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86" r:id="rId2"/>
    <p:sldId id="2707" r:id="rId3"/>
    <p:sldId id="2691" r:id="rId4"/>
    <p:sldId id="2692" r:id="rId5"/>
    <p:sldId id="2693" r:id="rId6"/>
    <p:sldId id="2694" r:id="rId7"/>
    <p:sldId id="2695" r:id="rId8"/>
    <p:sldId id="2697" r:id="rId9"/>
    <p:sldId id="2698" r:id="rId10"/>
    <p:sldId id="2699" r:id="rId11"/>
    <p:sldId id="2700" r:id="rId12"/>
    <p:sldId id="2703" r:id="rId13"/>
    <p:sldId id="2704" r:id="rId14"/>
    <p:sldId id="2705" r:id="rId15"/>
    <p:sldId id="2706"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Folien" id="{D9B94AFF-66A9-46C8-B5D2-8F4D9D461D49}">
          <p14:sldIdLst>
            <p14:sldId id="2686"/>
            <p14:sldId id="2707"/>
            <p14:sldId id="2691"/>
            <p14:sldId id="2692"/>
            <p14:sldId id="2693"/>
            <p14:sldId id="2694"/>
            <p14:sldId id="2695"/>
            <p14:sldId id="2697"/>
            <p14:sldId id="2698"/>
            <p14:sldId id="2699"/>
            <p14:sldId id="2700"/>
            <p14:sldId id="2703"/>
            <p14:sldId id="2704"/>
            <p14:sldId id="2705"/>
            <p14:sldId id="27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D4D4D4"/>
    <a:srgbClr val="FECA65"/>
    <a:srgbClr val="FFD278"/>
    <a:srgbClr val="FF9600"/>
    <a:srgbClr val="FFEAD0"/>
    <a:srgbClr val="DCDCDC"/>
    <a:srgbClr val="DCF0FA"/>
    <a:srgbClr val="7F7F7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0" d="100"/>
          <a:sy n="120" d="100"/>
        </p:scale>
        <p:origin x="216" y="-264"/>
      </p:cViewPr>
      <p:guideLst/>
    </p:cSldViewPr>
  </p:slideViewPr>
  <p:notesTextViewPr>
    <p:cViewPr>
      <p:scale>
        <a:sx n="1" d="1"/>
        <a:sy n="1" d="1"/>
      </p:scale>
      <p:origin x="0" y="0"/>
    </p:cViewPr>
  </p:notesTextViewPr>
  <p:notesViewPr>
    <p:cSldViewPr snapToGrid="0" showGuides="1">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0"/>
          <c:dPt>
            <c:idx val="0"/>
            <c:bubble3D val="0"/>
            <c:spPr>
              <a:solidFill>
                <a:srgbClr val="00ADE4"/>
              </a:solidFill>
              <a:ln w="19050">
                <a:solidFill>
                  <a:srgbClr val="00ADE4"/>
                </a:solidFill>
              </a:ln>
              <a:effectLst/>
            </c:spPr>
            <c:extLst>
              <c:ext xmlns:c16="http://schemas.microsoft.com/office/drawing/2014/chart" uri="{C3380CC4-5D6E-409C-BE32-E72D297353CC}">
                <c16:uniqueId val="{00000001-0DB6-45F0-B5E8-E7F6C29075B2}"/>
              </c:ext>
            </c:extLst>
          </c:dPt>
          <c:dPt>
            <c:idx val="1"/>
            <c:bubble3D val="0"/>
            <c:spPr>
              <a:solidFill>
                <a:srgbClr val="FFE882"/>
              </a:solidFill>
              <a:ln w="19050">
                <a:solidFill>
                  <a:srgbClr val="00B0F0"/>
                </a:solidFill>
              </a:ln>
              <a:effectLst/>
            </c:spPr>
            <c:extLst>
              <c:ext xmlns:c16="http://schemas.microsoft.com/office/drawing/2014/chart" uri="{C3380CC4-5D6E-409C-BE32-E72D297353CC}">
                <c16:uniqueId val="{00000003-0DB6-45F0-B5E8-E7F6C29075B2}"/>
              </c:ext>
            </c:extLst>
          </c:dPt>
          <c:cat>
            <c:strRef>
              <c:f>Tabelle1!$A$2</c:f>
              <c:strCache>
                <c:ptCount val="1"/>
                <c:pt idx="0">
                  <c:v>1. Quartal</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4-0DB6-45F0-B5E8-E7F6C29075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Sehr stark / stark interessiert (in %)</a:t>
            </a:r>
          </a:p>
        </c:rich>
      </c:tx>
      <c:layout>
        <c:manualLayout>
          <c:xMode val="edge"/>
          <c:yMode val="edge"/>
          <c:x val="0.31813117214863185"/>
          <c:y val="2.6884176827321381E-2"/>
        </c:manualLayout>
      </c:layout>
      <c:overlay val="0"/>
      <c:spPr>
        <a:noFill/>
        <a:ln>
          <a:noFill/>
        </a:ln>
        <a:effectLst/>
      </c:spPr>
    </c:title>
    <c:autoTitleDeleted val="0"/>
    <c:plotArea>
      <c:layout>
        <c:manualLayout>
          <c:layoutTarget val="inner"/>
          <c:xMode val="edge"/>
          <c:yMode val="edge"/>
          <c:x val="0.36216330081376374"/>
          <c:y val="0.24249538311653521"/>
          <c:w val="0.6367998474705534"/>
          <c:h val="0.69258978529587134"/>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lIns="108000" tIns="0" rIns="108000" bIns="396000" anchor="ctr" anchorCtr="0"/>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Tabelle1!$B$2:$B$11</c:f>
              <c:numCache>
                <c:formatCode>#,##0.0</c:formatCode>
                <c:ptCount val="10"/>
                <c:pt idx="0">
                  <c:v>59.6</c:v>
                </c:pt>
                <c:pt idx="1">
                  <c:v>52.9</c:v>
                </c:pt>
                <c:pt idx="2">
                  <c:v>53.5</c:v>
                </c:pt>
                <c:pt idx="3">
                  <c:v>50.3</c:v>
                </c:pt>
                <c:pt idx="4">
                  <c:v>45.3</c:v>
                </c:pt>
                <c:pt idx="5">
                  <c:v>49.7</c:v>
                </c:pt>
                <c:pt idx="6">
                  <c:v>47.6</c:v>
                </c:pt>
                <c:pt idx="7">
                  <c:v>47.1</c:v>
                </c:pt>
                <c:pt idx="8">
                  <c:v>45.8</c:v>
                </c:pt>
                <c:pt idx="9">
                  <c:v>42.7</c:v>
                </c:pt>
              </c:numCache>
            </c:numRef>
          </c:val>
          <c:extLst>
            <c:ext xmlns:c16="http://schemas.microsoft.com/office/drawing/2014/chart" uri="{C3380CC4-5D6E-409C-BE32-E72D297353CC}">
              <c16:uniqueId val="{00000000-E462-43E9-A046-B2C208B49015}"/>
            </c:ext>
          </c:extLst>
        </c:ser>
        <c:ser>
          <c:idx val="1"/>
          <c:order val="1"/>
          <c:tx>
            <c:strRef>
              <c:f>Tabelle1!$C$1</c:f>
              <c:strCache>
                <c:ptCount val="1"/>
                <c:pt idx="0">
                  <c:v>Internetznutzer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Tabelle1!$A$2:$A$11</c:f>
              <c:strCache>
                <c:ptCount val="10"/>
                <c:pt idx="0">
                  <c:v>(Längere) Urlaubsreisen</c:v>
                </c:pt>
                <c:pt idx="1">
                  <c:v>Mobiltelefone, Telefone, Smartphones</c:v>
                </c:pt>
                <c:pt idx="2">
                  <c:v>Schuhe</c:v>
                </c:pt>
                <c:pt idx="3">
                  <c:v>Mode</c:v>
                </c:pt>
                <c:pt idx="4">
                  <c:v>Computer, Notebooks, Tablets</c:v>
                </c:pt>
                <c:pt idx="5">
                  <c:v>Körperpflegeprodukte allgemein</c:v>
                </c:pt>
                <c:pt idx="6">
                  <c:v>Kurzreisen (max. 5 Tage)</c:v>
                </c:pt>
                <c:pt idx="7">
                  <c:v>Parfüm / Düfte / Duftwasser / Aftershave</c:v>
                </c:pt>
                <c:pt idx="8">
                  <c:v>Haarpflegemittel</c:v>
                </c:pt>
                <c:pt idx="9">
                  <c:v>PKW / Auto</c:v>
                </c:pt>
              </c:strCache>
            </c:strRef>
          </c:cat>
          <c:val>
            <c:numRef>
              <c:f>Tabelle1!$C$2:$C$11</c:f>
              <c:numCache>
                <c:formatCode>#,##0.0</c:formatCode>
                <c:ptCount val="10"/>
                <c:pt idx="0">
                  <c:v>63</c:v>
                </c:pt>
                <c:pt idx="1">
                  <c:v>58.1</c:v>
                </c:pt>
                <c:pt idx="2">
                  <c:v>56</c:v>
                </c:pt>
                <c:pt idx="3">
                  <c:v>52.6</c:v>
                </c:pt>
                <c:pt idx="4">
                  <c:v>50.7</c:v>
                </c:pt>
                <c:pt idx="5">
                  <c:v>50.7</c:v>
                </c:pt>
                <c:pt idx="6">
                  <c:v>50.2</c:v>
                </c:pt>
                <c:pt idx="7">
                  <c:v>48.3</c:v>
                </c:pt>
                <c:pt idx="8">
                  <c:v>47</c:v>
                </c:pt>
                <c:pt idx="9">
                  <c:v>45.6</c:v>
                </c:pt>
              </c:numCache>
            </c:numRef>
          </c:val>
          <c:extLst>
            <c:ext xmlns:c16="http://schemas.microsoft.com/office/drawing/2014/chart" uri="{C3380CC4-5D6E-409C-BE32-E72D297353CC}">
              <c16:uniqueId val="{00000001-E462-43E9-A046-B2C208B49015}"/>
            </c:ext>
          </c:extLst>
        </c:ser>
        <c:dLbls>
          <c:showLegendKey val="0"/>
          <c:showVal val="0"/>
          <c:showCatName val="0"/>
          <c:showSerName val="0"/>
          <c:showPercent val="0"/>
          <c:showBubbleSize val="0"/>
        </c:dLbls>
        <c:gapWidth val="60"/>
        <c:axId val="483147344"/>
        <c:axId val="483148128"/>
      </c:barChart>
      <c:catAx>
        <c:axId val="4831473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3148128"/>
        <c:crosses val="autoZero"/>
        <c:auto val="1"/>
        <c:lblAlgn val="ctr"/>
        <c:lblOffset val="100"/>
        <c:noMultiLvlLbl val="0"/>
      </c:catAx>
      <c:valAx>
        <c:axId val="483148128"/>
        <c:scaling>
          <c:orientation val="minMax"/>
          <c:max val="80"/>
        </c:scaling>
        <c:delete val="1"/>
        <c:axPos val="t"/>
        <c:numFmt formatCode="#,##0.0" sourceLinked="1"/>
        <c:majorTickMark val="none"/>
        <c:minorTickMark val="none"/>
        <c:tickLblPos val="nextTo"/>
        <c:crossAx val="483147344"/>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r>
              <a:rPr lang="de-DE" sz="1200"/>
              <a:t>Trifft voll und ganz zu / trifft zu (in %)</a:t>
            </a:r>
          </a:p>
        </c:rich>
      </c:tx>
      <c:layout>
        <c:manualLayout>
          <c:xMode val="edge"/>
          <c:yMode val="edge"/>
          <c:x val="0.31813117214863185"/>
          <c:y val="2.688417682732138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Verdana" panose="020B0604030504040204" pitchFamily="34" charset="0"/>
              <a:cs typeface="Verdana" panose="020B0604030504040204" pitchFamily="34" charset="0"/>
            </a:defRPr>
          </a:pPr>
          <a:endParaRPr lang="de-DE"/>
        </a:p>
      </c:txPr>
    </c:title>
    <c:autoTitleDeleted val="0"/>
    <c:plotArea>
      <c:layout>
        <c:manualLayout>
          <c:layoutTarget val="inner"/>
          <c:xMode val="edge"/>
          <c:yMode val="edge"/>
          <c:x val="0.52640238935464745"/>
          <c:y val="0.19879658726659363"/>
          <c:w val="0.42482679843971671"/>
          <c:h val="0.73004589602439263"/>
        </c:manualLayout>
      </c:layout>
      <c:barChart>
        <c:barDir val="bar"/>
        <c:grouping val="clustered"/>
        <c:varyColors val="0"/>
        <c:ser>
          <c:idx val="0"/>
          <c:order val="0"/>
          <c:tx>
            <c:strRef>
              <c:f>Tabelle1!$B$1</c:f>
              <c:strCache>
                <c:ptCount val="1"/>
                <c:pt idx="0">
                  <c:v>Gesamtbevölkerung</c:v>
                </c:pt>
              </c:strCache>
            </c:strRef>
          </c:tx>
          <c:spPr>
            <a:solidFill>
              <a:srgbClr val="FFD278"/>
            </a:solidFill>
            <a:ln>
              <a:solidFill>
                <a:srgbClr val="FFD278"/>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Tabelle1!$B$2:$B$10</c:f>
              <c:numCache>
                <c:formatCode>#,##0.0</c:formatCode>
                <c:ptCount val="9"/>
                <c:pt idx="0">
                  <c:v>80.099999999999994</c:v>
                </c:pt>
                <c:pt idx="1">
                  <c:v>73.099999999999994</c:v>
                </c:pt>
                <c:pt idx="2">
                  <c:v>69.2</c:v>
                </c:pt>
                <c:pt idx="3">
                  <c:v>65.3</c:v>
                </c:pt>
                <c:pt idx="4">
                  <c:v>61.1</c:v>
                </c:pt>
                <c:pt idx="5">
                  <c:v>57</c:v>
                </c:pt>
                <c:pt idx="6">
                  <c:v>55.1</c:v>
                </c:pt>
                <c:pt idx="7">
                  <c:v>59.4</c:v>
                </c:pt>
                <c:pt idx="8">
                  <c:v>56.2</c:v>
                </c:pt>
              </c:numCache>
            </c:numRef>
          </c:val>
          <c:extLst>
            <c:ext xmlns:c16="http://schemas.microsoft.com/office/drawing/2014/chart" uri="{C3380CC4-5D6E-409C-BE32-E72D297353CC}">
              <c16:uniqueId val="{00000000-7D11-4B03-B0FB-7CB632EED631}"/>
            </c:ext>
          </c:extLst>
        </c:ser>
        <c:ser>
          <c:idx val="1"/>
          <c:order val="1"/>
          <c:tx>
            <c:strRef>
              <c:f>Tabelle1!$C$1</c:f>
              <c:strCache>
                <c:ptCount val="1"/>
                <c:pt idx="0">
                  <c:v>Internetnutzer gesamt</c:v>
                </c:pt>
              </c:strCache>
            </c:strRef>
          </c:tx>
          <c:spPr>
            <a:solidFill>
              <a:srgbClr val="00ADE4"/>
            </a:solidFill>
            <a:ln>
              <a:solidFill>
                <a:srgbClr val="00ADE4"/>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Tabelle1!$A$2:$A$10</c:f>
              <c:strCache>
                <c:ptCount val="9"/>
                <c:pt idx="0">
                  <c:v>Wenn ich mit einer Marke zufrieden, bleibe ich auch bei ihr</c:v>
                </c:pt>
                <c:pt idx="1">
                  <c:v>Größere Kaufentscheidungen werden bei uns gemeinsam mit Familie/Partner getroffen</c:v>
                </c:pt>
                <c:pt idx="2">
                  <c:v>Ich vermeide beim Einkaufen Plastikverpackungen</c:v>
                </c:pt>
                <c:pt idx="3">
                  <c:v>Ich probiere gern mal neue Produkte aus</c:v>
                </c:pt>
                <c:pt idx="4">
                  <c:v>Wenn man bekannte Markenartikel kauft, kann man sicher sein, dass man gute Qualität bekommt</c:v>
                </c:pt>
                <c:pt idx="5">
                  <c:v>Bei den meisten Beschwerden gehe ich nicht zum Arzt, sondern hole mir ein Mittel aus der Apotheke</c:v>
                </c:pt>
                <c:pt idx="6">
                  <c:v>Bei größeren Anschaffungen lese ich vorher möglichst Testberichte</c:v>
                </c:pt>
                <c:pt idx="7">
                  <c:v>Für gewöhnlich gehe ich mit einem Einkaufszettel einkaufen</c:v>
                </c:pt>
                <c:pt idx="8">
                  <c:v>Ein Markenartikel muss einfach etwas teurer sein, die Qualität ist auch besser</c:v>
                </c:pt>
              </c:strCache>
            </c:strRef>
          </c:cat>
          <c:val>
            <c:numRef>
              <c:f>Tabelle1!$C$2:$C$10</c:f>
              <c:numCache>
                <c:formatCode>#,##0.0</c:formatCode>
                <c:ptCount val="9"/>
                <c:pt idx="0">
                  <c:v>80.3</c:v>
                </c:pt>
                <c:pt idx="1">
                  <c:v>75</c:v>
                </c:pt>
                <c:pt idx="2">
                  <c:v>69.7</c:v>
                </c:pt>
                <c:pt idx="3">
                  <c:v>68</c:v>
                </c:pt>
                <c:pt idx="4">
                  <c:v>62.3</c:v>
                </c:pt>
                <c:pt idx="5">
                  <c:v>58.6</c:v>
                </c:pt>
                <c:pt idx="6">
                  <c:v>58.5</c:v>
                </c:pt>
                <c:pt idx="7">
                  <c:v>58</c:v>
                </c:pt>
                <c:pt idx="8">
                  <c:v>57.1</c:v>
                </c:pt>
              </c:numCache>
            </c:numRef>
          </c:val>
          <c:extLst>
            <c:ext xmlns:c16="http://schemas.microsoft.com/office/drawing/2014/chart" uri="{C3380CC4-5D6E-409C-BE32-E72D297353CC}">
              <c16:uniqueId val="{00000001-7D11-4B03-B0FB-7CB632EED631}"/>
            </c:ext>
          </c:extLst>
        </c:ser>
        <c:dLbls>
          <c:showLegendKey val="0"/>
          <c:showVal val="0"/>
          <c:showCatName val="0"/>
          <c:showSerName val="0"/>
          <c:showPercent val="0"/>
          <c:showBubbleSize val="0"/>
        </c:dLbls>
        <c:gapWidth val="60"/>
        <c:axId val="483148912"/>
        <c:axId val="480461272"/>
      </c:barChart>
      <c:catAx>
        <c:axId val="483148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crossAx val="480461272"/>
        <c:crosses val="autoZero"/>
        <c:auto val="1"/>
        <c:lblAlgn val="ctr"/>
        <c:lblOffset val="100"/>
        <c:noMultiLvlLbl val="0"/>
      </c:catAx>
      <c:valAx>
        <c:axId val="480461272"/>
        <c:scaling>
          <c:orientation val="minMax"/>
        </c:scaling>
        <c:delete val="1"/>
        <c:axPos val="t"/>
        <c:numFmt formatCode="#,##0.0" sourceLinked="1"/>
        <c:majorTickMark val="none"/>
        <c:minorTickMark val="none"/>
        <c:tickLblPos val="nextTo"/>
        <c:crossAx val="483148912"/>
        <c:crosses val="autoZero"/>
        <c:crossBetween val="between"/>
      </c:valAx>
      <c:spPr>
        <a:noFill/>
        <a:ln>
          <a:noFill/>
        </a:ln>
        <a:effectLst/>
      </c:spPr>
    </c:plotArea>
    <c:legend>
      <c:legendPos val="t"/>
      <c:layout>
        <c:manualLayout>
          <c:xMode val="edge"/>
          <c:yMode val="edge"/>
          <c:x val="0.30465593974666211"/>
          <c:y val="9.8575315033511732E-2"/>
          <c:w val="0.38734350722882049"/>
          <c:h val="7.00230491243061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Verdana" panose="020B0604030504040204" pitchFamily="34" charset="0"/>
              <a:cs typeface="Verdana" panose="020B060403050404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mj-lt"/>
          <a:ea typeface="Verdana" panose="020B0604030504040204" pitchFamily="34" charset="0"/>
          <a:cs typeface="Verdana" panose="020B060403050404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Index (Onliner gesamt = 100)</a:t>
            </a:r>
          </a:p>
        </c:rich>
      </c:tx>
      <c:layout>
        <c:manualLayout>
          <c:xMode val="edge"/>
          <c:yMode val="edge"/>
          <c:x val="0.31010174151084169"/>
          <c:y val="3.295935336546571E-2"/>
        </c:manualLayout>
      </c:layout>
      <c:overlay val="0"/>
    </c:title>
    <c:autoTitleDeleted val="0"/>
    <c:plotArea>
      <c:layout>
        <c:manualLayout>
          <c:layoutTarget val="inner"/>
          <c:xMode val="edge"/>
          <c:yMode val="edge"/>
          <c:x val="1.563106461964578E-3"/>
          <c:y val="0.24500522938508676"/>
          <c:w val="0.99843688695397659"/>
          <c:h val="0.73537332124447496"/>
        </c:manualLayout>
      </c:layout>
      <c:scatterChart>
        <c:scatterStyle val="lineMarker"/>
        <c:varyColors val="0"/>
        <c:ser>
          <c:idx val="1"/>
          <c:order val="0"/>
          <c:tx>
            <c:strRef>
              <c:f>Tabelle1!$A$1</c:f>
              <c:strCache>
                <c:ptCount val="1"/>
                <c:pt idx="0">
                  <c:v>16 - 29 Jahre</c:v>
                </c:pt>
              </c:strCache>
            </c:strRef>
          </c:tx>
          <c:spPr>
            <a:ln>
              <a:solidFill>
                <a:srgbClr val="00ADE4">
                  <a:alpha val="66667"/>
                </a:srgbClr>
              </a:solidFill>
            </a:ln>
          </c:spPr>
          <c:marker>
            <c:symbol val="circle"/>
            <c:size val="7"/>
            <c:spPr>
              <a:solidFill>
                <a:srgbClr val="00ADE4"/>
              </a:solidFill>
              <a:ln>
                <a:solidFill>
                  <a:srgbClr val="00ADE4">
                    <a:alpha val="66667"/>
                  </a:srgbClr>
                </a:solidFill>
              </a:ln>
            </c:spPr>
          </c:marker>
          <c:dLbls>
            <c:spPr>
              <a:noFill/>
              <a:ln>
                <a:noFill/>
              </a:ln>
              <a:effectLst/>
            </c:spPr>
            <c:txPr>
              <a:bodyPr/>
              <a:lstStyle/>
              <a:p>
                <a:pPr>
                  <a:defRPr sz="900"/>
                </a:pPr>
                <a:endParaRPr lang="de-DE"/>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Tabelle1!$A$2:$A$10</c:f>
              <c:numCache>
                <c:formatCode>General</c:formatCode>
                <c:ptCount val="9"/>
                <c:pt idx="0">
                  <c:v>139</c:v>
                </c:pt>
                <c:pt idx="1">
                  <c:v>131</c:v>
                </c:pt>
                <c:pt idx="2">
                  <c:v>130</c:v>
                </c:pt>
                <c:pt idx="3">
                  <c:v>110</c:v>
                </c:pt>
                <c:pt idx="4">
                  <c:v>94</c:v>
                </c:pt>
                <c:pt idx="5">
                  <c:v>114</c:v>
                </c:pt>
                <c:pt idx="6">
                  <c:v>78</c:v>
                </c:pt>
                <c:pt idx="7">
                  <c:v>95</c:v>
                </c:pt>
                <c:pt idx="8">
                  <c:v>97</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0-4317-4E49-AEFD-28ADDC6DE5C5}"/>
            </c:ext>
          </c:extLst>
        </c:ser>
        <c:ser>
          <c:idx val="2"/>
          <c:order val="1"/>
          <c:tx>
            <c:strRef>
              <c:f>Tabelle1!$B$1</c:f>
              <c:strCache>
                <c:ptCount val="1"/>
                <c:pt idx="0">
                  <c:v>30 - 49 Jahre</c:v>
                </c:pt>
              </c:strCache>
            </c:strRef>
          </c:tx>
          <c:spPr>
            <a:ln>
              <a:solidFill>
                <a:srgbClr val="FFD278"/>
              </a:solidFill>
            </a:ln>
          </c:spPr>
          <c:marker>
            <c:symbol val="square"/>
            <c:size val="7"/>
            <c:spPr>
              <a:solidFill>
                <a:srgbClr val="FFD278"/>
              </a:solidFill>
              <a:ln>
                <a:solidFill>
                  <a:srgbClr val="FFD278"/>
                </a:solidFill>
              </a:ln>
            </c:spPr>
          </c:marker>
          <c:dLbls>
            <c:spPr>
              <a:noFill/>
              <a:ln>
                <a:noFill/>
              </a:ln>
              <a:effectLst/>
            </c:sp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Tabelle1!$B$2:$B$10</c:f>
              <c:numCache>
                <c:formatCode>General</c:formatCode>
                <c:ptCount val="9"/>
                <c:pt idx="0">
                  <c:v>112</c:v>
                </c:pt>
                <c:pt idx="1">
                  <c:v>103</c:v>
                </c:pt>
                <c:pt idx="2">
                  <c:v>106</c:v>
                </c:pt>
                <c:pt idx="3">
                  <c:v>114</c:v>
                </c:pt>
                <c:pt idx="4">
                  <c:v>112</c:v>
                </c:pt>
                <c:pt idx="5">
                  <c:v>110</c:v>
                </c:pt>
                <c:pt idx="6">
                  <c:v>98</c:v>
                </c:pt>
                <c:pt idx="7">
                  <c:v>101</c:v>
                </c:pt>
                <c:pt idx="8">
                  <c:v>100</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1-4317-4E49-AEFD-28ADDC6DE5C5}"/>
            </c:ext>
          </c:extLst>
        </c:ser>
        <c:ser>
          <c:idx val="0"/>
          <c:order val="2"/>
          <c:tx>
            <c:strRef>
              <c:f>Tabelle1!$C$1</c:f>
              <c:strCache>
                <c:ptCount val="1"/>
                <c:pt idx="0">
                  <c:v>50 Jahre und älter</c:v>
                </c:pt>
              </c:strCache>
            </c:strRef>
          </c:tx>
          <c:spPr>
            <a:ln>
              <a:solidFill>
                <a:schemeClr val="accent1"/>
              </a:solidFill>
            </a:ln>
          </c:spPr>
          <c:marker>
            <c:symbol val="triangle"/>
            <c:size val="7"/>
            <c:spPr>
              <a:solidFill>
                <a:schemeClr val="accent1"/>
              </a:solidFill>
              <a:ln>
                <a:solidFill>
                  <a:schemeClr val="accent1"/>
                </a:solidFill>
              </a:ln>
            </c:spPr>
          </c:marker>
          <c:dLbls>
            <c:spPr>
              <a:noFill/>
              <a:ln>
                <a:noFill/>
              </a:ln>
              <a:effectLst/>
            </c:sp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Tabelle1!$C$2:$C$10</c:f>
              <c:numCache>
                <c:formatCode>General</c:formatCode>
                <c:ptCount val="9"/>
                <c:pt idx="0">
                  <c:v>74</c:v>
                </c:pt>
                <c:pt idx="1">
                  <c:v>84</c:v>
                </c:pt>
                <c:pt idx="2">
                  <c:v>82</c:v>
                </c:pt>
                <c:pt idx="3">
                  <c:v>86</c:v>
                </c:pt>
                <c:pt idx="4">
                  <c:v>94</c:v>
                </c:pt>
                <c:pt idx="5">
                  <c:v>87</c:v>
                </c:pt>
                <c:pt idx="6">
                  <c:v>111</c:v>
                </c:pt>
                <c:pt idx="7">
                  <c:v>102</c:v>
                </c:pt>
                <c:pt idx="8">
                  <c:v>102</c:v>
                </c:pt>
              </c:numCache>
            </c:numRef>
          </c:xVal>
          <c:yVal>
            <c:numRef>
              <c:f>Tabelle1!$D$2:$D$10</c:f>
              <c:numCache>
                <c:formatCode>General</c:formatCode>
                <c:ptCount val="9"/>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4317-4E49-AEFD-28ADDC6DE5C5}"/>
            </c:ext>
          </c:extLst>
        </c:ser>
        <c:dLbls>
          <c:showLegendKey val="0"/>
          <c:showVal val="0"/>
          <c:showCatName val="0"/>
          <c:showSerName val="0"/>
          <c:showPercent val="0"/>
          <c:showBubbleSize val="0"/>
        </c:dLbls>
        <c:axId val="480462056"/>
        <c:axId val="480462448"/>
      </c:scatterChart>
      <c:valAx>
        <c:axId val="480462056"/>
        <c:scaling>
          <c:orientation val="minMax"/>
          <c:min val="40"/>
        </c:scaling>
        <c:delete val="1"/>
        <c:axPos val="t"/>
        <c:numFmt formatCode="General" sourceLinked="1"/>
        <c:majorTickMark val="none"/>
        <c:minorTickMark val="none"/>
        <c:tickLblPos val="none"/>
        <c:crossAx val="480462448"/>
        <c:crosses val="autoZero"/>
        <c:crossBetween val="midCat"/>
        <c:majorUnit val="10"/>
      </c:valAx>
      <c:valAx>
        <c:axId val="480462448"/>
        <c:scaling>
          <c:orientation val="maxMin"/>
          <c:max val="9"/>
          <c:min val="1"/>
        </c:scaling>
        <c:delete val="0"/>
        <c:axPos val="l"/>
        <c:numFmt formatCode="General" sourceLinked="1"/>
        <c:majorTickMark val="none"/>
        <c:minorTickMark val="none"/>
        <c:tickLblPos val="none"/>
        <c:spPr>
          <a:ln w="15875">
            <a:solidFill>
              <a:schemeClr val="bg1">
                <a:lumMod val="65000"/>
              </a:schemeClr>
            </a:solidFill>
          </a:ln>
        </c:spPr>
        <c:crossAx val="480462056"/>
        <c:crossesAt val="100"/>
        <c:crossBetween val="midCat"/>
      </c:valAx>
    </c:plotArea>
    <c:legend>
      <c:legendPos val="t"/>
      <c:layout>
        <c:manualLayout>
          <c:xMode val="edge"/>
          <c:yMode val="edge"/>
          <c:x val="6.4355377207509751E-2"/>
          <c:y val="7.6830365052820732E-2"/>
          <c:w val="0.8801339096061408"/>
          <c:h val="0.10138847982373922"/>
        </c:manualLayout>
      </c:layout>
      <c:overlay val="0"/>
      <c:txPr>
        <a:bodyPr rot="0" vert="horz"/>
        <a:lstStyle/>
        <a:p>
          <a:pPr>
            <a:defRPr/>
          </a:pPr>
          <a:endParaRPr lang="de-DE"/>
        </a:p>
      </c:txPr>
    </c:legend>
    <c:plotVisOnly val="1"/>
    <c:dispBlanksAs val="gap"/>
    <c:showDLblsOverMax val="0"/>
  </c:chart>
  <c:spPr>
    <a:noFill/>
  </c:spPr>
  <c:txPr>
    <a:bodyPr/>
    <a:lstStyle/>
    <a:p>
      <a:pPr>
        <a:defRPr sz="900">
          <a:solidFill>
            <a:schemeClr val="tx1"/>
          </a:solidFill>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Männer</c:v>
                </c:pt>
              </c:strCache>
            </c:strRef>
          </c:tx>
          <c:spPr>
            <a:solidFill>
              <a:schemeClr val="accent1"/>
            </a:solidFill>
            <a:ln>
              <a:noFill/>
            </a:ln>
          </c:spPr>
          <c:invertIfNegative val="0"/>
          <c:dLbls>
            <c:dLbl>
              <c:idx val="1"/>
              <c:tx>
                <c:rich>
                  <a:bodyPr/>
                  <a:lstStyle/>
                  <a:p>
                    <a:r>
                      <a:rPr lang="en-US" dirty="0"/>
                      <a:t>55,8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656-499C-B73F-D1C3778DF8A8}"/>
                </c:ext>
              </c:extLst>
            </c:dLbl>
            <c:dLbl>
              <c:idx val="2"/>
              <c:tx>
                <c:rich>
                  <a:bodyPr/>
                  <a:lstStyle/>
                  <a:p>
                    <a:r>
                      <a:rPr lang="en-US" dirty="0"/>
                      <a:t>50,1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656-499C-B73F-D1C3778DF8A8}"/>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50.6</c:v>
                </c:pt>
                <c:pt idx="1">
                  <c:v>55.8</c:v>
                </c:pt>
                <c:pt idx="2">
                  <c:v>50.1</c:v>
                </c:pt>
              </c:numCache>
            </c:numRef>
          </c:val>
          <c:extLst>
            <c:ext xmlns:c16="http://schemas.microsoft.com/office/drawing/2014/chart" uri="{C3380CC4-5D6E-409C-BE32-E72D297353CC}">
              <c16:uniqueId val="{00000002-9656-499C-B73F-D1C3778DF8A8}"/>
            </c:ext>
          </c:extLst>
        </c:ser>
        <c:ser>
          <c:idx val="1"/>
          <c:order val="1"/>
          <c:tx>
            <c:strRef>
              <c:f>Tabelle1!$A$3</c:f>
              <c:strCache>
                <c:ptCount val="1"/>
                <c:pt idx="0">
                  <c:v>Frauen</c:v>
                </c:pt>
              </c:strCache>
            </c:strRef>
          </c:tx>
          <c:spPr>
            <a:solidFill>
              <a:srgbClr val="00ADE4">
                <a:alpha val="45000"/>
              </a:srgbClr>
            </a:solidFill>
            <a:ln>
              <a:noFill/>
            </a:ln>
          </c:spPr>
          <c:invertIfNegative val="0"/>
          <c:dLbls>
            <c:dLbl>
              <c:idx val="1"/>
              <c:tx>
                <c:rich>
                  <a:bodyPr/>
                  <a:lstStyle/>
                  <a:p>
                    <a:r>
                      <a:rPr lang="en-US" dirty="0"/>
                      <a:t>44,2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656-499C-B73F-D1C3778DF8A8}"/>
                </c:ext>
              </c:extLst>
            </c:dLbl>
            <c:dLbl>
              <c:idx val="2"/>
              <c:tx>
                <c:rich>
                  <a:bodyPr/>
                  <a:lstStyle/>
                  <a:p>
                    <a:r>
                      <a:rPr lang="en-US" dirty="0"/>
                      <a:t>49,9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656-499C-B73F-D1C3778DF8A8}"/>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Internetnutzer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49.4</c:v>
                </c:pt>
                <c:pt idx="1">
                  <c:v>44.2</c:v>
                </c:pt>
                <c:pt idx="2">
                  <c:v>49.9</c:v>
                </c:pt>
              </c:numCache>
            </c:numRef>
          </c:val>
          <c:extLst>
            <c:ext xmlns:c16="http://schemas.microsoft.com/office/drawing/2014/chart" uri="{C3380CC4-5D6E-409C-BE32-E72D297353CC}">
              <c16:uniqueId val="{00000005-9656-499C-B73F-D1C3778DF8A8}"/>
            </c:ext>
          </c:extLst>
        </c:ser>
        <c:dLbls>
          <c:showLegendKey val="0"/>
          <c:showVal val="0"/>
          <c:showCatName val="0"/>
          <c:showSerName val="0"/>
          <c:showPercent val="0"/>
          <c:showBubbleSize val="0"/>
        </c:dLbls>
        <c:gapWidth val="50"/>
        <c:overlap val="100"/>
        <c:axId val="484368080"/>
        <c:axId val="484368472"/>
      </c:barChart>
      <c:catAx>
        <c:axId val="484368080"/>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8472"/>
        <c:crosses val="autoZero"/>
        <c:auto val="1"/>
        <c:lblAlgn val="ctr"/>
        <c:lblOffset val="100"/>
        <c:noMultiLvlLbl val="0"/>
      </c:catAx>
      <c:valAx>
        <c:axId val="484368472"/>
        <c:scaling>
          <c:orientation val="minMax"/>
        </c:scaling>
        <c:delete val="1"/>
        <c:axPos val="t"/>
        <c:numFmt formatCode="0%" sourceLinked="1"/>
        <c:majorTickMark val="out"/>
        <c:minorTickMark val="none"/>
        <c:tickLblPos val="nextTo"/>
        <c:crossAx val="484368080"/>
        <c:crosses val="autoZero"/>
        <c:crossBetween val="between"/>
      </c:valAx>
      <c:spPr>
        <a:noFill/>
        <a:ln w="25400">
          <a:noFill/>
        </a:ln>
      </c:spPr>
    </c:plotArea>
    <c:legend>
      <c:legendPos val="t"/>
      <c:layout>
        <c:manualLayout>
          <c:xMode val="edge"/>
          <c:yMode val="edge"/>
          <c:x val="0.42406514688161184"/>
          <c:y val="5.8406692642387577E-2"/>
          <c:w val="0.57384893470623943"/>
          <c:h val="0.1310578575449341"/>
        </c:manualLayout>
      </c:layou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42443194949468893"/>
          <c:y val="0.18529479782540642"/>
          <c:w val="0.57556805050531112"/>
          <c:h val="0.81470520217459363"/>
        </c:manualLayout>
      </c:layout>
      <c:barChart>
        <c:barDir val="bar"/>
        <c:grouping val="percentStacked"/>
        <c:varyColors val="0"/>
        <c:ser>
          <c:idx val="0"/>
          <c:order val="0"/>
          <c:tx>
            <c:strRef>
              <c:f>Tabelle1!$A$2</c:f>
              <c:strCache>
                <c:ptCount val="1"/>
                <c:pt idx="0">
                  <c:v>16 - 29 Jahre</c:v>
                </c:pt>
              </c:strCache>
            </c:strRef>
          </c:tx>
          <c:spPr>
            <a:solidFill>
              <a:schemeClr val="accent1"/>
            </a:solidFill>
            <a:ln>
              <a:noFill/>
            </a:ln>
          </c:spPr>
          <c:invertIfNegative val="0"/>
          <c:dLbls>
            <c:dLbl>
              <c:idx val="0"/>
              <c:tx>
                <c:rich>
                  <a:bodyPr/>
                  <a:lstStyle/>
                  <a:p>
                    <a:r>
                      <a:rPr lang="en-US" dirty="0"/>
                      <a:t>20,5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27-4A69-A0CA-C3F9A4C28B13}"/>
                </c:ext>
              </c:extLst>
            </c:dLbl>
            <c:dLbl>
              <c:idx val="1"/>
              <c:tx>
                <c:rich>
                  <a:bodyPr/>
                  <a:lstStyle/>
                  <a:p>
                    <a:r>
                      <a:rPr lang="en-US" dirty="0"/>
                      <a:t>28,7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27-4A69-A0CA-C3F9A4C28B13}"/>
                </c:ext>
              </c:extLst>
            </c:dLbl>
            <c:dLbl>
              <c:idx val="2"/>
              <c:tx>
                <c:rich>
                  <a:bodyPr/>
                  <a:lstStyle/>
                  <a:p>
                    <a:r>
                      <a:rPr lang="en-US" dirty="0"/>
                      <a:t>20,8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27-4A69-A0CA-C3F9A4C28B13}"/>
                </c:ext>
              </c:extLst>
            </c:dLbl>
            <c:numFmt formatCode="#,##0.0" sourceLinked="0"/>
            <c:spPr>
              <a:noFill/>
              <a:ln>
                <a:noFill/>
              </a:ln>
              <a:effectLst/>
            </c:spPr>
            <c:txPr>
              <a:bodyPr/>
              <a:lstStyle/>
              <a:p>
                <a:pPr>
                  <a:defRPr>
                    <a:solidFill>
                      <a:schemeClr val="bg1"/>
                    </a:solidFill>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Tabelle1!$B$2:$D$2</c:f>
              <c:numCache>
                <c:formatCode>0.0</c:formatCode>
                <c:ptCount val="3"/>
                <c:pt idx="0">
                  <c:v>21.3</c:v>
                </c:pt>
                <c:pt idx="1">
                  <c:v>30.1</c:v>
                </c:pt>
                <c:pt idx="2">
                  <c:v>21.5</c:v>
                </c:pt>
              </c:numCache>
            </c:numRef>
          </c:val>
          <c:extLst>
            <c:ext xmlns:c16="http://schemas.microsoft.com/office/drawing/2014/chart" uri="{C3380CC4-5D6E-409C-BE32-E72D297353CC}">
              <c16:uniqueId val="{00000003-1D27-4A69-A0CA-C3F9A4C28B13}"/>
            </c:ext>
          </c:extLst>
        </c:ser>
        <c:ser>
          <c:idx val="1"/>
          <c:order val="1"/>
          <c:tx>
            <c:strRef>
              <c:f>Tabelle1!$A$3</c:f>
              <c:strCache>
                <c:ptCount val="1"/>
                <c:pt idx="0">
                  <c:v>30 - 49 Jahre</c:v>
                </c:pt>
              </c:strCache>
            </c:strRef>
          </c:tx>
          <c:spPr>
            <a:solidFill>
              <a:srgbClr val="FF9600">
                <a:alpha val="66667"/>
              </a:srgbClr>
            </a:solidFill>
            <a:ln>
              <a:noFill/>
            </a:ln>
          </c:spPr>
          <c:invertIfNegative val="0"/>
          <c:dLbls>
            <c:dLbl>
              <c:idx val="0"/>
              <c:tx>
                <c:rich>
                  <a:bodyPr/>
                  <a:lstStyle/>
                  <a:p>
                    <a:r>
                      <a:rPr lang="en-US" dirty="0"/>
                      <a:t>33,2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27-4A69-A0CA-C3F9A4C28B13}"/>
                </c:ext>
              </c:extLst>
            </c:dLbl>
            <c:dLbl>
              <c:idx val="1"/>
              <c:tx>
                <c:rich>
                  <a:bodyPr/>
                  <a:lstStyle/>
                  <a:p>
                    <a:r>
                      <a:rPr lang="en-US" dirty="0"/>
                      <a:t>39,2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27-4A69-A0CA-C3F9A4C28B13}"/>
                </c:ext>
              </c:extLst>
            </c:dLbl>
            <c:dLbl>
              <c:idx val="2"/>
              <c:tx>
                <c:rich>
                  <a:bodyPr/>
                  <a:lstStyle/>
                  <a:p>
                    <a:r>
                      <a:rPr lang="en-US" dirty="0"/>
                      <a:t>35,4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27-4A69-A0CA-C3F9A4C28B13}"/>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Tabelle1!$B$3:$D$3</c:f>
              <c:numCache>
                <c:formatCode>0.0</c:formatCode>
                <c:ptCount val="3"/>
                <c:pt idx="0">
                  <c:v>34</c:v>
                </c:pt>
                <c:pt idx="1">
                  <c:v>39.6</c:v>
                </c:pt>
                <c:pt idx="2">
                  <c:v>35.799999999999997</c:v>
                </c:pt>
              </c:numCache>
            </c:numRef>
          </c:val>
          <c:extLst>
            <c:ext xmlns:c16="http://schemas.microsoft.com/office/drawing/2014/chart" uri="{C3380CC4-5D6E-409C-BE32-E72D297353CC}">
              <c16:uniqueId val="{00000007-1D27-4A69-A0CA-C3F9A4C28B13}"/>
            </c:ext>
          </c:extLst>
        </c:ser>
        <c:ser>
          <c:idx val="2"/>
          <c:order val="2"/>
          <c:tx>
            <c:strRef>
              <c:f>Tabelle1!$A$4</c:f>
              <c:strCache>
                <c:ptCount val="1"/>
                <c:pt idx="0">
                  <c:v>50 Jahre und älter</c:v>
                </c:pt>
              </c:strCache>
            </c:strRef>
          </c:tx>
          <c:spPr>
            <a:solidFill>
              <a:srgbClr val="00ADE4">
                <a:alpha val="34000"/>
              </a:srgbClr>
            </a:solidFill>
          </c:spPr>
          <c:invertIfNegative val="0"/>
          <c:dLbls>
            <c:dLbl>
              <c:idx val="0"/>
              <c:tx>
                <c:rich>
                  <a:bodyPr/>
                  <a:lstStyle/>
                  <a:p>
                    <a:r>
                      <a:rPr lang="en-US" dirty="0"/>
                      <a:t>46,3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D27-4A69-A0CA-C3F9A4C28B13}"/>
                </c:ext>
              </c:extLst>
            </c:dLbl>
            <c:dLbl>
              <c:idx val="1"/>
              <c:tx>
                <c:rich>
                  <a:bodyPr/>
                  <a:lstStyle/>
                  <a:p>
                    <a:r>
                      <a:rPr lang="en-US" dirty="0"/>
                      <a:t>32,1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D27-4A69-A0CA-C3F9A4C28B13}"/>
                </c:ext>
              </c:extLst>
            </c:dLbl>
            <c:dLbl>
              <c:idx val="2"/>
              <c:tx>
                <c:rich>
                  <a:bodyPr/>
                  <a:lstStyle/>
                  <a:p>
                    <a:r>
                      <a:rPr lang="en-US" dirty="0"/>
                      <a:t>43,8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D27-4A69-A0CA-C3F9A4C28B1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Tabelle1!$B$1:$D$1</c:f>
              <c:strCache>
                <c:ptCount val="3"/>
                <c:pt idx="0">
                  <c:v> Internetznutzer gesamt</c:v>
                </c:pt>
                <c:pt idx="1">
                  <c:v>Ich informiere mich oft im Geschäft, kaufe aber online: Trifft voll und ganz/eher zu </c:v>
                </c:pt>
                <c:pt idx="2">
                  <c:v>Ich informiere mich oft online, kaufe aber im Geschäft: Trifft voll und ganz/eher zu</c:v>
                </c:pt>
              </c:strCache>
            </c:strRef>
          </c:cat>
          <c:val>
            <c:numRef>
              <c:f>Tabelle1!$B$4:$D$4</c:f>
              <c:numCache>
                <c:formatCode>0.0</c:formatCode>
                <c:ptCount val="3"/>
                <c:pt idx="0">
                  <c:v>44.7</c:v>
                </c:pt>
                <c:pt idx="1">
                  <c:v>30.2</c:v>
                </c:pt>
                <c:pt idx="2">
                  <c:v>42.7</c:v>
                </c:pt>
              </c:numCache>
            </c:numRef>
          </c:val>
          <c:extLst>
            <c:ext xmlns:c16="http://schemas.microsoft.com/office/drawing/2014/chart" uri="{C3380CC4-5D6E-409C-BE32-E72D297353CC}">
              <c16:uniqueId val="{0000000B-1D27-4A69-A0CA-C3F9A4C28B13}"/>
            </c:ext>
          </c:extLst>
        </c:ser>
        <c:dLbls>
          <c:showLegendKey val="0"/>
          <c:showVal val="0"/>
          <c:showCatName val="0"/>
          <c:showSerName val="0"/>
          <c:showPercent val="0"/>
          <c:showBubbleSize val="0"/>
        </c:dLbls>
        <c:gapWidth val="50"/>
        <c:overlap val="100"/>
        <c:axId val="484369256"/>
        <c:axId val="484369648"/>
      </c:barChart>
      <c:catAx>
        <c:axId val="48436925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4369648"/>
        <c:crosses val="autoZero"/>
        <c:auto val="1"/>
        <c:lblAlgn val="ctr"/>
        <c:lblOffset val="100"/>
        <c:noMultiLvlLbl val="0"/>
      </c:catAx>
      <c:valAx>
        <c:axId val="484369648"/>
        <c:scaling>
          <c:orientation val="minMax"/>
        </c:scaling>
        <c:delete val="1"/>
        <c:axPos val="t"/>
        <c:numFmt formatCode="0%" sourceLinked="1"/>
        <c:majorTickMark val="out"/>
        <c:minorTickMark val="none"/>
        <c:tickLblPos val="nextTo"/>
        <c:crossAx val="484369256"/>
        <c:crosses val="autoZero"/>
        <c:crossBetween val="between"/>
      </c:valAx>
      <c:spPr>
        <a:noFill/>
        <a:ln w="25400">
          <a:noFill/>
        </a:ln>
      </c:spPr>
    </c:plotArea>
    <c:legend>
      <c:legendPos val="t"/>
      <c:layout>
        <c:manualLayout>
          <c:xMode val="edge"/>
          <c:yMode val="edge"/>
          <c:x val="0.42113664851649596"/>
          <c:y val="4.8381622072205775E-2"/>
          <c:w val="0.57809052588465626"/>
          <c:h val="0.15666896111851369"/>
        </c:manualLayout>
      </c:layout>
      <c:overlay val="0"/>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spPr>
            <a:ln>
              <a:solidFill>
                <a:srgbClr val="00B0F0"/>
              </a:solidFill>
            </a:ln>
          </c:spPr>
          <c:explosion val="11"/>
          <c:dPt>
            <c:idx val="0"/>
            <c:bubble3D val="0"/>
            <c:explosion val="0"/>
            <c:spPr>
              <a:solidFill>
                <a:srgbClr val="00ADE4"/>
              </a:solidFill>
              <a:ln w="19050">
                <a:solidFill>
                  <a:srgbClr val="00ADE4"/>
                </a:solidFill>
              </a:ln>
              <a:effectLst/>
            </c:spPr>
            <c:extLst>
              <c:ext xmlns:c16="http://schemas.microsoft.com/office/drawing/2014/chart" uri="{C3380CC4-5D6E-409C-BE32-E72D297353CC}">
                <c16:uniqueId val="{00000001-214B-44DA-90ED-5B93258B9A69}"/>
              </c:ext>
            </c:extLst>
          </c:dPt>
          <c:dPt>
            <c:idx val="1"/>
            <c:bubble3D val="0"/>
            <c:explosion val="0"/>
            <c:spPr>
              <a:solidFill>
                <a:srgbClr val="FFEAD0"/>
              </a:solidFill>
              <a:ln w="19050">
                <a:solidFill>
                  <a:srgbClr val="FFEAD0"/>
                </a:solidFill>
              </a:ln>
              <a:effectLst/>
            </c:spPr>
            <c:extLst>
              <c:ext xmlns:c16="http://schemas.microsoft.com/office/drawing/2014/chart" uri="{C3380CC4-5D6E-409C-BE32-E72D297353CC}">
                <c16:uniqueId val="{00000003-214B-44DA-90ED-5B93258B9A69}"/>
              </c:ext>
            </c:extLst>
          </c:dPt>
          <c:cat>
            <c:strRef>
              <c:f>Tabelle1!$A$2:$A$3</c:f>
              <c:strCache>
                <c:ptCount val="2"/>
                <c:pt idx="0">
                  <c:v>1. Quartal</c:v>
                </c:pt>
                <c:pt idx="1">
                  <c:v>2. Quartal</c:v>
                </c:pt>
              </c:strCache>
            </c:strRef>
          </c:cat>
          <c:val>
            <c:numRef>
              <c:f>Tabelle1!$B$2:$B$3</c:f>
              <c:numCache>
                <c:formatCode>General</c:formatCode>
                <c:ptCount val="2"/>
                <c:pt idx="0">
                  <c:v>50</c:v>
                </c:pt>
                <c:pt idx="1">
                  <c:v>50</c:v>
                </c:pt>
              </c:numCache>
            </c:numRef>
          </c:val>
          <c:extLst>
            <c:ext xmlns:c16="http://schemas.microsoft.com/office/drawing/2014/chart" uri="{C3380CC4-5D6E-409C-BE32-E72D297353CC}">
              <c16:uniqueId val="{00000004-214B-44DA-90ED-5B93258B9A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4130139313625"/>
          <c:y val="0.12944736422997294"/>
          <c:w val="0.49411739721372749"/>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88F5-40D2-8688-1C7DBAD4F10E}"/>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88F5-40D2-8688-1C7DBAD4F10E}"/>
              </c:ext>
            </c:extLst>
          </c:dPt>
          <c:cat>
            <c:strRef>
              <c:f>Tabelle1!$A$2:$A$3</c:f>
              <c:strCache>
                <c:ptCount val="2"/>
                <c:pt idx="0">
                  <c:v>1. Quartal</c:v>
                </c:pt>
                <c:pt idx="1">
                  <c:v>2. Quartal</c:v>
                </c:pt>
              </c:strCache>
            </c:strRef>
          </c:cat>
          <c:val>
            <c:numRef>
              <c:f>Tabelle1!$B$2:$B$3</c:f>
              <c:numCache>
                <c:formatCode>General</c:formatCode>
                <c:ptCount val="2"/>
                <c:pt idx="0">
                  <c:v>66.599999999999994</c:v>
                </c:pt>
                <c:pt idx="1">
                  <c:v>33.299999999999997</c:v>
                </c:pt>
              </c:numCache>
            </c:numRef>
          </c:val>
          <c:extLst>
            <c:ext xmlns:c16="http://schemas.microsoft.com/office/drawing/2014/chart" uri="{C3380CC4-5D6E-409C-BE32-E72D297353CC}">
              <c16:uniqueId val="{00000004-88F5-40D2-8688-1C7DBAD4F1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9328980198546"/>
          <c:y val="0.12944736422997294"/>
          <c:w val="0.49407018102670275"/>
          <c:h val="0.74110527154005412"/>
        </c:manualLayout>
      </c:layout>
      <c:pieChart>
        <c:varyColors val="1"/>
        <c:ser>
          <c:idx val="0"/>
          <c:order val="0"/>
          <c:tx>
            <c:strRef>
              <c:f>Tabelle1!$B$1</c:f>
              <c:strCache>
                <c:ptCount val="1"/>
                <c:pt idx="0">
                  <c:v>Verkauf</c:v>
                </c:pt>
              </c:strCache>
            </c:strRef>
          </c:tx>
          <c:spPr>
            <a:ln>
              <a:solidFill>
                <a:srgbClr val="00B0F0"/>
              </a:solidFill>
            </a:ln>
          </c:spPr>
          <c:dPt>
            <c:idx val="0"/>
            <c:bubble3D val="0"/>
            <c:spPr>
              <a:solidFill>
                <a:srgbClr val="00ADE4"/>
              </a:solidFill>
              <a:ln w="19050">
                <a:solidFill>
                  <a:srgbClr val="00ADE4"/>
                </a:solidFill>
              </a:ln>
              <a:effectLst/>
            </c:spPr>
            <c:extLst>
              <c:ext xmlns:c16="http://schemas.microsoft.com/office/drawing/2014/chart" uri="{C3380CC4-5D6E-409C-BE32-E72D297353CC}">
                <c16:uniqueId val="{00000001-CB63-4D01-8BE2-0AEB6F8A99D3}"/>
              </c:ext>
            </c:extLst>
          </c:dPt>
          <c:dPt>
            <c:idx val="1"/>
            <c:bubble3D val="0"/>
            <c:spPr>
              <a:solidFill>
                <a:srgbClr val="FFEAD0"/>
              </a:solidFill>
              <a:ln w="19050">
                <a:solidFill>
                  <a:srgbClr val="FFEAD0"/>
                </a:solidFill>
              </a:ln>
              <a:effectLst/>
            </c:spPr>
            <c:extLst>
              <c:ext xmlns:c16="http://schemas.microsoft.com/office/drawing/2014/chart" uri="{C3380CC4-5D6E-409C-BE32-E72D297353CC}">
                <c16:uniqueId val="{00000003-CB63-4D01-8BE2-0AEB6F8A99D3}"/>
              </c:ext>
            </c:extLst>
          </c:dPt>
          <c:cat>
            <c:strRef>
              <c:f>Tabelle1!$A$2:$A$3</c:f>
              <c:strCache>
                <c:ptCount val="2"/>
                <c:pt idx="0">
                  <c:v>1. Quartal</c:v>
                </c:pt>
                <c:pt idx="1">
                  <c:v>2. Quartal</c:v>
                </c:pt>
              </c:strCache>
            </c:strRef>
          </c:cat>
          <c:val>
            <c:numRef>
              <c:f>Tabelle1!$B$2:$B$3</c:f>
              <c:numCache>
                <c:formatCode>General</c:formatCode>
                <c:ptCount val="2"/>
                <c:pt idx="0">
                  <c:v>75</c:v>
                </c:pt>
                <c:pt idx="1">
                  <c:v>25</c:v>
                </c:pt>
              </c:numCache>
            </c:numRef>
          </c:val>
          <c:extLst>
            <c:ext xmlns:c16="http://schemas.microsoft.com/office/drawing/2014/chart" uri="{C3380CC4-5D6E-409C-BE32-E72D297353CC}">
              <c16:uniqueId val="{00000004-CB63-4D01-8BE2-0AEB6F8A99D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689850293994861"/>
          <c:y val="0.11446657986337032"/>
          <c:w val="0.62386087097638188"/>
          <c:h val="0.8168639502630038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noFill/>
            </a:ln>
          </c:spPr>
          <c:invertIfNegative val="0"/>
          <c:dPt>
            <c:idx val="0"/>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1-E686-445E-864E-C6D872336897}"/>
              </c:ext>
            </c:extLst>
          </c:dPt>
          <c:dPt>
            <c:idx val="1"/>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3-E686-445E-864E-C6D872336897}"/>
              </c:ext>
            </c:extLst>
          </c:dPt>
          <c:dPt>
            <c:idx val="3"/>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5-E686-445E-864E-C6D872336897}"/>
              </c:ext>
            </c:extLst>
          </c:dPt>
          <c:dPt>
            <c:idx val="4"/>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7-E686-445E-864E-C6D872336897}"/>
              </c:ext>
            </c:extLst>
          </c:dPt>
          <c:dPt>
            <c:idx val="5"/>
            <c:invertIfNegative val="0"/>
            <c:bubble3D val="0"/>
            <c:spPr>
              <a:solidFill>
                <a:srgbClr val="FFD278">
                  <a:alpha val="70000"/>
                </a:srgbClr>
              </a:solidFill>
              <a:ln>
                <a:solidFill>
                  <a:srgbClr val="FFD278"/>
                </a:solidFill>
              </a:ln>
            </c:spPr>
            <c:extLst>
              <c:ext xmlns:c16="http://schemas.microsoft.com/office/drawing/2014/chart" uri="{C3380CC4-5D6E-409C-BE32-E72D297353CC}">
                <c16:uniqueId val="{00000009-E686-445E-864E-C6D872336897}"/>
              </c:ext>
            </c:extLst>
          </c:dPt>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Tabelle1!$B$2:$B$7</c:f>
              <c:numCache>
                <c:formatCode>0.0</c:formatCode>
                <c:ptCount val="6"/>
                <c:pt idx="0">
                  <c:v>49.3</c:v>
                </c:pt>
                <c:pt idx="1">
                  <c:v>50.7</c:v>
                </c:pt>
                <c:pt idx="3">
                  <c:v>18.2</c:v>
                </c:pt>
                <c:pt idx="4">
                  <c:v>29.9</c:v>
                </c:pt>
                <c:pt idx="5">
                  <c:v>51.8</c:v>
                </c:pt>
              </c:numCache>
            </c:numRef>
          </c:val>
          <c:extLst>
            <c:ext xmlns:c16="http://schemas.microsoft.com/office/drawing/2014/chart" uri="{C3380CC4-5D6E-409C-BE32-E72D297353CC}">
              <c16:uniqueId val="{0000000A-E686-445E-864E-C6D872336897}"/>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männlich</c:v>
                </c:pt>
                <c:pt idx="1">
                  <c:v>weiblich</c:v>
                </c:pt>
                <c:pt idx="3">
                  <c:v>16-29 Jahre</c:v>
                </c:pt>
                <c:pt idx="4">
                  <c:v>30-49 Jahre</c:v>
                </c:pt>
                <c:pt idx="5">
                  <c:v>50 Jahre und älter</c:v>
                </c:pt>
              </c:strCache>
            </c:strRef>
          </c:cat>
          <c:val>
            <c:numRef>
              <c:f>Tabelle1!$C$2:$C$7</c:f>
              <c:numCache>
                <c:formatCode>0.0</c:formatCode>
                <c:ptCount val="6"/>
                <c:pt idx="0">
                  <c:v>50.6</c:v>
                </c:pt>
                <c:pt idx="1">
                  <c:v>49.4</c:v>
                </c:pt>
                <c:pt idx="3">
                  <c:v>20.5</c:v>
                </c:pt>
                <c:pt idx="4">
                  <c:v>33.200000000000003</c:v>
                </c:pt>
                <c:pt idx="5">
                  <c:v>46.3</c:v>
                </c:pt>
              </c:numCache>
            </c:numRef>
          </c:val>
          <c:extLst>
            <c:ext xmlns:c16="http://schemas.microsoft.com/office/drawing/2014/chart" uri="{C3380CC4-5D6E-409C-BE32-E72D297353CC}">
              <c16:uniqueId val="{0000000B-E686-445E-864E-C6D872336897}"/>
            </c:ext>
          </c:extLst>
        </c:ser>
        <c:dLbls>
          <c:showLegendKey val="0"/>
          <c:showVal val="0"/>
          <c:showCatName val="0"/>
          <c:showSerName val="0"/>
          <c:showPercent val="0"/>
          <c:showBubbleSize val="0"/>
        </c:dLbls>
        <c:gapWidth val="20"/>
        <c:axId val="481479576"/>
        <c:axId val="481479968"/>
      </c:barChart>
      <c:catAx>
        <c:axId val="481479576"/>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79968"/>
        <c:crosses val="autoZero"/>
        <c:auto val="1"/>
        <c:lblAlgn val="ctr"/>
        <c:lblOffset val="100"/>
        <c:noMultiLvlLbl val="0"/>
      </c:catAx>
      <c:valAx>
        <c:axId val="481479968"/>
        <c:scaling>
          <c:orientation val="minMax"/>
          <c:max val="80"/>
        </c:scaling>
        <c:delete val="1"/>
        <c:axPos val="t"/>
        <c:numFmt formatCode="0.0" sourceLinked="1"/>
        <c:majorTickMark val="out"/>
        <c:minorTickMark val="none"/>
        <c:tickLblPos val="nextTo"/>
        <c:crossAx val="481479576"/>
        <c:crosses val="autoZero"/>
        <c:crossBetween val="between"/>
      </c:valAx>
      <c:spPr>
        <a:noFill/>
        <a:ln w="25400">
          <a:noFill/>
        </a:ln>
      </c:spPr>
    </c:plotArea>
    <c:legend>
      <c:legendPos val="t"/>
      <c:layout>
        <c:manualLayout>
          <c:xMode val="edge"/>
          <c:yMode val="edge"/>
          <c:x val="4.1297958774261505E-2"/>
          <c:y val="2.8331287184814431E-2"/>
          <c:w val="0.91315779795041541"/>
          <c:h val="7.9117164372774315E-2"/>
        </c:manualLayout>
      </c:layou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2279655307486788"/>
          <c:y val="9.8295633612273295E-2"/>
          <c:w val="0.63571089821652538"/>
          <c:h val="0.81214691485501422"/>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Tabelle1!$B$2:$B$8</c:f>
              <c:numCache>
                <c:formatCode>#,##0.0</c:formatCode>
                <c:ptCount val="7"/>
                <c:pt idx="0">
                  <c:v>33.700000000000003</c:v>
                </c:pt>
                <c:pt idx="1">
                  <c:v>30.4</c:v>
                </c:pt>
                <c:pt idx="2">
                  <c:v>36</c:v>
                </c:pt>
                <c:pt idx="4">
                  <c:v>8.6</c:v>
                </c:pt>
                <c:pt idx="5">
                  <c:v>59.8</c:v>
                </c:pt>
                <c:pt idx="6">
                  <c:v>31.6</c:v>
                </c:pt>
              </c:numCache>
            </c:numRef>
          </c:val>
          <c:extLst>
            <c:ext xmlns:c16="http://schemas.microsoft.com/office/drawing/2014/chart" uri="{C3380CC4-5D6E-409C-BE32-E72D297353CC}">
              <c16:uniqueId val="{00000000-6C19-42DC-AC8F-5EFAF3F33116}"/>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latin typeface="+mj-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Tabelle1!$A$2:$A$8</c:f>
              <c:strCache>
                <c:ptCount val="7"/>
                <c:pt idx="0">
                  <c:v>Kein Abschluss/Haupt- bzw. Volksschulabschluss</c:v>
                </c:pt>
                <c:pt idx="1">
                  <c:v>Weiterführende Schule: Realschule/POS</c:v>
                </c:pt>
                <c:pt idx="2">
                  <c:v>(Fach-)Abitur/Fach- bzw. Hochschulabschluss</c:v>
                </c:pt>
                <c:pt idx="4">
                  <c:v>In Ausbildung - Lehrling, Schüler, Student</c:v>
                </c:pt>
                <c:pt idx="5">
                  <c:v>Berufstätig (inkl. z.Zt. arbeitslos)</c:v>
                </c:pt>
                <c:pt idx="6">
                  <c:v>Rentner, Pensionär/Nicht berufstätig</c:v>
                </c:pt>
              </c:strCache>
            </c:strRef>
          </c:cat>
          <c:val>
            <c:numRef>
              <c:f>Tabelle1!$C$2:$C$8</c:f>
              <c:numCache>
                <c:formatCode>#,##0.0</c:formatCode>
                <c:ptCount val="7"/>
                <c:pt idx="0">
                  <c:v>28.9</c:v>
                </c:pt>
                <c:pt idx="1">
                  <c:v>31.6</c:v>
                </c:pt>
                <c:pt idx="2">
                  <c:v>39.5</c:v>
                </c:pt>
                <c:pt idx="4">
                  <c:v>9.6</c:v>
                </c:pt>
                <c:pt idx="5">
                  <c:v>65.599999999999994</c:v>
                </c:pt>
                <c:pt idx="6">
                  <c:v>24.7</c:v>
                </c:pt>
              </c:numCache>
            </c:numRef>
          </c:val>
          <c:extLst>
            <c:ext xmlns:c16="http://schemas.microsoft.com/office/drawing/2014/chart" uri="{C3380CC4-5D6E-409C-BE32-E72D297353CC}">
              <c16:uniqueId val="{00000001-6C19-42DC-AC8F-5EFAF3F33116}"/>
            </c:ext>
          </c:extLst>
        </c:ser>
        <c:dLbls>
          <c:showLegendKey val="0"/>
          <c:showVal val="0"/>
          <c:showCatName val="0"/>
          <c:showSerName val="0"/>
          <c:showPercent val="0"/>
          <c:showBubbleSize val="0"/>
        </c:dLbls>
        <c:gapWidth val="20"/>
        <c:axId val="481480752"/>
        <c:axId val="481480360"/>
      </c:barChart>
      <c:catAx>
        <c:axId val="481480752"/>
        <c:scaling>
          <c:orientation val="maxMin"/>
        </c:scaling>
        <c:delete val="0"/>
        <c:axPos val="l"/>
        <c:numFmt formatCode="@" sourceLinked="0"/>
        <c:majorTickMark val="out"/>
        <c:minorTickMark val="none"/>
        <c:tickLblPos val="nextTo"/>
        <c:spPr>
          <a:ln>
            <a:solidFill>
              <a:srgbClr val="00ADE4"/>
            </a:solidFill>
          </a:ln>
        </c:spPr>
        <c:txPr>
          <a:bodyPr/>
          <a:lstStyle/>
          <a:p>
            <a:pPr>
              <a:defRPr sz="1000">
                <a:latin typeface="+mj-lt"/>
              </a:defRPr>
            </a:pPr>
            <a:endParaRPr lang="de-DE"/>
          </a:p>
        </c:txPr>
        <c:crossAx val="481480360"/>
        <c:crosses val="autoZero"/>
        <c:auto val="1"/>
        <c:lblAlgn val="ctr"/>
        <c:lblOffset val="100"/>
        <c:noMultiLvlLbl val="0"/>
      </c:catAx>
      <c:valAx>
        <c:axId val="481480360"/>
        <c:scaling>
          <c:orientation val="minMax"/>
          <c:max val="80"/>
          <c:min val="0"/>
        </c:scaling>
        <c:delete val="1"/>
        <c:axPos val="t"/>
        <c:numFmt formatCode="#,##0.0" sourceLinked="1"/>
        <c:majorTickMark val="out"/>
        <c:minorTickMark val="none"/>
        <c:tickLblPos val="nextTo"/>
        <c:crossAx val="481480752"/>
        <c:crosses val="autoZero"/>
        <c:crossBetween val="between"/>
      </c:valAx>
      <c:spPr>
        <a:noFill/>
        <a:ln w="25400">
          <a:noFill/>
        </a:ln>
      </c:spPr>
    </c:plotArea>
    <c:legend>
      <c:legendPos val="t"/>
      <c:overlay val="0"/>
      <c:txPr>
        <a:bodyPr/>
        <a:lstStyle/>
        <a:p>
          <a:pPr>
            <a:defRPr sz="1000">
              <a:latin typeface="+mj-lt"/>
            </a:defRPr>
          </a:pPr>
          <a:endParaRPr lang="de-DE"/>
        </a:p>
      </c:txPr>
    </c:legend>
    <c:plotVisOnly val="1"/>
    <c:dispBlanksAs val="gap"/>
    <c:showDLblsOverMax val="0"/>
  </c:chart>
  <c:spPr>
    <a:ln>
      <a:noFill/>
    </a:ln>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30825560266505148"/>
          <c:y val="0.14751714342523436"/>
          <c:w val="0.62543139998746844"/>
          <c:h val="0.74635718342758395"/>
        </c:manualLayout>
      </c:layout>
      <c:barChart>
        <c:barDir val="bar"/>
        <c:grouping val="clustered"/>
        <c:varyColors val="0"/>
        <c:ser>
          <c:idx val="0"/>
          <c:order val="0"/>
          <c:tx>
            <c:strRef>
              <c:f>Tabelle1!$B$1</c:f>
              <c:strCache>
                <c:ptCount val="1"/>
                <c:pt idx="0">
                  <c:v>Gesamtbevölkerung</c:v>
                </c:pt>
              </c:strCache>
            </c:strRef>
          </c:tx>
          <c:spPr>
            <a:solidFill>
              <a:srgbClr val="FFD278">
                <a:alpha val="70000"/>
              </a:srgbClr>
            </a:solidFill>
            <a:ln>
              <a:solidFill>
                <a:srgbClr val="FFD278"/>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Tabelle1!$B$2:$B$7</c:f>
              <c:numCache>
                <c:formatCode>#,##0.0</c:formatCode>
                <c:ptCount val="6"/>
                <c:pt idx="0">
                  <c:v>24.4</c:v>
                </c:pt>
                <c:pt idx="1">
                  <c:v>38.799999999999997</c:v>
                </c:pt>
                <c:pt idx="2">
                  <c:v>36.700000000000003</c:v>
                </c:pt>
                <c:pt idx="4">
                  <c:v>30.9</c:v>
                </c:pt>
                <c:pt idx="5">
                  <c:v>69.099999999999994</c:v>
                </c:pt>
              </c:numCache>
            </c:numRef>
          </c:val>
          <c:extLst>
            <c:ext xmlns:c16="http://schemas.microsoft.com/office/drawing/2014/chart" uri="{C3380CC4-5D6E-409C-BE32-E72D297353CC}">
              <c16:uniqueId val="{00000000-3457-4741-8DA0-5B8C5164F873}"/>
            </c:ext>
          </c:extLst>
        </c:ser>
        <c:ser>
          <c:idx val="1"/>
          <c:order val="1"/>
          <c:tx>
            <c:strRef>
              <c:f>Tabelle1!$C$1</c:f>
              <c:strCache>
                <c:ptCount val="1"/>
                <c:pt idx="0">
                  <c:v>Internetnutzer gesamt</c:v>
                </c:pt>
              </c:strCache>
            </c:strRef>
          </c:tx>
          <c:spPr>
            <a:solidFill>
              <a:srgbClr val="00ADE4"/>
            </a:solidFill>
            <a:ln>
              <a:solidFill>
                <a:srgbClr val="00ADE4"/>
              </a:solidFill>
            </a:ln>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1 Person im HH</c:v>
                </c:pt>
                <c:pt idx="1">
                  <c:v>2 Personen im HH</c:v>
                </c:pt>
                <c:pt idx="2">
                  <c:v>3 und mehr Personen im HH</c:v>
                </c:pt>
                <c:pt idx="4">
                  <c:v>HHNE bis unter 2000 EUR</c:v>
                </c:pt>
                <c:pt idx="5">
                  <c:v>HHNE 2.000 EUR und mehr</c:v>
                </c:pt>
              </c:strCache>
            </c:strRef>
          </c:cat>
          <c:val>
            <c:numRef>
              <c:f>Tabelle1!$C$2:$C$7</c:f>
              <c:numCache>
                <c:formatCode>#,##0.0</c:formatCode>
                <c:ptCount val="6"/>
                <c:pt idx="0">
                  <c:v>21.1</c:v>
                </c:pt>
                <c:pt idx="1">
                  <c:v>38.4</c:v>
                </c:pt>
                <c:pt idx="2">
                  <c:v>40.6</c:v>
                </c:pt>
                <c:pt idx="4">
                  <c:v>26.7</c:v>
                </c:pt>
                <c:pt idx="5">
                  <c:v>73.3</c:v>
                </c:pt>
              </c:numCache>
            </c:numRef>
          </c:val>
          <c:extLst>
            <c:ext xmlns:c16="http://schemas.microsoft.com/office/drawing/2014/chart" uri="{C3380CC4-5D6E-409C-BE32-E72D297353CC}">
              <c16:uniqueId val="{00000001-3457-4741-8DA0-5B8C5164F873}"/>
            </c:ext>
          </c:extLst>
        </c:ser>
        <c:dLbls>
          <c:showLegendKey val="0"/>
          <c:showVal val="0"/>
          <c:showCatName val="0"/>
          <c:showSerName val="0"/>
          <c:showPercent val="0"/>
          <c:showBubbleSize val="0"/>
        </c:dLbls>
        <c:gapWidth val="20"/>
        <c:axId val="481481536"/>
        <c:axId val="483145776"/>
      </c:barChart>
      <c:catAx>
        <c:axId val="481481536"/>
        <c:scaling>
          <c:orientation val="maxMin"/>
        </c:scaling>
        <c:delete val="0"/>
        <c:axPos val="l"/>
        <c:numFmt formatCode="@" sourceLinked="0"/>
        <c:majorTickMark val="out"/>
        <c:minorTickMark val="none"/>
        <c:tickLblPos val="nextTo"/>
        <c:spPr>
          <a:ln>
            <a:solidFill>
              <a:srgbClr val="00ADE4"/>
            </a:solidFill>
          </a:ln>
        </c:spPr>
        <c:txPr>
          <a:bodyPr/>
          <a:lstStyle/>
          <a:p>
            <a:pPr>
              <a:defRPr sz="1000"/>
            </a:pPr>
            <a:endParaRPr lang="de-DE"/>
          </a:p>
        </c:txPr>
        <c:crossAx val="483145776"/>
        <c:crosses val="autoZero"/>
        <c:auto val="1"/>
        <c:lblAlgn val="ctr"/>
        <c:lblOffset val="100"/>
        <c:noMultiLvlLbl val="0"/>
      </c:catAx>
      <c:valAx>
        <c:axId val="483145776"/>
        <c:scaling>
          <c:orientation val="minMax"/>
          <c:max val="80"/>
          <c:min val="0"/>
        </c:scaling>
        <c:delete val="1"/>
        <c:axPos val="t"/>
        <c:numFmt formatCode="#,##0.0" sourceLinked="1"/>
        <c:majorTickMark val="out"/>
        <c:minorTickMark val="none"/>
        <c:tickLblPos val="nextTo"/>
        <c:crossAx val="481481536"/>
        <c:crosses val="autoZero"/>
        <c:crossBetween val="between"/>
      </c:valAx>
      <c:spPr>
        <a:noFill/>
        <a:ln w="25400">
          <a:noFill/>
        </a:ln>
      </c:spPr>
    </c:plotArea>
    <c:legend>
      <c:legendPos val="t"/>
      <c:overlay val="0"/>
      <c:txPr>
        <a:bodyPr/>
        <a:lstStyle/>
        <a:p>
          <a:pPr>
            <a:defRPr sz="1000"/>
          </a:pPr>
          <a:endParaRPr lang="de-DE"/>
        </a:p>
      </c:txPr>
    </c:legend>
    <c:plotVisOnly val="1"/>
    <c:dispBlanksAs val="gap"/>
    <c:showDLblsOverMax val="0"/>
  </c:chart>
  <c:spPr>
    <a:ln>
      <a:noFill/>
    </a:ln>
  </c:spPr>
  <c:txPr>
    <a:bodyPr/>
    <a:lstStyle/>
    <a:p>
      <a:pPr>
        <a:defRPr sz="900">
          <a:latin typeface="+mj-lt"/>
          <a:ea typeface="Verdana" panose="020B0604030504040204" pitchFamily="34" charset="0"/>
          <a:cs typeface="Verdan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0"/>
            </a:pPr>
            <a:r>
              <a:rPr lang="de-DE" b="0"/>
              <a:t>Nutze ich häufig / gelegentlich (in %)</a:t>
            </a:r>
          </a:p>
        </c:rich>
      </c:tx>
      <c:overlay val="0"/>
    </c:title>
    <c:autoTitleDeleted val="0"/>
    <c:plotArea>
      <c:layout>
        <c:manualLayout>
          <c:layoutTarget val="inner"/>
          <c:xMode val="edge"/>
          <c:yMode val="edge"/>
          <c:x val="0.34942709293445345"/>
          <c:y val="0.12606242554561906"/>
          <c:w val="0.63217825823611518"/>
          <c:h val="0.87393757445438092"/>
        </c:manualLayout>
      </c:layout>
      <c:barChart>
        <c:barDir val="bar"/>
        <c:grouping val="clustered"/>
        <c:varyColors val="0"/>
        <c:ser>
          <c:idx val="0"/>
          <c:order val="0"/>
          <c:tx>
            <c:strRef>
              <c:f>Tabelle1!$B$1</c:f>
              <c:strCache>
                <c:ptCount val="1"/>
                <c:pt idx="0">
                  <c:v>digitale Nutzer</c:v>
                </c:pt>
              </c:strCache>
            </c:strRef>
          </c:tx>
          <c:spPr>
            <a:solidFill>
              <a:srgbClr val="00ADE4"/>
            </a:solidFill>
            <a:ln>
              <a:solidFill>
                <a:srgbClr val="00ADE4"/>
              </a:solidFill>
            </a:ln>
          </c:spPr>
          <c:invertIfNegative val="0"/>
          <c:dLbls>
            <c:numFmt formatCode="#,##0.0" sourceLinked="0"/>
            <c:spPr>
              <a:noFill/>
              <a:ln>
                <a:noFill/>
              </a:ln>
              <a:effectLst/>
            </c:spPr>
            <c:txPr>
              <a:bodyPr/>
              <a:lstStyle/>
              <a:p>
                <a:pPr>
                  <a:defRPr sz="9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Tabelle1!$A$2:$A$12</c:f>
              <c:strCache>
                <c:ptCount val="11"/>
                <c:pt idx="0">
                  <c:v>Suchmaschinen</c:v>
                </c:pt>
                <c:pt idx="1">
                  <c:v>Private E-Mails versenden und empfangen</c:v>
                </c:pt>
                <c:pt idx="2">
                  <c:v>Nachrichten zum Weltgeschehen</c:v>
                </c:pt>
                <c:pt idx="3">
                  <c:v>Wetter</c:v>
                </c:pt>
                <c:pt idx="4">
                  <c:v>Online-Einkaufen bzw. -Shoppen</c:v>
                </c:pt>
                <c:pt idx="5">
                  <c:v>Regionale oder lokale Nachrichten</c:v>
                </c:pt>
                <c:pt idx="6">
                  <c:v>Online-Banking</c:v>
                </c:pt>
                <c:pt idx="7">
                  <c:v>Chats oder Messanger</c:v>
                </c:pt>
                <c:pt idx="8">
                  <c:v>Ansehen von Videos und Filmen</c:v>
                </c:pt>
                <c:pt idx="9">
                  <c:v>Newsletter</c:v>
                </c:pt>
                <c:pt idx="10">
                  <c:v>…</c:v>
                </c:pt>
              </c:strCache>
            </c:strRef>
          </c:cat>
          <c:val>
            <c:numRef>
              <c:f>Tabelle1!$B$2:$B$12</c:f>
              <c:numCache>
                <c:formatCode>General</c:formatCode>
                <c:ptCount val="11"/>
                <c:pt idx="0">
                  <c:v>92.8</c:v>
                </c:pt>
                <c:pt idx="1">
                  <c:v>86.7</c:v>
                </c:pt>
                <c:pt idx="2">
                  <c:v>72.599999999999994</c:v>
                </c:pt>
                <c:pt idx="3">
                  <c:v>72.599999999999994</c:v>
                </c:pt>
                <c:pt idx="4">
                  <c:v>69.900000000000006</c:v>
                </c:pt>
                <c:pt idx="5">
                  <c:v>65.599999999999994</c:v>
                </c:pt>
                <c:pt idx="6">
                  <c:v>61.7</c:v>
                </c:pt>
                <c:pt idx="7">
                  <c:v>60.1</c:v>
                </c:pt>
                <c:pt idx="8">
                  <c:v>51.7</c:v>
                </c:pt>
                <c:pt idx="9">
                  <c:v>46</c:v>
                </c:pt>
              </c:numCache>
            </c:numRef>
          </c:val>
          <c:extLst>
            <c:ext xmlns:c16="http://schemas.microsoft.com/office/drawing/2014/chart" uri="{C3380CC4-5D6E-409C-BE32-E72D297353CC}">
              <c16:uniqueId val="{00000000-7D6E-4AF3-AEA4-7C79D713FAAC}"/>
            </c:ext>
          </c:extLst>
        </c:ser>
        <c:dLbls>
          <c:showLegendKey val="0"/>
          <c:showVal val="0"/>
          <c:showCatName val="0"/>
          <c:showSerName val="0"/>
          <c:showPercent val="0"/>
          <c:showBubbleSize val="0"/>
        </c:dLbls>
        <c:gapWidth val="50"/>
        <c:axId val="483146168"/>
        <c:axId val="483146952"/>
      </c:barChart>
      <c:catAx>
        <c:axId val="483146168"/>
        <c:scaling>
          <c:orientation val="maxMin"/>
        </c:scaling>
        <c:delete val="0"/>
        <c:axPos val="l"/>
        <c:numFmt formatCode="General" sourceLinked="1"/>
        <c:majorTickMark val="none"/>
        <c:minorTickMark val="none"/>
        <c:tickLblPos val="nextTo"/>
        <c:spPr>
          <a:ln>
            <a:solidFill>
              <a:schemeClr val="accent1"/>
            </a:solidFill>
          </a:ln>
        </c:spPr>
        <c:crossAx val="483146952"/>
        <c:crosses val="autoZero"/>
        <c:auto val="1"/>
        <c:lblAlgn val="ctr"/>
        <c:lblOffset val="100"/>
        <c:noMultiLvlLbl val="0"/>
      </c:catAx>
      <c:valAx>
        <c:axId val="483146952"/>
        <c:scaling>
          <c:orientation val="minMax"/>
        </c:scaling>
        <c:delete val="1"/>
        <c:axPos val="t"/>
        <c:numFmt formatCode="General" sourceLinked="1"/>
        <c:majorTickMark val="out"/>
        <c:minorTickMark val="none"/>
        <c:tickLblPos val="nextTo"/>
        <c:crossAx val="483146168"/>
        <c:crosses val="autoZero"/>
        <c:crossBetween val="between"/>
      </c:valAx>
    </c:plotArea>
    <c:plotVisOnly val="1"/>
    <c:dispBlanksAs val="gap"/>
    <c:showDLblsOverMax val="0"/>
  </c:chart>
  <c:txPr>
    <a:bodyPr/>
    <a:lstStyle/>
    <a:p>
      <a:pPr>
        <a:defRPr sz="1000">
          <a:latin typeface="+mj-lt"/>
          <a:ea typeface="Verdana" panose="020B0604030504040204" pitchFamily="34" charset="0"/>
          <a:cs typeface="Verdana" panose="020B0604030504040204" pitchFamily="34" charset="0"/>
        </a:defRPr>
      </a:pPr>
      <a:endParaRPr lang="de-D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6C6A28-CC57-45C3-B713-68F2EFC8A4E6}"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rtlCol="0"/>
        <a:lstStyle/>
        <a:p>
          <a:pPr rtl="0"/>
          <a:endParaRPr lang="en-US"/>
        </a:p>
      </dgm:t>
    </dgm:pt>
    <dgm:pt modelId="{355E3FB0-4D90-4432-AF57-930C91099418}">
      <dgm:prSet phldrT="[Text]"/>
      <dgm:spPr>
        <a:solidFill>
          <a:srgbClr val="FECA65"/>
        </a:solidFill>
        <a:ln>
          <a:noFill/>
        </a:ln>
      </dgm:spPr>
      <dgm:t>
        <a:bodyPr rtlCol="0"/>
        <a:lstStyle/>
        <a:p>
          <a:pPr rtl="0"/>
          <a:endParaRPr lang="de-DE" noProof="0" dirty="0">
            <a:latin typeface="+mj-lt"/>
          </a:endParaRPr>
        </a:p>
      </dgm:t>
    </dgm:pt>
    <dgm:pt modelId="{CA8FC44E-2FD4-4562-A558-A0BA15E02677}" type="parTrans" cxnId="{47AF1776-8C01-4A97-898E-74CBDC175268}">
      <dgm:prSet/>
      <dgm:spPr/>
      <dgm:t>
        <a:bodyPr rtlCol="0"/>
        <a:lstStyle/>
        <a:p>
          <a:pPr rtl="0"/>
          <a:endParaRPr lang="de-DE" noProof="0" dirty="0">
            <a:latin typeface="Cabin" panose="020B0803050202020004" pitchFamily="34" charset="0"/>
          </a:endParaRPr>
        </a:p>
      </dgm:t>
    </dgm:pt>
    <dgm:pt modelId="{EA5182FC-59DD-4562-8F1A-90A1CB9418ED}" type="sibTrans" cxnId="{47AF1776-8C01-4A97-898E-74CBDC175268}">
      <dgm:prSet/>
      <dgm:spPr/>
      <dgm:t>
        <a:bodyPr rtlCol="0"/>
        <a:lstStyle/>
        <a:p>
          <a:pPr rtl="0"/>
          <a:endParaRPr lang="de-DE" noProof="0" dirty="0">
            <a:latin typeface="Cabin" panose="020B0803050202020004" pitchFamily="34" charset="0"/>
          </a:endParaRPr>
        </a:p>
      </dgm:t>
    </dgm:pt>
    <dgm:pt modelId="{884B8657-D33D-4E0A-A824-0AE8F0C858C3}">
      <dgm:prSet phldrT="[Text]"/>
      <dgm:spPr>
        <a:solidFill>
          <a:srgbClr val="FFEAC1">
            <a:alpha val="89804"/>
          </a:srgbClr>
        </a:solidFill>
        <a:ln>
          <a:noFill/>
        </a:ln>
      </dgm:spPr>
      <dgm:t>
        <a:bodyPr rtlCol="0"/>
        <a:lstStyle/>
        <a:p>
          <a:pPr rtl="0"/>
          <a:endParaRPr lang="de-DE" noProof="0" dirty="0">
            <a:latin typeface="+mj-lt"/>
          </a:endParaRPr>
        </a:p>
      </dgm:t>
    </dgm:pt>
    <dgm:pt modelId="{8623F71C-0BFC-4ACC-AB4E-990BE1864E4C}" type="parTrans" cxnId="{12443457-0F78-402C-9DBB-1014085FAA6D}">
      <dgm:prSet/>
      <dgm:spPr/>
      <dgm:t>
        <a:bodyPr rtlCol="0"/>
        <a:lstStyle/>
        <a:p>
          <a:pPr rtl="0"/>
          <a:endParaRPr lang="de-DE" noProof="0" dirty="0">
            <a:latin typeface="Cabin" panose="020B0803050202020004" pitchFamily="34" charset="0"/>
          </a:endParaRPr>
        </a:p>
      </dgm:t>
    </dgm:pt>
    <dgm:pt modelId="{4A8341CC-F999-4B28-8D1C-55B370158749}" type="sibTrans" cxnId="{12443457-0F78-402C-9DBB-1014085FAA6D}">
      <dgm:prSet/>
      <dgm:spPr/>
      <dgm:t>
        <a:bodyPr rtlCol="0"/>
        <a:lstStyle/>
        <a:p>
          <a:pPr rtl="0"/>
          <a:endParaRPr lang="de-DE" noProof="0" dirty="0">
            <a:latin typeface="Cabin" panose="020B0803050202020004" pitchFamily="34" charset="0"/>
          </a:endParaRPr>
        </a:p>
      </dgm:t>
    </dgm:pt>
    <dgm:pt modelId="{29BE108A-557B-436C-A249-1801D18C6C06}">
      <dgm:prSet phldrT="[Text]"/>
      <dgm:spPr>
        <a:solidFill>
          <a:srgbClr val="D4D4D4"/>
        </a:solidFill>
        <a:ln>
          <a:noFill/>
        </a:ln>
      </dgm:spPr>
      <dgm:t>
        <a:bodyPr rtlCol="0"/>
        <a:lstStyle/>
        <a:p>
          <a:pPr rtl="0"/>
          <a:endParaRPr lang="de-DE" noProof="0" dirty="0">
            <a:latin typeface="+mj-lt"/>
          </a:endParaRPr>
        </a:p>
      </dgm:t>
    </dgm:pt>
    <dgm:pt modelId="{B7D01297-ABE7-4E0E-8221-9D5E80020B20}" type="parTrans" cxnId="{61F335A9-C303-4AAE-9C3E-6A9D91303852}">
      <dgm:prSet/>
      <dgm:spPr/>
      <dgm:t>
        <a:bodyPr rtlCol="0"/>
        <a:lstStyle/>
        <a:p>
          <a:pPr rtl="0"/>
          <a:endParaRPr lang="de-DE" noProof="0" dirty="0">
            <a:latin typeface="Cabin" panose="020B0803050202020004" pitchFamily="34" charset="0"/>
          </a:endParaRPr>
        </a:p>
      </dgm:t>
    </dgm:pt>
    <dgm:pt modelId="{4B742242-C444-45FE-A829-3316DDC4AD15}" type="sibTrans" cxnId="{61F335A9-C303-4AAE-9C3E-6A9D91303852}">
      <dgm:prSet/>
      <dgm:spPr/>
      <dgm:t>
        <a:bodyPr rtlCol="0"/>
        <a:lstStyle/>
        <a:p>
          <a:pPr rtl="0"/>
          <a:endParaRPr lang="de-DE" noProof="0" dirty="0">
            <a:latin typeface="Cabin" panose="020B0803050202020004" pitchFamily="34" charset="0"/>
          </a:endParaRPr>
        </a:p>
      </dgm:t>
    </dgm:pt>
    <dgm:pt modelId="{52E90D9B-A451-4ECB-A988-65D7E0721C56}">
      <dgm:prSet phldrT="[Text]"/>
      <dgm:spPr>
        <a:solidFill>
          <a:srgbClr val="F0F0F0">
            <a:alpha val="89804"/>
          </a:srgbClr>
        </a:solidFill>
        <a:ln>
          <a:noFill/>
        </a:ln>
      </dgm:spPr>
      <dgm:t>
        <a:bodyPr rtlCol="0"/>
        <a:lstStyle/>
        <a:p>
          <a:pPr rtl="0"/>
          <a:endParaRPr lang="de-DE" noProof="0" dirty="0">
            <a:latin typeface="+mj-lt"/>
          </a:endParaRPr>
        </a:p>
      </dgm:t>
    </dgm:pt>
    <dgm:pt modelId="{57B5EEEF-B9CF-4B12-A6F2-2653CE0F1AAB}" type="parTrans" cxnId="{B27F0AE5-D875-43F4-96FC-12B0B6B2DA22}">
      <dgm:prSet/>
      <dgm:spPr/>
      <dgm:t>
        <a:bodyPr rtlCol="0"/>
        <a:lstStyle/>
        <a:p>
          <a:pPr rtl="0"/>
          <a:endParaRPr lang="de-DE" noProof="0" dirty="0">
            <a:latin typeface="Cabin" panose="020B0803050202020004" pitchFamily="34" charset="0"/>
          </a:endParaRPr>
        </a:p>
      </dgm:t>
    </dgm:pt>
    <dgm:pt modelId="{167C8509-3D1F-4C9D-9F18-AC084954BA2F}" type="sibTrans" cxnId="{B27F0AE5-D875-43F4-96FC-12B0B6B2DA22}">
      <dgm:prSet/>
      <dgm:spPr/>
      <dgm:t>
        <a:bodyPr rtlCol="0"/>
        <a:lstStyle/>
        <a:p>
          <a:pPr rtl="0"/>
          <a:endParaRPr lang="de-DE" noProof="0" dirty="0">
            <a:latin typeface="Cabin" panose="020B0803050202020004" pitchFamily="34" charset="0"/>
          </a:endParaRPr>
        </a:p>
      </dgm:t>
    </dgm:pt>
    <dgm:pt modelId="{1E48E268-1ACC-48A8-A6FC-608213A71B3E}">
      <dgm:prSet phldrT="[Text]"/>
      <dgm:spPr>
        <a:solidFill>
          <a:srgbClr val="FF9600"/>
        </a:solidFill>
        <a:ln>
          <a:noFill/>
        </a:ln>
      </dgm:spPr>
      <dgm:t>
        <a:bodyPr rtlCol="0"/>
        <a:lstStyle/>
        <a:p>
          <a:pPr rtl="0"/>
          <a:endParaRPr lang="de-DE" noProof="0" dirty="0">
            <a:latin typeface="+mj-lt"/>
          </a:endParaRPr>
        </a:p>
      </dgm:t>
    </dgm:pt>
    <dgm:pt modelId="{503824B4-8C17-4D13-A4C5-C8A24A5AC199}" type="parTrans" cxnId="{7F4E1ECF-CF30-4566-9320-47B921495474}">
      <dgm:prSet/>
      <dgm:spPr/>
      <dgm:t>
        <a:bodyPr rtlCol="0"/>
        <a:lstStyle/>
        <a:p>
          <a:pPr rtl="0"/>
          <a:endParaRPr lang="de-DE" noProof="0" dirty="0">
            <a:latin typeface="Cabin" panose="020B0803050202020004" pitchFamily="34" charset="0"/>
          </a:endParaRPr>
        </a:p>
      </dgm:t>
    </dgm:pt>
    <dgm:pt modelId="{C72BC438-006C-44E7-B611-8802C0408E43}" type="sibTrans" cxnId="{7F4E1ECF-CF30-4566-9320-47B921495474}">
      <dgm:prSet/>
      <dgm:spPr/>
      <dgm:t>
        <a:bodyPr rtlCol="0"/>
        <a:lstStyle/>
        <a:p>
          <a:pPr rtl="0"/>
          <a:endParaRPr lang="de-DE" noProof="0" dirty="0">
            <a:latin typeface="Cabin" panose="020B0803050202020004" pitchFamily="34" charset="0"/>
          </a:endParaRPr>
        </a:p>
      </dgm:t>
    </dgm:pt>
    <dgm:pt modelId="{E0464B81-882A-44EC-B5AE-38F317FDC978}">
      <dgm:prSet phldrT="[Text]"/>
      <dgm:spPr>
        <a:solidFill>
          <a:srgbClr val="FFD79B">
            <a:alpha val="89804"/>
          </a:srgbClr>
        </a:solidFill>
        <a:ln>
          <a:noFill/>
        </a:ln>
      </dgm:spPr>
      <dgm:t>
        <a:bodyPr rtlCol="0"/>
        <a:lstStyle/>
        <a:p>
          <a:pPr rtl="0"/>
          <a:endParaRPr lang="de-DE" noProof="0" dirty="0">
            <a:latin typeface="+mj-lt"/>
          </a:endParaRPr>
        </a:p>
      </dgm:t>
    </dgm:pt>
    <dgm:pt modelId="{72D2B397-D1BA-48AD-A3C5-116A8455487E}" type="parTrans" cxnId="{2BCEFC94-BCF3-48AE-B7F3-73DB57E4A22D}">
      <dgm:prSet/>
      <dgm:spPr/>
      <dgm:t>
        <a:bodyPr rtlCol="0"/>
        <a:lstStyle/>
        <a:p>
          <a:pPr rtl="0"/>
          <a:endParaRPr lang="de-DE" noProof="0" dirty="0">
            <a:latin typeface="Cabin" panose="020B0803050202020004" pitchFamily="34" charset="0"/>
          </a:endParaRPr>
        </a:p>
      </dgm:t>
    </dgm:pt>
    <dgm:pt modelId="{07416259-E870-4C04-884F-481BE2963EAE}" type="sibTrans" cxnId="{2BCEFC94-BCF3-48AE-B7F3-73DB57E4A22D}">
      <dgm:prSet/>
      <dgm:spPr/>
      <dgm:t>
        <a:bodyPr rtlCol="0"/>
        <a:lstStyle/>
        <a:p>
          <a:pPr rtl="0"/>
          <a:endParaRPr lang="de-DE" noProof="0" dirty="0">
            <a:latin typeface="Cabin" panose="020B0803050202020004" pitchFamily="34" charset="0"/>
          </a:endParaRPr>
        </a:p>
      </dgm:t>
    </dgm:pt>
    <dgm:pt modelId="{4ED46DEC-8E6E-4774-9538-FDB89C72D107}" type="pres">
      <dgm:prSet presAssocID="{4F6C6A28-CC57-45C3-B713-68F2EFC8A4E6}" presName="Name0" presStyleCnt="0">
        <dgm:presLayoutVars>
          <dgm:dir/>
          <dgm:animLvl val="lvl"/>
          <dgm:resizeHandles val="exact"/>
        </dgm:presLayoutVars>
      </dgm:prSet>
      <dgm:spPr/>
    </dgm:pt>
    <dgm:pt modelId="{BCEA5C92-F53B-4860-83B2-72CC36A08F67}" type="pres">
      <dgm:prSet presAssocID="{1E48E268-1ACC-48A8-A6FC-608213A71B3E}" presName="boxAndChildren" presStyleCnt="0"/>
      <dgm:spPr/>
    </dgm:pt>
    <dgm:pt modelId="{ECAA1C17-F54C-4AA3-BBE2-E1E9970961A2}" type="pres">
      <dgm:prSet presAssocID="{1E48E268-1ACC-48A8-A6FC-608213A71B3E}" presName="parentTextBox" presStyleLbl="alignNode1" presStyleIdx="0" presStyleCnt="3"/>
      <dgm:spPr/>
    </dgm:pt>
    <dgm:pt modelId="{BFF3A099-991E-4C39-A76D-B1A15F6185FC}" type="pres">
      <dgm:prSet presAssocID="{1E48E268-1ACC-48A8-A6FC-608213A71B3E}" presName="descendantBox" presStyleLbl="bgAccFollowNode1" presStyleIdx="0" presStyleCnt="3"/>
      <dgm:spPr/>
    </dgm:pt>
    <dgm:pt modelId="{AC4486F0-455E-4BF5-B201-02BCE7C6FB60}" type="pres">
      <dgm:prSet presAssocID="{4B742242-C444-45FE-A829-3316DDC4AD15}" presName="sp" presStyleCnt="0"/>
      <dgm:spPr/>
    </dgm:pt>
    <dgm:pt modelId="{B76EACBF-1C7D-48E3-A1DB-6F3B25295177}" type="pres">
      <dgm:prSet presAssocID="{29BE108A-557B-436C-A249-1801D18C6C06}" presName="arrowAndChildren" presStyleCnt="0"/>
      <dgm:spPr/>
    </dgm:pt>
    <dgm:pt modelId="{8F2DC8F7-2969-4E54-8404-1322F16C0762}" type="pres">
      <dgm:prSet presAssocID="{29BE108A-557B-436C-A249-1801D18C6C06}" presName="parentTextArrow" presStyleLbl="node1" presStyleIdx="0" presStyleCnt="0"/>
      <dgm:spPr/>
    </dgm:pt>
    <dgm:pt modelId="{B572971A-69E2-4612-9AE9-2D297FC1D105}" type="pres">
      <dgm:prSet presAssocID="{29BE108A-557B-436C-A249-1801D18C6C06}" presName="arrow" presStyleLbl="alignNode1" presStyleIdx="1" presStyleCnt="3"/>
      <dgm:spPr/>
    </dgm:pt>
    <dgm:pt modelId="{9B56BC1C-DD08-4C02-A4B7-C2C2F8FB002B}" type="pres">
      <dgm:prSet presAssocID="{29BE108A-557B-436C-A249-1801D18C6C06}" presName="descendantArrow" presStyleLbl="bgAccFollowNode1" presStyleIdx="1" presStyleCnt="3"/>
      <dgm:spPr/>
    </dgm:pt>
    <dgm:pt modelId="{119EA7EE-880B-438D-A620-F0E6FE5A5EB8}" type="pres">
      <dgm:prSet presAssocID="{EA5182FC-59DD-4562-8F1A-90A1CB9418ED}" presName="sp" presStyleCnt="0"/>
      <dgm:spPr/>
    </dgm:pt>
    <dgm:pt modelId="{2BD7A605-778D-45AC-B1EE-02534FA84DF0}" type="pres">
      <dgm:prSet presAssocID="{355E3FB0-4D90-4432-AF57-930C91099418}" presName="arrowAndChildren" presStyleCnt="0"/>
      <dgm:spPr/>
    </dgm:pt>
    <dgm:pt modelId="{6829E04E-CDE8-4E62-949B-BD9655AB514B}" type="pres">
      <dgm:prSet presAssocID="{355E3FB0-4D90-4432-AF57-930C91099418}" presName="parentTextArrow" presStyleLbl="node1" presStyleIdx="0" presStyleCnt="0"/>
      <dgm:spPr/>
    </dgm:pt>
    <dgm:pt modelId="{B0EECA9C-951C-4D9E-8CEE-394BCB22CEF0}" type="pres">
      <dgm:prSet presAssocID="{355E3FB0-4D90-4432-AF57-930C91099418}" presName="arrow" presStyleLbl="alignNode1" presStyleIdx="2" presStyleCnt="3" custLinFactNeighborX="-979" custLinFactNeighborY="-76156"/>
      <dgm:spPr/>
    </dgm:pt>
    <dgm:pt modelId="{74B3C4B7-20AD-4945-8126-5056D9CFA6CE}" type="pres">
      <dgm:prSet presAssocID="{355E3FB0-4D90-4432-AF57-930C91099418}" presName="descendantArrow" presStyleLbl="bgAccFollowNode1" presStyleIdx="2" presStyleCnt="3" custLinFactY="-55979" custLinFactNeighborX="1152" custLinFactNeighborY="-100000"/>
      <dgm:spPr/>
    </dgm:pt>
  </dgm:ptLst>
  <dgm:cxnLst>
    <dgm:cxn modelId="{DBEAE811-B2A7-4B73-8584-EE847E46292F}" type="presOf" srcId="{E0464B81-882A-44EC-B5AE-38F317FDC978}" destId="{BFF3A099-991E-4C39-A76D-B1A15F6185FC}" srcOrd="0" destOrd="0" presId="urn:microsoft.com/office/officeart/2016/7/layout/VerticalDownArrowProcess"/>
    <dgm:cxn modelId="{7E4EB123-75CA-4297-B0A8-05D58FE8FD31}" type="presOf" srcId="{355E3FB0-4D90-4432-AF57-930C91099418}" destId="{6829E04E-CDE8-4E62-949B-BD9655AB514B}" srcOrd="0" destOrd="0" presId="urn:microsoft.com/office/officeart/2016/7/layout/VerticalDownArrowProcess"/>
    <dgm:cxn modelId="{F943E728-6AE2-42CA-BC6C-15AF359C08D0}" type="presOf" srcId="{29BE108A-557B-436C-A249-1801D18C6C06}" destId="{B572971A-69E2-4612-9AE9-2D297FC1D105}" srcOrd="1" destOrd="0" presId="urn:microsoft.com/office/officeart/2016/7/layout/VerticalDownArrowProcess"/>
    <dgm:cxn modelId="{1E111D3C-4FB3-4419-B5B7-7E9E0C144067}" type="presOf" srcId="{1E48E268-1ACC-48A8-A6FC-608213A71B3E}" destId="{ECAA1C17-F54C-4AA3-BBE2-E1E9970961A2}" srcOrd="0" destOrd="0" presId="urn:microsoft.com/office/officeart/2016/7/layout/VerticalDownArrowProcess"/>
    <dgm:cxn modelId="{08E93F48-54FB-4FFB-A08A-833A8D3B3F53}" type="presOf" srcId="{29BE108A-557B-436C-A249-1801D18C6C06}" destId="{8F2DC8F7-2969-4E54-8404-1322F16C0762}" srcOrd="0" destOrd="0" presId="urn:microsoft.com/office/officeart/2016/7/layout/VerticalDownArrowProcess"/>
    <dgm:cxn modelId="{CED8B64B-E281-44E4-9A04-0291B6DE6555}" type="presOf" srcId="{52E90D9B-A451-4ECB-A988-65D7E0721C56}" destId="{9B56BC1C-DD08-4C02-A4B7-C2C2F8FB002B}" srcOrd="0" destOrd="0" presId="urn:microsoft.com/office/officeart/2016/7/layout/VerticalDownArrowProcess"/>
    <dgm:cxn modelId="{99DC9D53-D889-4336-B2B1-C028B7E2996A}" type="presOf" srcId="{884B8657-D33D-4E0A-A824-0AE8F0C858C3}" destId="{74B3C4B7-20AD-4945-8126-5056D9CFA6CE}" srcOrd="0" destOrd="0" presId="urn:microsoft.com/office/officeart/2016/7/layout/VerticalDownArrowProcess"/>
    <dgm:cxn modelId="{47AF1776-8C01-4A97-898E-74CBDC175268}" srcId="{4F6C6A28-CC57-45C3-B713-68F2EFC8A4E6}" destId="{355E3FB0-4D90-4432-AF57-930C91099418}" srcOrd="0" destOrd="0" parTransId="{CA8FC44E-2FD4-4562-A558-A0BA15E02677}" sibTransId="{EA5182FC-59DD-4562-8F1A-90A1CB9418ED}"/>
    <dgm:cxn modelId="{12443457-0F78-402C-9DBB-1014085FAA6D}" srcId="{355E3FB0-4D90-4432-AF57-930C91099418}" destId="{884B8657-D33D-4E0A-A824-0AE8F0C858C3}" srcOrd="0" destOrd="0" parTransId="{8623F71C-0BFC-4ACC-AB4E-990BE1864E4C}" sibTransId="{4A8341CC-F999-4B28-8D1C-55B370158749}"/>
    <dgm:cxn modelId="{2BCEFC94-BCF3-48AE-B7F3-73DB57E4A22D}" srcId="{1E48E268-1ACC-48A8-A6FC-608213A71B3E}" destId="{E0464B81-882A-44EC-B5AE-38F317FDC978}" srcOrd="0" destOrd="0" parTransId="{72D2B397-D1BA-48AD-A3C5-116A8455487E}" sibTransId="{07416259-E870-4C04-884F-481BE2963EAE}"/>
    <dgm:cxn modelId="{CA5ED297-518A-4B79-AE2C-7D07B73CCB7C}" type="presOf" srcId="{355E3FB0-4D90-4432-AF57-930C91099418}" destId="{B0EECA9C-951C-4D9E-8CEE-394BCB22CEF0}" srcOrd="1" destOrd="0" presId="urn:microsoft.com/office/officeart/2016/7/layout/VerticalDownArrowProcess"/>
    <dgm:cxn modelId="{61F335A9-C303-4AAE-9C3E-6A9D91303852}" srcId="{4F6C6A28-CC57-45C3-B713-68F2EFC8A4E6}" destId="{29BE108A-557B-436C-A249-1801D18C6C06}" srcOrd="1" destOrd="0" parTransId="{B7D01297-ABE7-4E0E-8221-9D5E80020B20}" sibTransId="{4B742242-C444-45FE-A829-3316DDC4AD15}"/>
    <dgm:cxn modelId="{7F4E1ECF-CF30-4566-9320-47B921495474}" srcId="{4F6C6A28-CC57-45C3-B713-68F2EFC8A4E6}" destId="{1E48E268-1ACC-48A8-A6FC-608213A71B3E}" srcOrd="2" destOrd="0" parTransId="{503824B4-8C17-4D13-A4C5-C8A24A5AC199}" sibTransId="{C72BC438-006C-44E7-B611-8802C0408E43}"/>
    <dgm:cxn modelId="{C6CFBCD5-2979-4C46-88D8-D38F396C2F7F}" type="presOf" srcId="{4F6C6A28-CC57-45C3-B713-68F2EFC8A4E6}" destId="{4ED46DEC-8E6E-4774-9538-FDB89C72D107}" srcOrd="0" destOrd="0" presId="urn:microsoft.com/office/officeart/2016/7/layout/VerticalDownArrowProcess"/>
    <dgm:cxn modelId="{B27F0AE5-D875-43F4-96FC-12B0B6B2DA22}" srcId="{29BE108A-557B-436C-A249-1801D18C6C06}" destId="{52E90D9B-A451-4ECB-A988-65D7E0721C56}" srcOrd="0" destOrd="0" parTransId="{57B5EEEF-B9CF-4B12-A6F2-2653CE0F1AAB}" sibTransId="{167C8509-3D1F-4C9D-9F18-AC084954BA2F}"/>
    <dgm:cxn modelId="{8A5C214A-9C4D-4BF2-83E3-D5A4F8DF7D3E}" type="presParOf" srcId="{4ED46DEC-8E6E-4774-9538-FDB89C72D107}" destId="{BCEA5C92-F53B-4860-83B2-72CC36A08F67}" srcOrd="0" destOrd="0" presId="urn:microsoft.com/office/officeart/2016/7/layout/VerticalDownArrowProcess"/>
    <dgm:cxn modelId="{CD65304A-7F7A-4793-A325-763964DEB57E}" type="presParOf" srcId="{BCEA5C92-F53B-4860-83B2-72CC36A08F67}" destId="{ECAA1C17-F54C-4AA3-BBE2-E1E9970961A2}" srcOrd="0" destOrd="0" presId="urn:microsoft.com/office/officeart/2016/7/layout/VerticalDownArrowProcess"/>
    <dgm:cxn modelId="{B15FA21C-9E7E-403B-AFB4-D392920E5614}" type="presParOf" srcId="{BCEA5C92-F53B-4860-83B2-72CC36A08F67}" destId="{BFF3A099-991E-4C39-A76D-B1A15F6185FC}" srcOrd="1" destOrd="0" presId="urn:microsoft.com/office/officeart/2016/7/layout/VerticalDownArrowProcess"/>
    <dgm:cxn modelId="{9436589C-752D-4AD7-96A6-5F3B0E5EFF67}" type="presParOf" srcId="{4ED46DEC-8E6E-4774-9538-FDB89C72D107}" destId="{AC4486F0-455E-4BF5-B201-02BCE7C6FB60}" srcOrd="1" destOrd="0" presId="urn:microsoft.com/office/officeart/2016/7/layout/VerticalDownArrowProcess"/>
    <dgm:cxn modelId="{8D2DAA38-FA6C-4A13-A688-808BE82F0961}" type="presParOf" srcId="{4ED46DEC-8E6E-4774-9538-FDB89C72D107}" destId="{B76EACBF-1C7D-48E3-A1DB-6F3B25295177}" srcOrd="2" destOrd="0" presId="urn:microsoft.com/office/officeart/2016/7/layout/VerticalDownArrowProcess"/>
    <dgm:cxn modelId="{B9B715EB-2D42-44F6-AC30-C0AF73EE6CB8}" type="presParOf" srcId="{B76EACBF-1C7D-48E3-A1DB-6F3B25295177}" destId="{8F2DC8F7-2969-4E54-8404-1322F16C0762}" srcOrd="0" destOrd="0" presId="urn:microsoft.com/office/officeart/2016/7/layout/VerticalDownArrowProcess"/>
    <dgm:cxn modelId="{17A1FF52-6C09-4011-9C1A-3F90327C0F40}" type="presParOf" srcId="{B76EACBF-1C7D-48E3-A1DB-6F3B25295177}" destId="{B572971A-69E2-4612-9AE9-2D297FC1D105}" srcOrd="1" destOrd="0" presId="urn:microsoft.com/office/officeart/2016/7/layout/VerticalDownArrowProcess"/>
    <dgm:cxn modelId="{FB62BC30-8711-4A60-9F8C-78E44791FA17}" type="presParOf" srcId="{B76EACBF-1C7D-48E3-A1DB-6F3B25295177}" destId="{9B56BC1C-DD08-4C02-A4B7-C2C2F8FB002B}" srcOrd="2" destOrd="0" presId="urn:microsoft.com/office/officeart/2016/7/layout/VerticalDownArrowProcess"/>
    <dgm:cxn modelId="{E9BF4A95-C07C-4133-B1BE-9B30B65FA677}" type="presParOf" srcId="{4ED46DEC-8E6E-4774-9538-FDB89C72D107}" destId="{119EA7EE-880B-438D-A620-F0E6FE5A5EB8}" srcOrd="3" destOrd="0" presId="urn:microsoft.com/office/officeart/2016/7/layout/VerticalDownArrowProcess"/>
    <dgm:cxn modelId="{11F776D9-5A14-45F2-A825-EC827FA10F0E}" type="presParOf" srcId="{4ED46DEC-8E6E-4774-9538-FDB89C72D107}" destId="{2BD7A605-778D-45AC-B1EE-02534FA84DF0}" srcOrd="4" destOrd="0" presId="urn:microsoft.com/office/officeart/2016/7/layout/VerticalDownArrowProcess"/>
    <dgm:cxn modelId="{F6D33F9B-5377-4C53-968C-A9ED085A2C19}" type="presParOf" srcId="{2BD7A605-778D-45AC-B1EE-02534FA84DF0}" destId="{6829E04E-CDE8-4E62-949B-BD9655AB514B}" srcOrd="0" destOrd="0" presId="urn:microsoft.com/office/officeart/2016/7/layout/VerticalDownArrowProcess"/>
    <dgm:cxn modelId="{F0E39F8C-1FD9-44A1-937E-EE08E5F73EED}" type="presParOf" srcId="{2BD7A605-778D-45AC-B1EE-02534FA84DF0}" destId="{B0EECA9C-951C-4D9E-8CEE-394BCB22CEF0}" srcOrd="1" destOrd="0" presId="urn:microsoft.com/office/officeart/2016/7/layout/VerticalDownArrowProcess"/>
    <dgm:cxn modelId="{4C8A049E-887D-4B70-9A40-DA9DFA05EA5A}" type="presParOf" srcId="{2BD7A605-778D-45AC-B1EE-02534FA84DF0}" destId="{74B3C4B7-20AD-4945-8126-5056D9CFA6CE}"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A1C17-F54C-4AA3-BBE2-E1E9970961A2}">
      <dsp:nvSpPr>
        <dsp:cNvPr id="0" name=""/>
        <dsp:cNvSpPr/>
      </dsp:nvSpPr>
      <dsp:spPr>
        <a:xfrm>
          <a:off x="0" y="2491066"/>
          <a:ext cx="1571386" cy="817623"/>
        </a:xfrm>
        <a:prstGeom prst="rect">
          <a:avLst/>
        </a:prstGeom>
        <a:solidFill>
          <a:srgbClr val="FF9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a:off x="0" y="2491066"/>
        <a:ext cx="1571386" cy="817623"/>
      </dsp:txXfrm>
    </dsp:sp>
    <dsp:sp modelId="{BFF3A099-991E-4C39-A76D-B1A15F6185FC}">
      <dsp:nvSpPr>
        <dsp:cNvPr id="0" name=""/>
        <dsp:cNvSpPr/>
      </dsp:nvSpPr>
      <dsp:spPr>
        <a:xfrm>
          <a:off x="1571385" y="2491066"/>
          <a:ext cx="4714158" cy="817623"/>
        </a:xfrm>
        <a:prstGeom prst="rect">
          <a:avLst/>
        </a:prstGeom>
        <a:solidFill>
          <a:srgbClr val="FFD79B">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2491066"/>
        <a:ext cx="4714158" cy="817623"/>
      </dsp:txXfrm>
    </dsp:sp>
    <dsp:sp modelId="{B572971A-69E2-4612-9AE9-2D297FC1D105}">
      <dsp:nvSpPr>
        <dsp:cNvPr id="0" name=""/>
        <dsp:cNvSpPr/>
      </dsp:nvSpPr>
      <dsp:spPr>
        <a:xfrm rot="10800000">
          <a:off x="0" y="1245825"/>
          <a:ext cx="1571386" cy="1257505"/>
        </a:xfrm>
        <a:prstGeom prst="upArrowCallout">
          <a:avLst>
            <a:gd name="adj1" fmla="val 5000"/>
            <a:gd name="adj2" fmla="val 10000"/>
            <a:gd name="adj3" fmla="val 15000"/>
            <a:gd name="adj4" fmla="val 64977"/>
          </a:avLst>
        </a:prstGeom>
        <a:solidFill>
          <a:srgbClr val="D4D4D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1245825"/>
        <a:ext cx="1571386" cy="817378"/>
      </dsp:txXfrm>
    </dsp:sp>
    <dsp:sp modelId="{9B56BC1C-DD08-4C02-A4B7-C2C2F8FB002B}">
      <dsp:nvSpPr>
        <dsp:cNvPr id="0" name=""/>
        <dsp:cNvSpPr/>
      </dsp:nvSpPr>
      <dsp:spPr>
        <a:xfrm>
          <a:off x="1571385" y="1245825"/>
          <a:ext cx="4714158" cy="817378"/>
        </a:xfrm>
        <a:prstGeom prst="rect">
          <a:avLst/>
        </a:prstGeom>
        <a:solidFill>
          <a:srgbClr val="F0F0F0">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1245825"/>
        <a:ext cx="4714158" cy="817378"/>
      </dsp:txXfrm>
    </dsp:sp>
    <dsp:sp modelId="{B0EECA9C-951C-4D9E-8CEE-394BCB22CEF0}">
      <dsp:nvSpPr>
        <dsp:cNvPr id="0" name=""/>
        <dsp:cNvSpPr/>
      </dsp:nvSpPr>
      <dsp:spPr>
        <a:xfrm rot="10800000">
          <a:off x="0" y="0"/>
          <a:ext cx="1571386" cy="1257505"/>
        </a:xfrm>
        <a:prstGeom prst="upArrowCallout">
          <a:avLst>
            <a:gd name="adj1" fmla="val 5000"/>
            <a:gd name="adj2" fmla="val 10000"/>
            <a:gd name="adj3" fmla="val 15000"/>
            <a:gd name="adj4" fmla="val 64977"/>
          </a:avLst>
        </a:prstGeom>
        <a:solidFill>
          <a:srgbClr val="FECA6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57" tIns="206248" rIns="111757" bIns="206248" numCol="1" spcCol="1270" rtlCol="0" anchor="ctr" anchorCtr="0">
          <a:noAutofit/>
        </a:bodyPr>
        <a:lstStyle/>
        <a:p>
          <a:pPr marL="0" lvl="0" indent="0" algn="ctr" defTabSz="1289050" rtl="0">
            <a:lnSpc>
              <a:spcPct val="90000"/>
            </a:lnSpc>
            <a:spcBef>
              <a:spcPct val="0"/>
            </a:spcBef>
            <a:spcAft>
              <a:spcPct val="35000"/>
            </a:spcAft>
            <a:buNone/>
          </a:pPr>
          <a:endParaRPr lang="de-DE" sz="2900" kern="1200" noProof="0" dirty="0">
            <a:latin typeface="+mj-lt"/>
          </a:endParaRPr>
        </a:p>
      </dsp:txBody>
      <dsp:txXfrm rot="-10800000">
        <a:off x="0" y="0"/>
        <a:ext cx="1571386" cy="817378"/>
      </dsp:txXfrm>
    </dsp:sp>
    <dsp:sp modelId="{74B3C4B7-20AD-4945-8126-5056D9CFA6CE}">
      <dsp:nvSpPr>
        <dsp:cNvPr id="0" name=""/>
        <dsp:cNvSpPr/>
      </dsp:nvSpPr>
      <dsp:spPr>
        <a:xfrm>
          <a:off x="1571385" y="0"/>
          <a:ext cx="4714158" cy="817378"/>
        </a:xfrm>
        <a:prstGeom prst="rect">
          <a:avLst/>
        </a:prstGeom>
        <a:solidFill>
          <a:srgbClr val="FFEAC1">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625" tIns="254000" rIns="95625" bIns="254000" numCol="1" spcCol="1270" rtlCol="0" anchor="ctr" anchorCtr="0">
          <a:noAutofit/>
        </a:bodyPr>
        <a:lstStyle/>
        <a:p>
          <a:pPr marL="0" lvl="0" indent="0" algn="l" defTabSz="889000" rtl="0">
            <a:lnSpc>
              <a:spcPct val="90000"/>
            </a:lnSpc>
            <a:spcBef>
              <a:spcPct val="0"/>
            </a:spcBef>
            <a:spcAft>
              <a:spcPct val="35000"/>
            </a:spcAft>
            <a:buNone/>
          </a:pPr>
          <a:endParaRPr lang="de-DE" sz="2000" kern="1200" noProof="0" dirty="0">
            <a:latin typeface="+mj-lt"/>
          </a:endParaRPr>
        </a:p>
      </dsp:txBody>
      <dsp:txXfrm>
        <a:off x="1571385" y="0"/>
        <a:ext cx="4714158" cy="81737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kale nach unten gerichteter Pfeilprozess"/>
  <dgm:desc val="Hiermit können Sie einen Verlauf, eine Zeitachse, aufeinanderfolgende Schritte etwa in einer Aufgabe, einem Prozess oder einem Workflow darstellen, oder eine Bewegung oder Richtung hervorheben. Ebene 1 wird in Pfeilform angezeigt, während Ebene 2 unter den Pfeilformen aufscheint."/>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0771806-A88D-4281-9C6E-052C25C63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45076CB2-CF1A-4F31-93A4-D60BF1BF3E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B98B4-65C7-452B-A4F3-021FCDAE3F38}" type="datetimeFigureOut">
              <a:rPr lang="de-DE" smtClean="0"/>
              <a:t>01.12.2021</a:t>
            </a:fld>
            <a:endParaRPr lang="de-DE" dirty="0"/>
          </a:p>
        </p:txBody>
      </p:sp>
      <p:sp>
        <p:nvSpPr>
          <p:cNvPr id="4" name="Fußzeilenplatzhalter 3">
            <a:extLst>
              <a:ext uri="{FF2B5EF4-FFF2-40B4-BE49-F238E27FC236}">
                <a16:creationId xmlns:a16="http://schemas.microsoft.com/office/drawing/2014/main" id="{64A5C279-D0DB-49CA-B0E8-0EFB3046AB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3A3711D-C025-494F-B41C-F59133765D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5B1078-4DED-4F3E-9493-3E3C3FEBAECF}" type="slidenum">
              <a:rPr lang="de-DE" smtClean="0"/>
              <a:t>‹Nr.›</a:t>
            </a:fld>
            <a:endParaRPr lang="de-DE" dirty="0"/>
          </a:p>
        </p:txBody>
      </p:sp>
    </p:spTree>
    <p:extLst>
      <p:ext uri="{BB962C8B-B14F-4D97-AF65-F5344CB8AC3E}">
        <p14:creationId xmlns:p14="http://schemas.microsoft.com/office/powerpoint/2010/main" val="3662656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ieanweisungn (vor Präsentaton löschen)">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8D60998-73AF-44C8-A52B-28359F2A0C94}"/>
              </a:ext>
            </a:extLst>
          </p:cNvPr>
          <p:cNvSpPr txBox="1"/>
          <p:nvPr userDrawn="1"/>
        </p:nvSpPr>
        <p:spPr>
          <a:xfrm>
            <a:off x="3266173" y="2413338"/>
            <a:ext cx="5659655" cy="2031325"/>
          </a:xfrm>
          <a:prstGeom prst="rect">
            <a:avLst/>
          </a:prstGeom>
          <a:noFill/>
          <a:ln w="19050">
            <a:solidFill>
              <a:schemeClr val="accent1"/>
            </a:solidFill>
          </a:ln>
        </p:spPr>
        <p:txBody>
          <a:bodyPr wrap="square" rtlCol="0">
            <a:spAutoFit/>
          </a:bodyPr>
          <a:lstStyle/>
          <a:p>
            <a:r>
              <a:rPr lang="de-DE" sz="1400" dirty="0"/>
              <a:t>Auf einigen Folien dieses Masters werden sich Kästen mit Text befinden, wie dieser Kasten. Oder auch Folien die mit einem solchen Kasten umrahmt sind, wie auf dieser Folie. Diese Kästen beinhalten Regieanweisungen, also Hinweise, die bei Benutzung dieses Folien-Masters beachten sollten. Habt Ihr diese Hinweise gelesen und zur Kenntnis genommen, sollet Ihr diese im Anschluss löschen, denn sie sind kein Teil des Designs des Masters. Auch diese Folie sollte auf keinen Fall als Layout verwendet werden und nach dem Lesen gelöscht werden. </a:t>
            </a:r>
          </a:p>
        </p:txBody>
      </p:sp>
      <p:sp>
        <p:nvSpPr>
          <p:cNvPr id="4" name="Rechteck 3">
            <a:extLst>
              <a:ext uri="{FF2B5EF4-FFF2-40B4-BE49-F238E27FC236}">
                <a16:creationId xmlns:a16="http://schemas.microsoft.com/office/drawing/2014/main" id="{1ED3D1CE-CF49-46C3-A390-AA3F80DCC452}"/>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98059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sfolie 1">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A5306FAB-B3BB-401D-95FC-EBD68B2827C3}"/>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0" name="Textplatzhalter 8">
            <a:extLst>
              <a:ext uri="{FF2B5EF4-FFF2-40B4-BE49-F238E27FC236}">
                <a16:creationId xmlns:a16="http://schemas.microsoft.com/office/drawing/2014/main" id="{1598EAE4-5ACD-4752-87E3-6FF0E0B419B0}"/>
              </a:ext>
            </a:extLst>
          </p:cNvPr>
          <p:cNvSpPr>
            <a:spLocks noGrp="1"/>
          </p:cNvSpPr>
          <p:nvPr>
            <p:ph type="body" sz="quarter" idx="11"/>
          </p:nvPr>
        </p:nvSpPr>
        <p:spPr>
          <a:xfrm>
            <a:off x="677153" y="1773238"/>
            <a:ext cx="9882897" cy="4068762"/>
          </a:xfrm>
          <a:prstGeom prst="rect">
            <a:avLst/>
          </a:prstGeom>
        </p:spPr>
        <p:txBody>
          <a:bodyPr/>
          <a:lstStyle>
            <a:lvl1pPr>
              <a:buNone/>
              <a:defRPr sz="2200">
                <a:solidFill>
                  <a:schemeClr val="tx1"/>
                </a:solidFill>
              </a:defRPr>
            </a:lvl1pPr>
            <a:lvl2pPr>
              <a:buClr>
                <a:schemeClr val="accent4"/>
              </a:buClr>
              <a:defRPr sz="2000">
                <a:solidFill>
                  <a:schemeClr val="accent4"/>
                </a:solidFill>
              </a:defRPr>
            </a:lvl2pPr>
            <a:lvl3pPr>
              <a:buClr>
                <a:schemeClr val="accent1"/>
              </a:buClr>
              <a:buFont typeface="Arial" panose="020B0604020202020204" pitchFamily="34" charset="0"/>
              <a:buChar char="•"/>
              <a:defRPr sz="1600">
                <a:solidFill>
                  <a:schemeClr val="accent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14" name="Grafik 13">
            <a:extLst>
              <a:ext uri="{FF2B5EF4-FFF2-40B4-BE49-F238E27FC236}">
                <a16:creationId xmlns:a16="http://schemas.microsoft.com/office/drawing/2014/main" id="{A59BE98A-5D14-4970-A12D-BEA9C67FA7D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2">
            <a:extLst>
              <a:ext uri="{FF2B5EF4-FFF2-40B4-BE49-F238E27FC236}">
                <a16:creationId xmlns:a16="http://schemas.microsoft.com/office/drawing/2014/main" id="{20E9A549-538A-47E1-A1D9-23ACA7C429EF}"/>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8" name="Textplatzhalter 17">
            <a:extLst>
              <a:ext uri="{FF2B5EF4-FFF2-40B4-BE49-F238E27FC236}">
                <a16:creationId xmlns:a16="http://schemas.microsoft.com/office/drawing/2014/main" id="{2ECAB5FF-B769-425A-B730-9D2902F90EDF}"/>
              </a:ext>
            </a:extLst>
          </p:cNvPr>
          <p:cNvSpPr>
            <a:spLocks noGrp="1"/>
          </p:cNvSpPr>
          <p:nvPr>
            <p:ph type="body" sz="quarter" idx="15" hasCustomPrompt="1"/>
          </p:nvPr>
        </p:nvSpPr>
        <p:spPr>
          <a:xfrm>
            <a:off x="6884987" y="220858"/>
            <a:ext cx="2994025" cy="974725"/>
          </a:xfrm>
          <a:prstGeom prst="rect">
            <a:avLst/>
          </a:prstGeom>
          <a:ln w="19050">
            <a:solidFill>
              <a:schemeClr val="accent1"/>
            </a:solidFill>
          </a:ln>
        </p:spPr>
        <p:txBody>
          <a:bodyPr/>
          <a:lstStyle>
            <a:lvl1pPr marL="0" indent="0">
              <a:lnSpc>
                <a:spcPct val="100000"/>
              </a:lnSpc>
              <a:buNone/>
              <a:defRPr sz="1400"/>
            </a:lvl1pPr>
          </a:lstStyle>
          <a:p>
            <a:pPr lvl="0"/>
            <a:r>
              <a:rPr lang="de-DE" dirty="0"/>
              <a:t>Wenn Titel zu lang ist, kann man notfalls auch auf 20 Pkt. runtergehen. Die Überschrift darf nicht zweizeilig sein </a:t>
            </a:r>
          </a:p>
        </p:txBody>
      </p:sp>
      <p:sp>
        <p:nvSpPr>
          <p:cNvPr id="7" name="Textplatzhalter 17">
            <a:extLst>
              <a:ext uri="{FF2B5EF4-FFF2-40B4-BE49-F238E27FC236}">
                <a16:creationId xmlns:a16="http://schemas.microsoft.com/office/drawing/2014/main" id="{5FDBB91A-6CC4-4F3C-BFA1-3A2082573261}"/>
              </a:ext>
            </a:extLst>
          </p:cNvPr>
          <p:cNvSpPr>
            <a:spLocks noGrp="1"/>
          </p:cNvSpPr>
          <p:nvPr>
            <p:ph type="body" sz="quarter" idx="16" hasCustomPrompt="1"/>
          </p:nvPr>
        </p:nvSpPr>
        <p:spPr>
          <a:xfrm>
            <a:off x="6723062" y="3236620"/>
            <a:ext cx="2994025" cy="965464"/>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Folgende.</a:t>
            </a:r>
          </a:p>
        </p:txBody>
      </p:sp>
    </p:spTree>
    <p:extLst>
      <p:ext uri="{BB962C8B-B14F-4D97-AF65-F5344CB8AC3E}">
        <p14:creationId xmlns:p14="http://schemas.microsoft.com/office/powerpoint/2010/main" val="372030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sfolie 2">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6C637238-0BD4-4550-B2C5-B27056B7DA17}"/>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DD6C2084-B185-402E-90B0-69255C2BDEC6}"/>
              </a:ext>
            </a:extLst>
          </p:cNvPr>
          <p:cNvSpPr>
            <a:spLocks noGrp="1"/>
          </p:cNvSpPr>
          <p:nvPr>
            <p:ph type="body" sz="quarter" idx="10"/>
          </p:nvPr>
        </p:nvSpPr>
        <p:spPr>
          <a:xfrm>
            <a:off x="677155" y="1773238"/>
            <a:ext cx="9882895" cy="4068762"/>
          </a:xfrm>
          <a:prstGeom prst="rect">
            <a:avLst/>
          </a:prstGeom>
        </p:spPr>
        <p:txBody>
          <a:bodyPr/>
          <a:lstStyle>
            <a:lvl1pPr>
              <a:buNone/>
              <a:defRPr sz="2200">
                <a:solidFill>
                  <a:schemeClr val="tx1"/>
                </a:solidFill>
              </a:defRPr>
            </a:lvl1pPr>
            <a:lvl2pPr>
              <a:buClr>
                <a:srgbClr val="969696"/>
              </a:buClr>
              <a:defRPr sz="2000">
                <a:solidFill>
                  <a:schemeClr val="tx1"/>
                </a:solidFill>
              </a:defRPr>
            </a:lvl2pPr>
            <a:lvl3pPr>
              <a:buClr>
                <a:srgbClr val="FF9600"/>
              </a:buClr>
              <a:buFont typeface="Arial" panose="020B0604020202020204" pitchFamily="34" charset="0"/>
              <a:buChar char="•"/>
              <a:defRPr sz="1600">
                <a:solidFill>
                  <a:schemeClr val="tx1"/>
                </a:solidFill>
              </a:defRPr>
            </a:lvl3pPr>
          </a:lstStyle>
          <a:p>
            <a:pPr lvl="0"/>
            <a:r>
              <a:rPr lang="de-DE" dirty="0"/>
              <a:t>Mastertextformat bearbeiten</a:t>
            </a:r>
          </a:p>
          <a:p>
            <a:pPr lvl="1"/>
            <a:r>
              <a:rPr lang="de-DE" dirty="0"/>
              <a:t>Zweite Ebene</a:t>
            </a:r>
          </a:p>
          <a:p>
            <a:pPr lvl="2"/>
            <a:r>
              <a:rPr lang="de-DE" dirty="0"/>
              <a:t>Dritte Ebene</a:t>
            </a:r>
          </a:p>
          <a:p>
            <a:pPr lvl="2"/>
            <a:endParaRPr lang="de-DE" dirty="0"/>
          </a:p>
          <a:p>
            <a:pPr lvl="0"/>
            <a:endParaRPr lang="de-DE" dirty="0"/>
          </a:p>
        </p:txBody>
      </p:sp>
      <p:pic>
        <p:nvPicPr>
          <p:cNvPr id="8" name="Grafik 7">
            <a:extLst>
              <a:ext uri="{FF2B5EF4-FFF2-40B4-BE49-F238E27FC236}">
                <a16:creationId xmlns:a16="http://schemas.microsoft.com/office/drawing/2014/main" id="{84FD406B-F947-4779-AFF5-F8C22B65ED0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6" name="Textplatzhalter 17">
            <a:extLst>
              <a:ext uri="{FF2B5EF4-FFF2-40B4-BE49-F238E27FC236}">
                <a16:creationId xmlns:a16="http://schemas.microsoft.com/office/drawing/2014/main" id="{65C1C1BD-45B9-4FFA-8BEC-90FBF549D64F}"/>
              </a:ext>
            </a:extLst>
          </p:cNvPr>
          <p:cNvSpPr>
            <a:spLocks noGrp="1"/>
          </p:cNvSpPr>
          <p:nvPr>
            <p:ph type="body" sz="quarter" idx="16" hasCustomPrompt="1"/>
          </p:nvPr>
        </p:nvSpPr>
        <p:spPr>
          <a:xfrm>
            <a:off x="6723062" y="3236620"/>
            <a:ext cx="2994025" cy="990402"/>
          </a:xfrm>
          <a:prstGeom prst="rect">
            <a:avLst/>
          </a:prstGeom>
          <a:ln w="19050">
            <a:solidFill>
              <a:schemeClr val="accent1"/>
            </a:solidFill>
          </a:ln>
        </p:spPr>
        <p:txBody>
          <a:bodyPr/>
          <a:lstStyle>
            <a:lvl1pPr marL="0" indent="0">
              <a:lnSpc>
                <a:spcPct val="100000"/>
              </a:lnSpc>
              <a:buNone/>
              <a:defRPr sz="1400"/>
            </a:lvl1pPr>
          </a:lstStyle>
          <a:p>
            <a:pPr lvl="0"/>
            <a:r>
              <a:rPr lang="de-DE" dirty="0"/>
              <a:t>Bitte nur ein Design der Aufzählungsfolien wählen. Entweder diese Vorlage oder die Vorangegangene. </a:t>
            </a:r>
          </a:p>
        </p:txBody>
      </p:sp>
      <p:sp>
        <p:nvSpPr>
          <p:cNvPr id="10" name="Textplatzhalter 2">
            <a:extLst>
              <a:ext uri="{FF2B5EF4-FFF2-40B4-BE49-F238E27FC236}">
                <a16:creationId xmlns:a16="http://schemas.microsoft.com/office/drawing/2014/main" id="{7AC75E04-7397-44B5-B97D-F03D55EF49BB}"/>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28228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ing Folie">
    <p:spTree>
      <p:nvGrpSpPr>
        <p:cNvPr id="1" name=""/>
        <p:cNvGrpSpPr/>
        <p:nvPr/>
      </p:nvGrpSpPr>
      <p:grpSpPr>
        <a:xfrm>
          <a:off x="0" y="0"/>
          <a:ext cx="0" cy="0"/>
          <a:chOff x="0" y="0"/>
          <a:chExt cx="0" cy="0"/>
        </a:xfrm>
      </p:grpSpPr>
      <p:sp>
        <p:nvSpPr>
          <p:cNvPr id="21" name="Bildplatzhalter 14">
            <a:extLst>
              <a:ext uri="{FF2B5EF4-FFF2-40B4-BE49-F238E27FC236}">
                <a16:creationId xmlns:a16="http://schemas.microsoft.com/office/drawing/2014/main" id="{85359AE4-7F4C-4215-A207-05A050735A46}"/>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8" name="Grafik 7">
            <a:extLst>
              <a:ext uri="{FF2B5EF4-FFF2-40B4-BE49-F238E27FC236}">
                <a16:creationId xmlns:a16="http://schemas.microsoft.com/office/drawing/2014/main" id="{4464FFDE-C354-48A9-883C-7A7CD6FF3DB2}"/>
              </a:ext>
            </a:extLst>
          </p:cNvPr>
          <p:cNvPicPr>
            <a:picLocks noChangeAspect="1"/>
          </p:cNvPicPr>
          <p:nvPr userDrawn="1"/>
        </p:nvPicPr>
        <p:blipFill>
          <a:blip r:embed="rId2"/>
          <a:srcRect/>
          <a:stretch/>
        </p:blipFill>
        <p:spPr>
          <a:xfrm>
            <a:off x="637536" y="4590314"/>
            <a:ext cx="712473" cy="712473"/>
          </a:xfrm>
          <a:prstGeom prst="rect">
            <a:avLst/>
          </a:prstGeom>
        </p:spPr>
      </p:pic>
      <p:pic>
        <p:nvPicPr>
          <p:cNvPr id="9" name="Grafik 8">
            <a:extLst>
              <a:ext uri="{FF2B5EF4-FFF2-40B4-BE49-F238E27FC236}">
                <a16:creationId xmlns:a16="http://schemas.microsoft.com/office/drawing/2014/main" id="{65E394EC-E85A-4EA2-8BB9-1BA520250279}"/>
              </a:ext>
            </a:extLst>
          </p:cNvPr>
          <p:cNvPicPr>
            <a:picLocks noChangeAspect="1"/>
          </p:cNvPicPr>
          <p:nvPr userDrawn="1"/>
        </p:nvPicPr>
        <p:blipFill>
          <a:blip r:embed="rId3"/>
          <a:srcRect/>
          <a:stretch/>
        </p:blipFill>
        <p:spPr>
          <a:xfrm>
            <a:off x="691028" y="3111897"/>
            <a:ext cx="702000" cy="702000"/>
          </a:xfrm>
          <a:prstGeom prst="rect">
            <a:avLst/>
          </a:prstGeom>
        </p:spPr>
      </p:pic>
      <p:pic>
        <p:nvPicPr>
          <p:cNvPr id="11" name="Grafik 10">
            <a:extLst>
              <a:ext uri="{FF2B5EF4-FFF2-40B4-BE49-F238E27FC236}">
                <a16:creationId xmlns:a16="http://schemas.microsoft.com/office/drawing/2014/main" id="{ABAF1A0D-B84E-48A1-8B09-25530B676E67}"/>
              </a:ext>
            </a:extLst>
          </p:cNvPr>
          <p:cNvPicPr>
            <a:picLocks noChangeAspect="1"/>
          </p:cNvPicPr>
          <p:nvPr userDrawn="1"/>
        </p:nvPicPr>
        <p:blipFill>
          <a:blip r:embed="rId4"/>
          <a:srcRect/>
          <a:stretch/>
        </p:blipFill>
        <p:spPr>
          <a:xfrm>
            <a:off x="691028" y="2401725"/>
            <a:ext cx="702000" cy="702000"/>
          </a:xfrm>
          <a:prstGeom prst="rect">
            <a:avLst/>
          </a:prstGeom>
        </p:spPr>
      </p:pic>
      <p:pic>
        <p:nvPicPr>
          <p:cNvPr id="12" name="Grafik 11">
            <a:extLst>
              <a:ext uri="{FF2B5EF4-FFF2-40B4-BE49-F238E27FC236}">
                <a16:creationId xmlns:a16="http://schemas.microsoft.com/office/drawing/2014/main" id="{812A5BA1-1AFE-4701-B806-540BD656910F}"/>
              </a:ext>
            </a:extLst>
          </p:cNvPr>
          <p:cNvPicPr>
            <a:picLocks noChangeAspect="1"/>
          </p:cNvPicPr>
          <p:nvPr userDrawn="1"/>
        </p:nvPicPr>
        <p:blipFill>
          <a:blip r:embed="rId5"/>
          <a:srcRect/>
          <a:stretch/>
        </p:blipFill>
        <p:spPr>
          <a:xfrm>
            <a:off x="691028" y="3860685"/>
            <a:ext cx="700256" cy="700256"/>
          </a:xfrm>
          <a:prstGeom prst="rect">
            <a:avLst/>
          </a:prstGeom>
        </p:spPr>
      </p:pic>
      <p:sp>
        <p:nvSpPr>
          <p:cNvPr id="14" name="Inhaltsplatzhalter 13">
            <a:extLst>
              <a:ext uri="{FF2B5EF4-FFF2-40B4-BE49-F238E27FC236}">
                <a16:creationId xmlns:a16="http://schemas.microsoft.com/office/drawing/2014/main" id="{95A719CA-C828-4486-9A0C-AB9C82414DDA}"/>
              </a:ext>
            </a:extLst>
          </p:cNvPr>
          <p:cNvSpPr>
            <a:spLocks noGrp="1"/>
          </p:cNvSpPr>
          <p:nvPr>
            <p:ph sz="quarter" idx="13"/>
          </p:nvPr>
        </p:nvSpPr>
        <p:spPr>
          <a:xfrm>
            <a:off x="1423579" y="1773238"/>
            <a:ext cx="9136471" cy="4068762"/>
          </a:xfrm>
          <a:prstGeom prst="rect">
            <a:avLst/>
          </a:prstGeom>
        </p:spPr>
        <p:txBody>
          <a:bodyPr/>
          <a:lstStyle>
            <a:lvl1pPr marL="0">
              <a:lnSpc>
                <a:spcPct val="100000"/>
              </a:lnSpc>
              <a:spcBef>
                <a:spcPts val="0"/>
              </a:spcBef>
              <a:buNone/>
              <a:defRPr sz="2400"/>
            </a:lvl1pPr>
          </a:lstStyle>
          <a:p>
            <a:pPr lvl="0"/>
            <a:r>
              <a:rPr lang="de-DE" dirty="0"/>
              <a:t>Mastertextformat bearbeiten</a:t>
            </a:r>
          </a:p>
          <a:p>
            <a:pPr lvl="0"/>
            <a:endParaRPr lang="de-DE" dirty="0"/>
          </a:p>
          <a:p>
            <a:pPr lvl="0"/>
            <a:r>
              <a:rPr lang="de-DE" dirty="0"/>
              <a:t>Noch in Bearbeitung </a:t>
            </a:r>
          </a:p>
          <a:p>
            <a:pPr lvl="0"/>
            <a:endParaRPr lang="de-DE" dirty="0"/>
          </a:p>
          <a:p>
            <a:pPr lvl="0"/>
            <a:r>
              <a:rPr lang="de-DE" dirty="0"/>
              <a:t>Fertiggestellt</a:t>
            </a:r>
          </a:p>
          <a:p>
            <a:pPr lvl="0"/>
            <a:endParaRPr lang="de-DE" dirty="0"/>
          </a:p>
          <a:p>
            <a:pPr lvl="0"/>
            <a:r>
              <a:rPr lang="de-DE" dirty="0"/>
              <a:t>Abgebrochen </a:t>
            </a:r>
          </a:p>
          <a:p>
            <a:pPr lvl="0"/>
            <a:endParaRPr lang="de-DE" dirty="0"/>
          </a:p>
          <a:p>
            <a:pPr lvl="0"/>
            <a:r>
              <a:rPr lang="de-DE" dirty="0"/>
              <a:t>Noch nicht begonnen </a:t>
            </a:r>
          </a:p>
        </p:txBody>
      </p:sp>
      <p:pic>
        <p:nvPicPr>
          <p:cNvPr id="18" name="Grafik 17">
            <a:extLst>
              <a:ext uri="{FF2B5EF4-FFF2-40B4-BE49-F238E27FC236}">
                <a16:creationId xmlns:a16="http://schemas.microsoft.com/office/drawing/2014/main" id="{CFDEDEE5-ADCA-4CAA-93A8-10A615B278A4}"/>
              </a:ext>
            </a:extLst>
          </p:cNvPr>
          <p:cNvPicPr>
            <a:picLocks noChangeAspect="1"/>
          </p:cNvPicPr>
          <p:nvPr userDrawn="1"/>
        </p:nvPicPr>
        <p:blipFill rotWithShape="1">
          <a:blip r:embed="rId6"/>
          <a:srcRect b="15329"/>
          <a:stretch/>
        </p:blipFill>
        <p:spPr>
          <a:xfrm>
            <a:off x="10560050" y="5584114"/>
            <a:ext cx="1509194" cy="1273886"/>
          </a:xfrm>
          <a:prstGeom prst="rect">
            <a:avLst/>
          </a:prstGeom>
        </p:spPr>
      </p:pic>
      <p:sp>
        <p:nvSpPr>
          <p:cNvPr id="13" name="Textplatzhalter 2">
            <a:extLst>
              <a:ext uri="{FF2B5EF4-FFF2-40B4-BE49-F238E27FC236}">
                <a16:creationId xmlns:a16="http://schemas.microsoft.com/office/drawing/2014/main" id="{0A9A06F1-ED20-4A1F-B133-1FD0C0977CB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423141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nig Text">
    <p:spTree>
      <p:nvGrpSpPr>
        <p:cNvPr id="1" name=""/>
        <p:cNvGrpSpPr/>
        <p:nvPr/>
      </p:nvGrpSpPr>
      <p:grpSpPr>
        <a:xfrm>
          <a:off x="0" y="0"/>
          <a:ext cx="0" cy="0"/>
          <a:chOff x="0" y="0"/>
          <a:chExt cx="0" cy="0"/>
        </a:xfrm>
      </p:grpSpPr>
      <p:sp>
        <p:nvSpPr>
          <p:cNvPr id="12" name="Bildplatzhalter 14">
            <a:extLst>
              <a:ext uri="{FF2B5EF4-FFF2-40B4-BE49-F238E27FC236}">
                <a16:creationId xmlns:a16="http://schemas.microsoft.com/office/drawing/2014/main" id="{D0CF5F83-6ACF-4E9E-8316-17B76CF5F30B}"/>
              </a:ext>
            </a:extLst>
          </p:cNvPr>
          <p:cNvSpPr>
            <a:spLocks noGrp="1"/>
          </p:cNvSpPr>
          <p:nvPr>
            <p:ph type="pic" sz="quarter" idx="11"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9" name="Textplatzhalter 8">
            <a:extLst>
              <a:ext uri="{FF2B5EF4-FFF2-40B4-BE49-F238E27FC236}">
                <a16:creationId xmlns:a16="http://schemas.microsoft.com/office/drawing/2014/main" id="{29AF4C2E-D317-4DC9-A9FC-3E5EEBD5AD17}"/>
              </a:ext>
            </a:extLst>
          </p:cNvPr>
          <p:cNvSpPr>
            <a:spLocks noGrp="1"/>
          </p:cNvSpPr>
          <p:nvPr>
            <p:ph type="body" sz="quarter" idx="10" hasCustomPrompt="1"/>
          </p:nvPr>
        </p:nvSpPr>
        <p:spPr>
          <a:xfrm>
            <a:off x="677155" y="1786886"/>
            <a:ext cx="9882895" cy="4055114"/>
          </a:xfrm>
          <a:prstGeom prst="rect">
            <a:avLst/>
          </a:prstGeom>
        </p:spPr>
        <p:txBody>
          <a:bodyPr/>
          <a:lstStyle>
            <a:lvl1pPr marL="355600" indent="-355600">
              <a:lnSpc>
                <a:spcPct val="100000"/>
              </a:lnSpc>
              <a:spcBef>
                <a:spcPts val="0"/>
              </a:spcBef>
              <a:buFont typeface="Arial" panose="020B0604020202020204" pitchFamily="34" charset="0"/>
              <a:buChar char="•"/>
              <a:defRPr sz="3600"/>
            </a:lvl1pPr>
          </a:lstStyle>
          <a:p>
            <a:pPr lvl="0"/>
            <a:r>
              <a:rPr lang="de-DE" dirty="0"/>
              <a:t>Text einfügen</a:t>
            </a:r>
          </a:p>
          <a:p>
            <a:pPr lvl="0"/>
            <a:endParaRPr lang="de-DE" dirty="0"/>
          </a:p>
        </p:txBody>
      </p:sp>
      <p:pic>
        <p:nvPicPr>
          <p:cNvPr id="7" name="Grafik 6">
            <a:extLst>
              <a:ext uri="{FF2B5EF4-FFF2-40B4-BE49-F238E27FC236}">
                <a16:creationId xmlns:a16="http://schemas.microsoft.com/office/drawing/2014/main" id="{86C557D6-7604-4233-BC4D-EEE37F1933E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2">
            <a:extLst>
              <a:ext uri="{FF2B5EF4-FFF2-40B4-BE49-F238E27FC236}">
                <a16:creationId xmlns:a16="http://schemas.microsoft.com/office/drawing/2014/main" id="{6C511993-5235-4EE0-A60D-4DDD14035EB5}"/>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3453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ießtex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D0C82A2E-789A-4EA9-9930-5283EAA23A2D}"/>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8" name="Textplatzhalter 7">
            <a:extLst>
              <a:ext uri="{FF2B5EF4-FFF2-40B4-BE49-F238E27FC236}">
                <a16:creationId xmlns:a16="http://schemas.microsoft.com/office/drawing/2014/main" id="{0EB2D17D-C336-4F48-B152-657D4D1CBD48}"/>
              </a:ext>
            </a:extLst>
          </p:cNvPr>
          <p:cNvSpPr>
            <a:spLocks noGrp="1"/>
          </p:cNvSpPr>
          <p:nvPr>
            <p:ph type="body" sz="quarter" idx="10" hasCustomPrompt="1"/>
          </p:nvPr>
        </p:nvSpPr>
        <p:spPr>
          <a:xfrm>
            <a:off x="672667" y="1786886"/>
            <a:ext cx="9887383" cy="4055114"/>
          </a:xfrm>
          <a:prstGeom prst="rect">
            <a:avLst/>
          </a:prstGeom>
        </p:spPr>
        <p:txBody>
          <a:bodyPr/>
          <a:lstStyle>
            <a:lvl1pPr marL="182563" indent="-182563">
              <a:lnSpc>
                <a:spcPct val="100000"/>
              </a:lnSpc>
              <a:spcBef>
                <a:spcPts val="0"/>
              </a:spcBef>
              <a:buFont typeface="Arial" panose="020B0604020202020204" pitchFamily="34" charset="0"/>
              <a:buChar char="•"/>
              <a:defRPr sz="2000"/>
            </a:lvl1pPr>
          </a:lstStyle>
          <a:p>
            <a:pPr lvl="0"/>
            <a:r>
              <a:rPr lang="de-DE" dirty="0"/>
              <a:t>Text einfügen </a:t>
            </a:r>
          </a:p>
        </p:txBody>
      </p:sp>
      <p:sp>
        <p:nvSpPr>
          <p:cNvPr id="10" name="Textplatzhalter 9">
            <a:extLst>
              <a:ext uri="{FF2B5EF4-FFF2-40B4-BE49-F238E27FC236}">
                <a16:creationId xmlns:a16="http://schemas.microsoft.com/office/drawing/2014/main" id="{2986E491-F554-4549-ACA7-8EE7EB636529}"/>
              </a:ext>
            </a:extLst>
          </p:cNvPr>
          <p:cNvSpPr>
            <a:spLocks noGrp="1"/>
          </p:cNvSpPr>
          <p:nvPr>
            <p:ph type="body" sz="quarter" idx="11" hasCustomPrompt="1"/>
          </p:nvPr>
        </p:nvSpPr>
        <p:spPr>
          <a:xfrm>
            <a:off x="692979" y="6197600"/>
            <a:ext cx="8466138"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pic>
        <p:nvPicPr>
          <p:cNvPr id="9" name="Grafik 8">
            <a:extLst>
              <a:ext uri="{FF2B5EF4-FFF2-40B4-BE49-F238E27FC236}">
                <a16:creationId xmlns:a16="http://schemas.microsoft.com/office/drawing/2014/main" id="{6D2E12EB-6729-499C-AD18-8277CC58A58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1" name="Textplatzhalter 2">
            <a:extLst>
              <a:ext uri="{FF2B5EF4-FFF2-40B4-BE49-F238E27FC236}">
                <a16:creationId xmlns:a16="http://schemas.microsoft.com/office/drawing/2014/main" id="{0AAB05A5-BAF4-4E07-9CD9-767C304A725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40363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b="1" dirty="0">
                <a:solidFill>
                  <a:srgbClr val="006BA0"/>
                </a:solidFill>
                <a:latin typeface="Avenir Next LT Pro Light" panose="020B03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4" y="1773238"/>
            <a:ext cx="9765231" cy="4524315"/>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rechts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Es gibt eine Folie, bei der das Bild über die halbe Seite läuft und eine Folie wo das Bild nur über ein Drittel der Seite läuft, da hat man dann mehr Platz für de Text. </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Zunächst erscheint das Bild auf dem vollen Hintergrund der Folie, ich bitte Sie nun das Bild mit  Offset links und rechts das Bild an die Gewünschte Hilfslinie zu verschieben wenn der gewünschte ausschnitt so noch nicht gefunden werden kann, dann müssten Sie ihr Bild in einem anderen Programm zuschneiden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09440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Bild Halbe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2B6D2341-6E95-4605-9DD3-66607AB8E2A0}"/>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77155" y="1786886"/>
            <a:ext cx="5094995" cy="405511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AD65F3E6-8929-48D6-A443-CE032D2D43A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A6328131-69F9-4E5E-BCAC-30911A4D6834}"/>
              </a:ext>
            </a:extLst>
          </p:cNvPr>
          <p:cNvSpPr>
            <a:spLocks noGrp="1"/>
          </p:cNvSpPr>
          <p:nvPr>
            <p:ph type="body" sz="quarter" idx="16" hasCustomPrompt="1"/>
          </p:nvPr>
        </p:nvSpPr>
        <p:spPr>
          <a:xfrm>
            <a:off x="7283991" y="1827142"/>
            <a:ext cx="2994025" cy="1192283"/>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070A9CA8-8E83-46ED-B49F-A456DB25CF07}"/>
              </a:ext>
            </a:extLst>
          </p:cNvPr>
          <p:cNvSpPr>
            <a:spLocks noGrp="1"/>
          </p:cNvSpPr>
          <p:nvPr>
            <p:ph type="body" sz="quarter" idx="11" hasCustomPrompt="1"/>
          </p:nvPr>
        </p:nvSpPr>
        <p:spPr>
          <a:xfrm>
            <a:off x="696461" y="6053667"/>
            <a:ext cx="5094995" cy="507471"/>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408C73B8-F1B0-44C6-B3F4-5EF1EB445CC0}"/>
              </a:ext>
            </a:extLst>
          </p:cNvPr>
          <p:cNvSpPr>
            <a:spLocks noGrp="1"/>
          </p:cNvSpPr>
          <p:nvPr>
            <p:ph type="body" sz="quarter" idx="14" hasCustomPrompt="1"/>
          </p:nvPr>
        </p:nvSpPr>
        <p:spPr>
          <a:xfrm>
            <a:off x="-1715783" y="362583"/>
            <a:ext cx="6132957"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10304525"/>
      </p:ext>
    </p:extLst>
  </p:cSld>
  <p:clrMapOvr>
    <a:masterClrMapping/>
  </p:clrMapOvr>
  <p:extLst>
    <p:ext uri="{DCECCB84-F9BA-43D5-87BE-67443E8EF086}">
      <p15:sldGuideLst xmlns:p15="http://schemas.microsoft.com/office/powerpoint/2012/main">
        <p15:guide id="2" pos="390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Bild Dirttel Seite">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172474E0-1ADF-40D8-B9C2-DEDC4A20177C}"/>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7524" y="1786887"/>
            <a:ext cx="7120751"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0" name="Grafik 9">
            <a:extLst>
              <a:ext uri="{FF2B5EF4-FFF2-40B4-BE49-F238E27FC236}">
                <a16:creationId xmlns:a16="http://schemas.microsoft.com/office/drawing/2014/main" id="{33886FAD-5F43-4914-BE28-ABE36ED96868}"/>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8" name="Textplatzhalter 17">
            <a:extLst>
              <a:ext uri="{FF2B5EF4-FFF2-40B4-BE49-F238E27FC236}">
                <a16:creationId xmlns:a16="http://schemas.microsoft.com/office/drawing/2014/main" id="{C283E9EE-C85F-4569-849A-EDFF6FC3216D}"/>
              </a:ext>
            </a:extLst>
          </p:cNvPr>
          <p:cNvSpPr>
            <a:spLocks noGrp="1"/>
          </p:cNvSpPr>
          <p:nvPr>
            <p:ph type="body" sz="quarter" idx="16" hasCustomPrompt="1"/>
          </p:nvPr>
        </p:nvSpPr>
        <p:spPr>
          <a:xfrm>
            <a:off x="8827041" y="1773239"/>
            <a:ext cx="2994025" cy="1179511"/>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Bild gesetzt werden. Das Bild soll bis zu der orangenen Hilfslinie gehen. </a:t>
            </a:r>
          </a:p>
        </p:txBody>
      </p:sp>
      <p:sp>
        <p:nvSpPr>
          <p:cNvPr id="9" name="Textplatzhalter 9">
            <a:extLst>
              <a:ext uri="{FF2B5EF4-FFF2-40B4-BE49-F238E27FC236}">
                <a16:creationId xmlns:a16="http://schemas.microsoft.com/office/drawing/2014/main" id="{E9FD9E6A-7270-4FE5-AFCD-A8DCA1A4EB9D}"/>
              </a:ext>
            </a:extLst>
          </p:cNvPr>
          <p:cNvSpPr>
            <a:spLocks noGrp="1"/>
          </p:cNvSpPr>
          <p:nvPr>
            <p:ph type="body" sz="quarter" idx="11" hasCustomPrompt="1"/>
          </p:nvPr>
        </p:nvSpPr>
        <p:spPr>
          <a:xfrm>
            <a:off x="699909" y="6197600"/>
            <a:ext cx="7129462" cy="365127"/>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ABA84CFB-E642-477F-B218-25D5BAB7D719}"/>
              </a:ext>
            </a:extLst>
          </p:cNvPr>
          <p:cNvSpPr>
            <a:spLocks noGrp="1"/>
          </p:cNvSpPr>
          <p:nvPr>
            <p:ph type="body" sz="quarter" idx="14" hasCustomPrompt="1"/>
          </p:nvPr>
        </p:nvSpPr>
        <p:spPr>
          <a:xfrm>
            <a:off x="-3719249" y="362583"/>
            <a:ext cx="813642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711623799"/>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Viertel Seit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2FF16CFF-D51B-4E12-9A28-D910F3182294}"/>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69087" y="1786887"/>
            <a:ext cx="7119187" cy="27352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3" name="Bildplatzhalter 2">
            <a:extLst>
              <a:ext uri="{FF2B5EF4-FFF2-40B4-BE49-F238E27FC236}">
                <a16:creationId xmlns:a16="http://schemas.microsoft.com/office/drawing/2014/main" id="{B76BA601-0C96-4BEC-9E2C-DA7B8988FB13}"/>
              </a:ext>
            </a:extLst>
          </p:cNvPr>
          <p:cNvSpPr>
            <a:spLocks noGrp="1"/>
          </p:cNvSpPr>
          <p:nvPr>
            <p:ph type="pic" sz="quarter" idx="18"/>
          </p:nvPr>
        </p:nvSpPr>
        <p:spPr>
          <a:xfrm>
            <a:off x="8220074" y="1773239"/>
            <a:ext cx="3971925" cy="2735262"/>
          </a:xfrm>
          <a:prstGeom prst="rect">
            <a:avLst/>
          </a:prstGeom>
        </p:spPr>
        <p:txBody>
          <a:bodyPr/>
          <a:lstStyle>
            <a:lvl1pPr>
              <a:buNone/>
              <a:defRPr sz="1100"/>
            </a:lvl1pPr>
          </a:lstStyle>
          <a:p>
            <a:endParaRPr lang="de-DE" dirty="0"/>
          </a:p>
        </p:txBody>
      </p:sp>
      <p:pic>
        <p:nvPicPr>
          <p:cNvPr id="10" name="Grafik 9">
            <a:extLst>
              <a:ext uri="{FF2B5EF4-FFF2-40B4-BE49-F238E27FC236}">
                <a16:creationId xmlns:a16="http://schemas.microsoft.com/office/drawing/2014/main" id="{267EC3DB-A087-4F64-A8C8-EAADEF06397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5" name="Textplatzhalter 12">
            <a:extLst>
              <a:ext uri="{FF2B5EF4-FFF2-40B4-BE49-F238E27FC236}">
                <a16:creationId xmlns:a16="http://schemas.microsoft.com/office/drawing/2014/main" id="{68BDC3CA-4ABB-48EA-8E7A-C5408163BD45}"/>
              </a:ext>
            </a:extLst>
          </p:cNvPr>
          <p:cNvSpPr>
            <a:spLocks noGrp="1"/>
          </p:cNvSpPr>
          <p:nvPr>
            <p:ph type="body" sz="quarter" idx="19" hasCustomPrompt="1"/>
          </p:nvPr>
        </p:nvSpPr>
        <p:spPr>
          <a:xfrm>
            <a:off x="658815" y="4584235"/>
            <a:ext cx="9901236" cy="125776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1" name="Textplatzhalter 9">
            <a:extLst>
              <a:ext uri="{FF2B5EF4-FFF2-40B4-BE49-F238E27FC236}">
                <a16:creationId xmlns:a16="http://schemas.microsoft.com/office/drawing/2014/main" id="{C0C02FBF-F3B0-4BBC-A388-AF09DAEFB7B0}"/>
              </a:ext>
            </a:extLst>
          </p:cNvPr>
          <p:cNvSpPr>
            <a:spLocks noGrp="1"/>
          </p:cNvSpPr>
          <p:nvPr>
            <p:ph type="body" sz="quarter" idx="11" hasCustomPrompt="1"/>
          </p:nvPr>
        </p:nvSpPr>
        <p:spPr>
          <a:xfrm>
            <a:off x="699910" y="6217920"/>
            <a:ext cx="8610599" cy="34321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2" name="Textplatzhalter 2">
            <a:extLst>
              <a:ext uri="{FF2B5EF4-FFF2-40B4-BE49-F238E27FC236}">
                <a16:creationId xmlns:a16="http://schemas.microsoft.com/office/drawing/2014/main" id="{56F6E847-23EF-4F05-A8E5-FFD0AEDEE3B0}"/>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8969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C86C967-44D2-44D4-912A-6E50D8236C9E}"/>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1" name="Textplatzhalter 10">
            <a:extLst>
              <a:ext uri="{FF2B5EF4-FFF2-40B4-BE49-F238E27FC236}">
                <a16:creationId xmlns:a16="http://schemas.microsoft.com/office/drawing/2014/main" id="{B09B214B-4D51-4EC0-9D19-789509AB1769}"/>
              </a:ext>
            </a:extLst>
          </p:cNvPr>
          <p:cNvSpPr>
            <a:spLocks noGrp="1"/>
          </p:cNvSpPr>
          <p:nvPr>
            <p:ph type="body" sz="quarter" idx="14" hasCustomPrompt="1"/>
          </p:nvPr>
        </p:nvSpPr>
        <p:spPr>
          <a:xfrm>
            <a:off x="658813" y="1786886"/>
            <a:ext cx="5113337"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2638425"/>
            <a:ext cx="5113337"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4" name="Textplatzhalter 10">
            <a:extLst>
              <a:ext uri="{FF2B5EF4-FFF2-40B4-BE49-F238E27FC236}">
                <a16:creationId xmlns:a16="http://schemas.microsoft.com/office/drawing/2014/main" id="{853678D0-C55B-42C1-952A-BD8E8525A5F7}"/>
              </a:ext>
            </a:extLst>
          </p:cNvPr>
          <p:cNvSpPr>
            <a:spLocks noGrp="1"/>
          </p:cNvSpPr>
          <p:nvPr>
            <p:ph type="body" sz="quarter" idx="16" hasCustomPrompt="1"/>
          </p:nvPr>
        </p:nvSpPr>
        <p:spPr>
          <a:xfrm>
            <a:off x="6203950" y="1786886"/>
            <a:ext cx="4968875" cy="779462"/>
          </a:xfrm>
          <a:prstGeom prst="rect">
            <a:avLst/>
          </a:prstGeom>
        </p:spPr>
        <p:txBody>
          <a:bodyPr/>
          <a:lstStyle>
            <a:lvl1pPr marL="0" indent="0">
              <a:lnSpc>
                <a:spcPct val="100000"/>
              </a:lnSpc>
              <a:spcBef>
                <a:spcPts val="0"/>
              </a:spcBef>
              <a:buNone/>
              <a:defRPr sz="2000">
                <a:solidFill>
                  <a:schemeClr val="accent1"/>
                </a:solidFill>
              </a:defRPr>
            </a:lvl1pPr>
            <a:lvl2pPr>
              <a:buNone/>
              <a:defRPr sz="2000"/>
            </a:lvl2pPr>
            <a:lvl3pPr>
              <a:buNone/>
              <a:defRPr sz="2000"/>
            </a:lvl3pPr>
            <a:lvl4pPr>
              <a:buNone/>
              <a:defRPr sz="2000"/>
            </a:lvl4pPr>
            <a:lvl5pPr>
              <a:buNone/>
              <a:defRPr sz="2000"/>
            </a:lvl5pPr>
          </a:lstStyle>
          <a:p>
            <a:pPr lvl="0"/>
            <a:r>
              <a:rPr lang="de-DE" dirty="0"/>
              <a:t>Zwischenüberschrift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2638425"/>
            <a:ext cx="4968875" cy="3203575"/>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12" name="Grafik 11">
            <a:extLst>
              <a:ext uri="{FF2B5EF4-FFF2-40B4-BE49-F238E27FC236}">
                <a16:creationId xmlns:a16="http://schemas.microsoft.com/office/drawing/2014/main" id="{632164E6-35A9-4A96-8C9C-4291BD09CC23}"/>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Textplatzhalter 9">
            <a:extLst>
              <a:ext uri="{FF2B5EF4-FFF2-40B4-BE49-F238E27FC236}">
                <a16:creationId xmlns:a16="http://schemas.microsoft.com/office/drawing/2014/main" id="{55DA99EA-F53D-40CD-AED7-367CBF3DDB45}"/>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6" name="Textplatzhalter 2">
            <a:extLst>
              <a:ext uri="{FF2B5EF4-FFF2-40B4-BE49-F238E27FC236}">
                <a16:creationId xmlns:a16="http://schemas.microsoft.com/office/drawing/2014/main" id="{55BF2B45-AEBF-41ED-A19F-217B4555C8BE}"/>
              </a:ext>
            </a:extLst>
          </p:cNvPr>
          <p:cNvSpPr>
            <a:spLocks noGrp="1"/>
          </p:cNvSpPr>
          <p:nvPr>
            <p:ph type="body" sz="quarter" idx="18"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261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rbwelten (vor Präsentaton löschen)">
    <p:spTree>
      <p:nvGrpSpPr>
        <p:cNvPr id="1" name=""/>
        <p:cNvGrpSpPr/>
        <p:nvPr/>
      </p:nvGrpSpPr>
      <p:grpSpPr>
        <a:xfrm>
          <a:off x="0" y="0"/>
          <a:ext cx="0" cy="0"/>
          <a:chOff x="0" y="0"/>
          <a:chExt cx="0" cy="0"/>
        </a:xfrm>
      </p:grpSpPr>
      <p:sp>
        <p:nvSpPr>
          <p:cNvPr id="3" name="Rectangle 41">
            <a:extLst>
              <a:ext uri="{FF2B5EF4-FFF2-40B4-BE49-F238E27FC236}">
                <a16:creationId xmlns:a16="http://schemas.microsoft.com/office/drawing/2014/main" id="{60715D7E-7D56-4AA8-8D19-F6AC699F26FF}"/>
              </a:ext>
            </a:extLst>
          </p:cNvPr>
          <p:cNvSpPr/>
          <p:nvPr userDrawn="1"/>
        </p:nvSpPr>
        <p:spPr>
          <a:xfrm>
            <a:off x="1890384" y="3388049"/>
            <a:ext cx="1800000" cy="720000"/>
          </a:xfrm>
          <a:prstGeom prst="rect">
            <a:avLst/>
          </a:prstGeom>
          <a:solidFill>
            <a:srgbClr val="00AD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 name="Rectangle 42">
            <a:extLst>
              <a:ext uri="{FF2B5EF4-FFF2-40B4-BE49-F238E27FC236}">
                <a16:creationId xmlns:a16="http://schemas.microsoft.com/office/drawing/2014/main" id="{C5B61160-8001-443A-9AC7-3A5B919CBA2E}"/>
              </a:ext>
            </a:extLst>
          </p:cNvPr>
          <p:cNvSpPr/>
          <p:nvPr userDrawn="1"/>
        </p:nvSpPr>
        <p:spPr>
          <a:xfrm>
            <a:off x="1897956" y="4342522"/>
            <a:ext cx="1800000" cy="720000"/>
          </a:xfrm>
          <a:prstGeom prst="rect">
            <a:avLst/>
          </a:prstGeom>
          <a:solidFill>
            <a:srgbClr val="86D6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 name="Rectangle 43">
            <a:extLst>
              <a:ext uri="{FF2B5EF4-FFF2-40B4-BE49-F238E27FC236}">
                <a16:creationId xmlns:a16="http://schemas.microsoft.com/office/drawing/2014/main" id="{55071658-8118-4540-8DCA-D8CC5DD788C3}"/>
              </a:ext>
            </a:extLst>
          </p:cNvPr>
          <p:cNvSpPr/>
          <p:nvPr userDrawn="1"/>
        </p:nvSpPr>
        <p:spPr>
          <a:xfrm>
            <a:off x="1894387" y="1417817"/>
            <a:ext cx="1800000" cy="720000"/>
          </a:xfrm>
          <a:prstGeom prst="rect">
            <a:avLst/>
          </a:prstGeom>
          <a:solidFill>
            <a:srgbClr val="006B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 name="Textfeld 23">
            <a:extLst>
              <a:ext uri="{FF2B5EF4-FFF2-40B4-BE49-F238E27FC236}">
                <a16:creationId xmlns:a16="http://schemas.microsoft.com/office/drawing/2014/main" id="{F9DB1586-515D-4694-B018-71CEF8D7387D}"/>
              </a:ext>
            </a:extLst>
          </p:cNvPr>
          <p:cNvSpPr txBox="1"/>
          <p:nvPr userDrawn="1"/>
        </p:nvSpPr>
        <p:spPr>
          <a:xfrm>
            <a:off x="1897131" y="3511755"/>
            <a:ext cx="1800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3</a:t>
            </a:r>
            <a:r>
              <a:rPr kumimoji="0" lang="de-DE" sz="1400" b="1" i="0" u="none" strike="noStrike" kern="1200" cap="none" spc="0" normalizeH="0" noProof="0" dirty="0">
                <a:ln>
                  <a:noFill/>
                </a:ln>
                <a:solidFill>
                  <a:schemeClr val="bg1"/>
                </a:solidFill>
                <a:effectLst/>
                <a:uLnTx/>
                <a:uFillTx/>
                <a:latin typeface="+mj-lt"/>
                <a:ea typeface="+mn-ea"/>
                <a:cs typeface="+mn-cs"/>
              </a:rPr>
              <a:t> (HKS 48K)</a:t>
            </a:r>
            <a:endParaRPr kumimoji="0" lang="de-DE" sz="1400" b="1" i="0" u="none" strike="noStrike" kern="1200" cap="none" spc="0" normalizeH="0" baseline="0" noProof="0" dirty="0">
              <a:ln>
                <a:noFill/>
              </a:ln>
              <a:solidFill>
                <a:schemeClr val="bg1"/>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173 | 228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chemeClr val="bg1"/>
                </a:solidFill>
                <a:effectLst/>
                <a:uLnTx/>
                <a:uFillTx/>
                <a:latin typeface="+mj-lt"/>
                <a:ea typeface="+mn-ea"/>
                <a:cs typeface="+mn-cs"/>
              </a:rPr>
              <a:t>C:</a:t>
            </a:r>
            <a:r>
              <a:rPr kumimoji="0" lang="de-DE" sz="1000" b="0" i="0" u="none" strike="noStrike" kern="1200" cap="none" spc="0" normalizeH="0" noProof="0" dirty="0">
                <a:ln>
                  <a:noFill/>
                </a:ln>
                <a:solidFill>
                  <a:schemeClr val="bg1"/>
                </a:solidFill>
                <a:effectLst/>
                <a:uLnTx/>
                <a:uFillTx/>
                <a:latin typeface="+mj-lt"/>
                <a:ea typeface="+mn-ea"/>
                <a:cs typeface="+mn-cs"/>
              </a:rPr>
              <a:t>100%; M:0% Y:5% K:0%</a:t>
            </a:r>
            <a:endParaRPr kumimoji="0" lang="de-DE" sz="1000" b="0" i="0" u="none" strike="noStrike" kern="1200" cap="none" spc="0" normalizeH="0" baseline="0" noProof="0" dirty="0">
              <a:ln>
                <a:noFill/>
              </a:ln>
              <a:solidFill>
                <a:schemeClr val="bg1"/>
              </a:solidFill>
              <a:effectLst/>
              <a:uLnTx/>
              <a:uFillTx/>
              <a:latin typeface="+mj-lt"/>
              <a:ea typeface="+mn-ea"/>
              <a:cs typeface="+mn-cs"/>
            </a:endParaRPr>
          </a:p>
        </p:txBody>
      </p:sp>
      <p:sp>
        <p:nvSpPr>
          <p:cNvPr id="7" name="Textfeld 23">
            <a:extLst>
              <a:ext uri="{FF2B5EF4-FFF2-40B4-BE49-F238E27FC236}">
                <a16:creationId xmlns:a16="http://schemas.microsoft.com/office/drawing/2014/main" id="{28C7FD6A-D66F-4253-A5AD-42519BE77846}"/>
              </a:ext>
            </a:extLst>
          </p:cNvPr>
          <p:cNvSpPr txBox="1"/>
          <p:nvPr userDrawn="1"/>
        </p:nvSpPr>
        <p:spPr>
          <a:xfrm>
            <a:off x="1902030"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4</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150 | 220 | 240</a:t>
            </a:r>
            <a:endParaRPr kumimoji="0" lang="de-DE" sz="1000" b="0" i="0" u="none" strike="noStrike" kern="1200" cap="none" spc="0" normalizeH="0" baseline="0" noProof="0" dirty="0">
              <a:ln>
                <a:noFill/>
              </a:ln>
              <a:effectLst/>
              <a:uLnTx/>
              <a:uFillTx/>
              <a:latin typeface="+mj-lt"/>
            </a:endParaRPr>
          </a:p>
        </p:txBody>
      </p:sp>
      <p:sp>
        <p:nvSpPr>
          <p:cNvPr id="8" name="Textfeld 23">
            <a:extLst>
              <a:ext uri="{FF2B5EF4-FFF2-40B4-BE49-F238E27FC236}">
                <a16:creationId xmlns:a16="http://schemas.microsoft.com/office/drawing/2014/main" id="{66A238D7-F6CB-474C-82CC-4521CCF88881}"/>
              </a:ext>
            </a:extLst>
          </p:cNvPr>
          <p:cNvSpPr txBox="1"/>
          <p:nvPr userDrawn="1"/>
        </p:nvSpPr>
        <p:spPr>
          <a:xfrm>
            <a:off x="1893564" y="154508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126 | 176</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9" name="Rectangle 47">
            <a:extLst>
              <a:ext uri="{FF2B5EF4-FFF2-40B4-BE49-F238E27FC236}">
                <a16:creationId xmlns:a16="http://schemas.microsoft.com/office/drawing/2014/main" id="{865BE2BF-8F1F-4F50-A993-F38A688E05F8}"/>
              </a:ext>
            </a:extLst>
          </p:cNvPr>
          <p:cNvSpPr/>
          <p:nvPr userDrawn="1"/>
        </p:nvSpPr>
        <p:spPr>
          <a:xfrm>
            <a:off x="4057851" y="1412523"/>
            <a:ext cx="1800000" cy="720000"/>
          </a:xfrm>
          <a:prstGeom prst="rect">
            <a:avLst/>
          </a:prstGeom>
          <a:solidFill>
            <a:srgbClr val="DE79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0" name="Textfeld 23">
            <a:extLst>
              <a:ext uri="{FF2B5EF4-FFF2-40B4-BE49-F238E27FC236}">
                <a16:creationId xmlns:a16="http://schemas.microsoft.com/office/drawing/2014/main" id="{FE91F7C9-E8DD-45B7-9DEF-DCD6CCAE80B7}"/>
              </a:ext>
            </a:extLst>
          </p:cNvPr>
          <p:cNvSpPr txBox="1"/>
          <p:nvPr userDrawn="1"/>
        </p:nvSpPr>
        <p:spPr>
          <a:xfrm>
            <a:off x="4061925" y="1547369"/>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Orange 1</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noProof="0" dirty="0">
                <a:solidFill>
                  <a:schemeClr val="bg1"/>
                </a:solidFill>
                <a:latin typeface="+mj-lt"/>
              </a:rPr>
              <a:t>230| 140 | 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11" name="Rectangle 49">
            <a:extLst>
              <a:ext uri="{FF2B5EF4-FFF2-40B4-BE49-F238E27FC236}">
                <a16:creationId xmlns:a16="http://schemas.microsoft.com/office/drawing/2014/main" id="{01F6474A-4E15-4A9A-A22F-9680AB498BA1}"/>
              </a:ext>
            </a:extLst>
          </p:cNvPr>
          <p:cNvSpPr/>
          <p:nvPr userDrawn="1"/>
        </p:nvSpPr>
        <p:spPr>
          <a:xfrm>
            <a:off x="4057851" y="2403974"/>
            <a:ext cx="1800000" cy="720000"/>
          </a:xfrm>
          <a:prstGeom prst="rect">
            <a:avLst/>
          </a:prstGeom>
          <a:solidFill>
            <a:srgbClr val="FF9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2" name="Rectangle 50">
            <a:extLst>
              <a:ext uri="{FF2B5EF4-FFF2-40B4-BE49-F238E27FC236}">
                <a16:creationId xmlns:a16="http://schemas.microsoft.com/office/drawing/2014/main" id="{4236D906-B8C9-43BB-A41A-8DBE7CFB536E}"/>
              </a:ext>
            </a:extLst>
          </p:cNvPr>
          <p:cNvSpPr/>
          <p:nvPr userDrawn="1"/>
        </p:nvSpPr>
        <p:spPr>
          <a:xfrm>
            <a:off x="4065423" y="3358447"/>
            <a:ext cx="1800000" cy="720000"/>
          </a:xfrm>
          <a:prstGeom prst="rect">
            <a:avLst/>
          </a:prstGeom>
          <a:solidFill>
            <a:srgbClr val="FEC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3" name="Textfeld 23">
            <a:extLst>
              <a:ext uri="{FF2B5EF4-FFF2-40B4-BE49-F238E27FC236}">
                <a16:creationId xmlns:a16="http://schemas.microsoft.com/office/drawing/2014/main" id="{3526A38C-E2AF-408B-A959-29D791C1188F}"/>
              </a:ext>
            </a:extLst>
          </p:cNvPr>
          <p:cNvSpPr txBox="1"/>
          <p:nvPr userDrawn="1"/>
        </p:nvSpPr>
        <p:spPr>
          <a:xfrm>
            <a:off x="4064598" y="252768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Orange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255 | 150 | 0</a:t>
            </a:r>
          </a:p>
        </p:txBody>
      </p:sp>
      <p:sp>
        <p:nvSpPr>
          <p:cNvPr id="14" name="Textfeld 23">
            <a:extLst>
              <a:ext uri="{FF2B5EF4-FFF2-40B4-BE49-F238E27FC236}">
                <a16:creationId xmlns:a16="http://schemas.microsoft.com/office/drawing/2014/main" id="{7D6E6212-C9EC-47BE-918D-C3E22D99CDA1}"/>
              </a:ext>
            </a:extLst>
          </p:cNvPr>
          <p:cNvSpPr txBox="1"/>
          <p:nvPr userDrawn="1"/>
        </p:nvSpPr>
        <p:spPr>
          <a:xfrm>
            <a:off x="4069497" y="3493293"/>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Orange </a:t>
            </a:r>
            <a:r>
              <a:rPr kumimoji="0" lang="de-DE" sz="1400" b="1" i="0" u="none" strike="noStrike" kern="1200" cap="none" spc="0" normalizeH="0" baseline="0" noProof="0" dirty="0">
                <a:ln>
                  <a:noFill/>
                </a:ln>
                <a:solidFill>
                  <a:srgbClr val="000000"/>
                </a:solidFill>
                <a:effectLst/>
                <a:uLnTx/>
                <a:uFillTx/>
                <a:latin typeface="+mj-lt"/>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255 | 210 | 120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15" name="Rectangle 55">
            <a:extLst>
              <a:ext uri="{FF2B5EF4-FFF2-40B4-BE49-F238E27FC236}">
                <a16:creationId xmlns:a16="http://schemas.microsoft.com/office/drawing/2014/main" id="{E00E50DD-AB5C-4B90-ADC0-D5B45DBEC379}"/>
              </a:ext>
            </a:extLst>
          </p:cNvPr>
          <p:cNvSpPr/>
          <p:nvPr userDrawn="1"/>
        </p:nvSpPr>
        <p:spPr>
          <a:xfrm>
            <a:off x="6360784" y="2387895"/>
            <a:ext cx="1800000" cy="720000"/>
          </a:xfrm>
          <a:prstGeom prst="rect">
            <a:avLst/>
          </a:prstGeom>
          <a:solidFill>
            <a:srgbClr val="D104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6" name="Textfeld 23">
            <a:extLst>
              <a:ext uri="{FF2B5EF4-FFF2-40B4-BE49-F238E27FC236}">
                <a16:creationId xmlns:a16="http://schemas.microsoft.com/office/drawing/2014/main" id="{3436E488-1209-484F-AFDE-34F516C7A7B3}"/>
              </a:ext>
            </a:extLst>
          </p:cNvPr>
          <p:cNvSpPr txBox="1"/>
          <p:nvPr userDrawn="1"/>
        </p:nvSpPr>
        <p:spPr>
          <a:xfrm>
            <a:off x="6364858" y="2522741"/>
            <a:ext cx="1800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solidFill>
                  <a:schemeClr val="bg1"/>
                </a:solidFill>
                <a:latin typeface="+mj-lt"/>
              </a:rPr>
              <a:t>Magenta 2</a:t>
            </a:r>
            <a:endParaRPr kumimoji="0" lang="de-DE" sz="1400" b="1" i="0" u="none" strike="noStrike" kern="1200" cap="none" spc="0" normalizeH="0" baseline="0" noProof="0" dirty="0">
              <a:ln>
                <a:noFill/>
              </a:ln>
              <a:solidFill>
                <a:schemeClr val="bg1"/>
              </a:solidFill>
              <a:effectLst/>
              <a:uLnTx/>
              <a:uFillTx/>
              <a:latin typeface="+mj-lt"/>
            </a:endParaRPr>
          </a:p>
          <a:p>
            <a:pPr algn="ctr">
              <a:defRPr/>
            </a:pPr>
            <a:r>
              <a:rPr lang="de-DE" sz="1000" noProof="0" dirty="0">
                <a:solidFill>
                  <a:schemeClr val="bg1"/>
                </a:solidFill>
                <a:latin typeface="+mj-lt"/>
              </a:rPr>
              <a:t>220 | 40 | 125</a:t>
            </a:r>
            <a:br>
              <a:rPr lang="de-DE" sz="1000" noProof="0" dirty="0">
                <a:solidFill>
                  <a:schemeClr val="bg1"/>
                </a:solidFill>
                <a:latin typeface="+mj-lt"/>
              </a:rPr>
            </a:br>
            <a:r>
              <a:rPr lang="de-DE" sz="1000" dirty="0">
                <a:solidFill>
                  <a:schemeClr val="bg1"/>
                </a:solidFill>
                <a:latin typeface="+mj-lt"/>
              </a:rPr>
              <a:t>C:0%; M:100% Y:7% K:0%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bg1"/>
              </a:solidFill>
              <a:effectLst/>
              <a:uLnTx/>
              <a:uFillTx/>
              <a:latin typeface="+mj-lt"/>
            </a:endParaRPr>
          </a:p>
        </p:txBody>
      </p:sp>
      <p:sp>
        <p:nvSpPr>
          <p:cNvPr id="17" name="Rectangle 57">
            <a:extLst>
              <a:ext uri="{FF2B5EF4-FFF2-40B4-BE49-F238E27FC236}">
                <a16:creationId xmlns:a16="http://schemas.microsoft.com/office/drawing/2014/main" id="{A7511094-1191-4DF5-8B42-F42747C2C548}"/>
              </a:ext>
            </a:extLst>
          </p:cNvPr>
          <p:cNvSpPr/>
          <p:nvPr userDrawn="1"/>
        </p:nvSpPr>
        <p:spPr>
          <a:xfrm>
            <a:off x="6360784" y="3370637"/>
            <a:ext cx="1800000" cy="720000"/>
          </a:xfrm>
          <a:prstGeom prst="rect">
            <a:avLst/>
          </a:prstGeom>
          <a:solidFill>
            <a:srgbClr val="EA64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8" name="Rectangle 58">
            <a:extLst>
              <a:ext uri="{FF2B5EF4-FFF2-40B4-BE49-F238E27FC236}">
                <a16:creationId xmlns:a16="http://schemas.microsoft.com/office/drawing/2014/main" id="{1C2FC75D-37C0-4E3A-94CA-CE824B28F680}"/>
              </a:ext>
            </a:extLst>
          </p:cNvPr>
          <p:cNvSpPr/>
          <p:nvPr userDrawn="1"/>
        </p:nvSpPr>
        <p:spPr>
          <a:xfrm>
            <a:off x="6368356" y="4325110"/>
            <a:ext cx="1800000" cy="720000"/>
          </a:xfrm>
          <a:prstGeom prst="rect">
            <a:avLst/>
          </a:prstGeom>
          <a:solidFill>
            <a:srgbClr val="FAE2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19" name="Textfeld 23">
            <a:extLst>
              <a:ext uri="{FF2B5EF4-FFF2-40B4-BE49-F238E27FC236}">
                <a16:creationId xmlns:a16="http://schemas.microsoft.com/office/drawing/2014/main" id="{37EE5C92-ED13-40D0-B063-17257DF05A77}"/>
              </a:ext>
            </a:extLst>
          </p:cNvPr>
          <p:cNvSpPr txBox="1"/>
          <p:nvPr userDrawn="1"/>
        </p:nvSpPr>
        <p:spPr>
          <a:xfrm>
            <a:off x="6367531" y="3494343"/>
            <a:ext cx="1800000" cy="461665"/>
          </a:xfrm>
          <a:prstGeom prst="rect">
            <a:avLst/>
          </a:prstGeom>
          <a:noFill/>
        </p:spPr>
        <p:txBody>
          <a:bodyPr wrap="square" rtlCol="0">
            <a:spAutoFit/>
          </a:bodyPr>
          <a:lstStyle/>
          <a:p>
            <a:pPr lvl="0" algn="ctr">
              <a:defRPr/>
            </a:pPr>
            <a:r>
              <a:rPr lang="de-DE" sz="1400" b="1" dirty="0">
                <a:latin typeface="+mj-lt"/>
              </a:rPr>
              <a:t>Magenta 3</a:t>
            </a:r>
            <a:endParaRPr kumimoji="0" lang="de-DE" sz="1400" b="1" i="0" u="none" strike="noStrike" kern="1200" cap="none" spc="0" normalizeH="0" baseline="0" noProof="0" dirty="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235 | 100 | 180</a:t>
            </a:r>
          </a:p>
        </p:txBody>
      </p:sp>
      <p:sp>
        <p:nvSpPr>
          <p:cNvPr id="20" name="Textfeld 23">
            <a:extLst>
              <a:ext uri="{FF2B5EF4-FFF2-40B4-BE49-F238E27FC236}">
                <a16:creationId xmlns:a16="http://schemas.microsoft.com/office/drawing/2014/main" id="{C130BBE4-19B3-4354-A3C0-68CE96E3E344}"/>
              </a:ext>
            </a:extLst>
          </p:cNvPr>
          <p:cNvSpPr txBox="1"/>
          <p:nvPr userDrawn="1"/>
        </p:nvSpPr>
        <p:spPr>
          <a:xfrm>
            <a:off x="6372430" y="4459956"/>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Magenta 4</a:t>
            </a:r>
            <a:endParaRPr kumimoji="0" lang="de-DE" sz="1400" b="1" i="0" u="none" strike="noStrike" kern="1200" cap="none" spc="0" normalizeH="0" baseline="0" noProof="0" dirty="0">
              <a:ln>
                <a:noFill/>
              </a:ln>
              <a:solidFill>
                <a:srgbClr val="000000"/>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250 | 226 | 240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1" name="Rectangle 65">
            <a:extLst>
              <a:ext uri="{FF2B5EF4-FFF2-40B4-BE49-F238E27FC236}">
                <a16:creationId xmlns:a16="http://schemas.microsoft.com/office/drawing/2014/main" id="{359AE351-F9D7-4014-BB0C-7C50567222ED}"/>
              </a:ext>
            </a:extLst>
          </p:cNvPr>
          <p:cNvSpPr/>
          <p:nvPr userDrawn="1"/>
        </p:nvSpPr>
        <p:spPr>
          <a:xfrm>
            <a:off x="8629851" y="1404907"/>
            <a:ext cx="1800000" cy="720000"/>
          </a:xfrm>
          <a:prstGeom prst="rect">
            <a:avLst/>
          </a:prstGeom>
          <a:solidFill>
            <a:srgbClr val="5151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2" name="Rectangle 66">
            <a:extLst>
              <a:ext uri="{FF2B5EF4-FFF2-40B4-BE49-F238E27FC236}">
                <a16:creationId xmlns:a16="http://schemas.microsoft.com/office/drawing/2014/main" id="{D0E15E34-5BBF-495B-A6F5-EE37353A1825}"/>
              </a:ext>
            </a:extLst>
          </p:cNvPr>
          <p:cNvSpPr/>
          <p:nvPr userDrawn="1"/>
        </p:nvSpPr>
        <p:spPr>
          <a:xfrm>
            <a:off x="8637423" y="2359380"/>
            <a:ext cx="1800000" cy="720000"/>
          </a:xfrm>
          <a:prstGeom prst="rect">
            <a:avLst/>
          </a:prstGeom>
          <a:solidFill>
            <a:srgbClr val="8484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 name="Rectangle 67">
            <a:extLst>
              <a:ext uri="{FF2B5EF4-FFF2-40B4-BE49-F238E27FC236}">
                <a16:creationId xmlns:a16="http://schemas.microsoft.com/office/drawing/2014/main" id="{FBD6B6CF-98B7-4840-B250-57377D33AC0D}"/>
              </a:ext>
            </a:extLst>
          </p:cNvPr>
          <p:cNvSpPr/>
          <p:nvPr userDrawn="1"/>
        </p:nvSpPr>
        <p:spPr>
          <a:xfrm>
            <a:off x="8633854" y="3336133"/>
            <a:ext cx="1800000" cy="720000"/>
          </a:xfrm>
          <a:prstGeom prst="rect">
            <a:avLst/>
          </a:prstGeom>
          <a:solidFill>
            <a:srgbClr val="D4D4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 name="Textfeld 23">
            <a:extLst>
              <a:ext uri="{FF2B5EF4-FFF2-40B4-BE49-F238E27FC236}">
                <a16:creationId xmlns:a16="http://schemas.microsoft.com/office/drawing/2014/main" id="{4439B064-3DA4-4DCD-B524-97DE294BDDAC}"/>
              </a:ext>
            </a:extLst>
          </p:cNvPr>
          <p:cNvSpPr txBox="1"/>
          <p:nvPr userDrawn="1"/>
        </p:nvSpPr>
        <p:spPr>
          <a:xfrm>
            <a:off x="8636598" y="1528613"/>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100| 100 | 100</a:t>
            </a:r>
          </a:p>
        </p:txBody>
      </p:sp>
      <p:sp>
        <p:nvSpPr>
          <p:cNvPr id="25" name="Textfeld 23">
            <a:extLst>
              <a:ext uri="{FF2B5EF4-FFF2-40B4-BE49-F238E27FC236}">
                <a16:creationId xmlns:a16="http://schemas.microsoft.com/office/drawing/2014/main" id="{E3144C29-0F63-42F6-8421-18018BCC9846}"/>
              </a:ext>
            </a:extLst>
          </p:cNvPr>
          <p:cNvSpPr txBox="1"/>
          <p:nvPr userDrawn="1"/>
        </p:nvSpPr>
        <p:spPr>
          <a:xfrm>
            <a:off x="8641497" y="2494226"/>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Grau 2</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150 | 150 | 150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26" name="Textfeld 23">
            <a:extLst>
              <a:ext uri="{FF2B5EF4-FFF2-40B4-BE49-F238E27FC236}">
                <a16:creationId xmlns:a16="http://schemas.microsoft.com/office/drawing/2014/main" id="{45672BED-CAFA-41C7-A119-E9CC665E6FEB}"/>
              </a:ext>
            </a:extLst>
          </p:cNvPr>
          <p:cNvSpPr txBox="1"/>
          <p:nvPr userDrawn="1"/>
        </p:nvSpPr>
        <p:spPr>
          <a:xfrm>
            <a:off x="8633031" y="3463397"/>
            <a:ext cx="1800000" cy="461665"/>
          </a:xfrm>
          <a:prstGeom prst="rect">
            <a:avLst/>
          </a:prstGeom>
          <a:noFill/>
        </p:spPr>
        <p:txBody>
          <a:bodyPr wrap="square" rtlCol="0">
            <a:spAutoFit/>
          </a:bodyPr>
          <a:lstStyle/>
          <a:p>
            <a:pPr lvl="0" algn="ctr">
              <a:defRPr/>
            </a:pPr>
            <a:r>
              <a:rPr lang="de-DE" sz="1400" b="1" dirty="0">
                <a:solidFill>
                  <a:srgbClr val="000000"/>
                </a:solidFill>
                <a:latin typeface="+mj-lt"/>
              </a:rPr>
              <a:t>Grau 3</a:t>
            </a:r>
            <a:endParaRPr kumimoji="0" lang="de-DE" sz="1400" b="1" i="0" u="none" strike="noStrike" kern="1200" cap="none" spc="0" normalizeH="0" baseline="0" noProof="0" dirty="0">
              <a:ln>
                <a:noFill/>
              </a:ln>
              <a:solidFill>
                <a:srgbClr val="000000"/>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rgbClr val="000000"/>
                </a:solidFill>
                <a:latin typeface="+mj-lt"/>
              </a:rPr>
              <a:t>220 | 220 | 220</a:t>
            </a:r>
            <a:endParaRPr kumimoji="0" lang="de-DE" sz="1000" b="0" i="0" u="none" strike="noStrike" kern="1200" cap="none" spc="0" normalizeH="0" baseline="0" noProof="0" dirty="0">
              <a:ln>
                <a:noFill/>
              </a:ln>
              <a:solidFill>
                <a:srgbClr val="000000"/>
              </a:solidFill>
              <a:effectLst/>
              <a:uLnTx/>
              <a:uFillTx/>
              <a:latin typeface="+mj-lt"/>
            </a:endParaRPr>
          </a:p>
        </p:txBody>
      </p:sp>
      <p:sp>
        <p:nvSpPr>
          <p:cNvPr id="27" name="Rectangle 2">
            <a:extLst>
              <a:ext uri="{FF2B5EF4-FFF2-40B4-BE49-F238E27FC236}">
                <a16:creationId xmlns:a16="http://schemas.microsoft.com/office/drawing/2014/main" id="{23A9F7F2-E99A-436B-A07A-460499681267}"/>
              </a:ext>
            </a:extLst>
          </p:cNvPr>
          <p:cNvSpPr/>
          <p:nvPr userDrawn="1"/>
        </p:nvSpPr>
        <p:spPr>
          <a:xfrm>
            <a:off x="1741366" y="2304850"/>
            <a:ext cx="6553200" cy="901700"/>
          </a:xfrm>
          <a:prstGeom prst="rect">
            <a:avLst/>
          </a:prstGeom>
          <a:noFill/>
          <a:ln>
            <a:solidFill>
              <a:srgbClr val="51515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8" name="Rectangle 38">
            <a:extLst>
              <a:ext uri="{FF2B5EF4-FFF2-40B4-BE49-F238E27FC236}">
                <a16:creationId xmlns:a16="http://schemas.microsoft.com/office/drawing/2014/main" id="{35255CE6-4D8C-42C6-9C65-F6CCF220FD86}"/>
              </a:ext>
            </a:extLst>
          </p:cNvPr>
          <p:cNvSpPr/>
          <p:nvPr userDrawn="1"/>
        </p:nvSpPr>
        <p:spPr>
          <a:xfrm>
            <a:off x="1890384" y="2396598"/>
            <a:ext cx="1800000" cy="720000"/>
          </a:xfrm>
          <a:prstGeom prst="rect">
            <a:avLst/>
          </a:prstGeom>
          <a:solidFill>
            <a:srgbClr val="009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9" name="Textfeld 23">
            <a:extLst>
              <a:ext uri="{FF2B5EF4-FFF2-40B4-BE49-F238E27FC236}">
                <a16:creationId xmlns:a16="http://schemas.microsoft.com/office/drawing/2014/main" id="{9D0920A9-3A06-4C17-877B-55056D2FC482}"/>
              </a:ext>
            </a:extLst>
          </p:cNvPr>
          <p:cNvSpPr txBox="1"/>
          <p:nvPr userDrawn="1"/>
        </p:nvSpPr>
        <p:spPr>
          <a:xfrm>
            <a:off x="1884535" y="2590971"/>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bg1"/>
                </a:solidFill>
                <a:effectLst/>
                <a:uLnTx/>
                <a:uFillTx/>
                <a:latin typeface="+mj-lt"/>
                <a:ea typeface="+mn-ea"/>
                <a:cs typeface="+mn-cs"/>
              </a:rPr>
              <a:t>Blau 2</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0 | 150 | 200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0" name="Rectangle 58">
            <a:extLst>
              <a:ext uri="{FF2B5EF4-FFF2-40B4-BE49-F238E27FC236}">
                <a16:creationId xmlns:a16="http://schemas.microsoft.com/office/drawing/2014/main" id="{98BA08C3-3C7F-43FF-8A6F-B825DFC3A34C}"/>
              </a:ext>
            </a:extLst>
          </p:cNvPr>
          <p:cNvSpPr/>
          <p:nvPr userDrawn="1"/>
        </p:nvSpPr>
        <p:spPr>
          <a:xfrm>
            <a:off x="6358822" y="1411584"/>
            <a:ext cx="1800000" cy="720000"/>
          </a:xfrm>
          <a:prstGeom prst="rect">
            <a:avLst/>
          </a:prstGeom>
          <a:solidFill>
            <a:srgbClr val="AC00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1" name="Textfeld 23">
            <a:extLst>
              <a:ext uri="{FF2B5EF4-FFF2-40B4-BE49-F238E27FC236}">
                <a16:creationId xmlns:a16="http://schemas.microsoft.com/office/drawing/2014/main" id="{DC60BD58-7708-4668-A15F-52C1B7A1A5B4}"/>
              </a:ext>
            </a:extLst>
          </p:cNvPr>
          <p:cNvSpPr txBox="1"/>
          <p:nvPr userDrawn="1"/>
        </p:nvSpPr>
        <p:spPr>
          <a:xfrm>
            <a:off x="6362896" y="1546430"/>
            <a:ext cx="1800000" cy="461665"/>
          </a:xfrm>
          <a:prstGeom prst="rect">
            <a:avLst/>
          </a:prstGeom>
          <a:noFill/>
        </p:spPr>
        <p:txBody>
          <a:bodyPr wrap="square" rtlCol="0">
            <a:spAutoFit/>
          </a:bodyPr>
          <a:lstStyle/>
          <a:p>
            <a:pPr lvl="0" algn="ctr">
              <a:defRPr/>
            </a:pPr>
            <a:r>
              <a:rPr lang="de-DE" sz="1400" b="1" dirty="0">
                <a:solidFill>
                  <a:schemeClr val="bg1"/>
                </a:solidFill>
                <a:latin typeface="+mj-lt"/>
              </a:rPr>
              <a:t>Magenta 1</a:t>
            </a:r>
            <a:endParaRPr kumimoji="0" lang="de-DE" sz="1400" b="1" i="0" u="none" strike="noStrike" kern="1200" cap="none" spc="0" normalizeH="0" baseline="0" noProof="0" dirty="0">
              <a:ln>
                <a:noFill/>
              </a:ln>
              <a:solidFill>
                <a:schemeClr val="bg1"/>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solidFill>
                  <a:schemeClr val="bg1"/>
                </a:solidFill>
                <a:latin typeface="+mj-lt"/>
              </a:rPr>
              <a:t>172 | 0 | 90</a:t>
            </a:r>
            <a:endParaRPr kumimoji="0" lang="de-DE" sz="1000" b="0" i="0" u="none" strike="noStrike" kern="1200" cap="none" spc="0" normalizeH="0" baseline="0" noProof="0" dirty="0">
              <a:ln>
                <a:noFill/>
              </a:ln>
              <a:solidFill>
                <a:schemeClr val="bg1"/>
              </a:solidFill>
              <a:effectLst/>
              <a:uLnTx/>
              <a:uFillTx/>
              <a:latin typeface="+mj-lt"/>
            </a:endParaRPr>
          </a:p>
        </p:txBody>
      </p:sp>
      <p:sp>
        <p:nvSpPr>
          <p:cNvPr id="32" name="Rectangle 43">
            <a:extLst>
              <a:ext uri="{FF2B5EF4-FFF2-40B4-BE49-F238E27FC236}">
                <a16:creationId xmlns:a16="http://schemas.microsoft.com/office/drawing/2014/main" id="{A8C62C8D-AA89-4B66-8572-407E62E91F44}"/>
              </a:ext>
            </a:extLst>
          </p:cNvPr>
          <p:cNvSpPr/>
          <p:nvPr userDrawn="1"/>
        </p:nvSpPr>
        <p:spPr>
          <a:xfrm>
            <a:off x="1894387" y="5327971"/>
            <a:ext cx="1800000" cy="720000"/>
          </a:xfrm>
          <a:prstGeom prst="rect">
            <a:avLst/>
          </a:prstGeom>
          <a:solidFill>
            <a:srgbClr val="D5ED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 name="Textfeld 23">
            <a:extLst>
              <a:ext uri="{FF2B5EF4-FFF2-40B4-BE49-F238E27FC236}">
                <a16:creationId xmlns:a16="http://schemas.microsoft.com/office/drawing/2014/main" id="{8F9FC9B2-9030-4E02-8AB8-CE8F7033BA29}"/>
              </a:ext>
            </a:extLst>
          </p:cNvPr>
          <p:cNvSpPr txBox="1"/>
          <p:nvPr userDrawn="1"/>
        </p:nvSpPr>
        <p:spPr>
          <a:xfrm>
            <a:off x="1893564" y="5455235"/>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mj-lt"/>
                <a:ea typeface="+mn-ea"/>
                <a:cs typeface="+mn-cs"/>
              </a:rPr>
              <a:t>Blau 5</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220 | 240 | 250</a:t>
            </a:r>
            <a:endParaRPr kumimoji="0" lang="de-DE" sz="1000" b="0" i="0" u="none" strike="noStrike" kern="1200" cap="none" spc="0" normalizeH="0" baseline="0" noProof="0" dirty="0">
              <a:ln>
                <a:noFill/>
              </a:ln>
              <a:effectLst/>
              <a:uLnTx/>
              <a:uFillTx/>
              <a:latin typeface="+mj-lt"/>
            </a:endParaRPr>
          </a:p>
        </p:txBody>
      </p:sp>
      <p:pic>
        <p:nvPicPr>
          <p:cNvPr id="34" name="Grafik 33">
            <a:extLst>
              <a:ext uri="{FF2B5EF4-FFF2-40B4-BE49-F238E27FC236}">
                <a16:creationId xmlns:a16="http://schemas.microsoft.com/office/drawing/2014/main" id="{4E615C8B-912B-4576-9D74-9D7247B82A6E}"/>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35" name="Rechteck 34">
            <a:extLst>
              <a:ext uri="{FF2B5EF4-FFF2-40B4-BE49-F238E27FC236}">
                <a16:creationId xmlns:a16="http://schemas.microsoft.com/office/drawing/2014/main" id="{2E7F8692-4550-4CE1-A3A9-62974F37D13B}"/>
              </a:ext>
            </a:extLst>
          </p:cNvPr>
          <p:cNvSpPr/>
          <p:nvPr userDrawn="1"/>
        </p:nvSpPr>
        <p:spPr>
          <a:xfrm>
            <a:off x="367923" y="226640"/>
            <a:ext cx="8348874" cy="769441"/>
          </a:xfrm>
          <a:prstGeom prst="rect">
            <a:avLst/>
          </a:prstGeom>
        </p:spPr>
        <p:txBody>
          <a:bodyPr wrap="square">
            <a:spAutoFit/>
          </a:bodyPr>
          <a:lstStyle/>
          <a:p>
            <a:r>
              <a:rPr lang="de-DE" sz="4400" dirty="0">
                <a:solidFill>
                  <a:srgbClr val="006BA0"/>
                </a:solidFill>
                <a:ea typeface="Verdana" panose="020B0604030504040204" pitchFamily="34" charset="0"/>
              </a:rPr>
              <a:t>Farbwelten </a:t>
            </a:r>
          </a:p>
        </p:txBody>
      </p:sp>
      <p:sp>
        <p:nvSpPr>
          <p:cNvPr id="36" name="Rectangle 42">
            <a:extLst>
              <a:ext uri="{FF2B5EF4-FFF2-40B4-BE49-F238E27FC236}">
                <a16:creationId xmlns:a16="http://schemas.microsoft.com/office/drawing/2014/main" id="{7AB65EB0-6FE4-4877-A2B4-B71DD02C0249}"/>
              </a:ext>
            </a:extLst>
          </p:cNvPr>
          <p:cNvSpPr/>
          <p:nvPr userDrawn="1"/>
        </p:nvSpPr>
        <p:spPr>
          <a:xfrm>
            <a:off x="4053777" y="4342522"/>
            <a:ext cx="1800000" cy="720000"/>
          </a:xfrm>
          <a:prstGeom prst="rect">
            <a:avLst/>
          </a:prstGeom>
          <a:solidFill>
            <a:srgbClr val="FFEAD0"/>
          </a:solidFill>
          <a:ln>
            <a:solidFill>
              <a:srgbClr val="FFEAD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mj-lt"/>
            </a:endParaRPr>
          </a:p>
        </p:txBody>
      </p:sp>
      <p:sp>
        <p:nvSpPr>
          <p:cNvPr id="37" name="Textfeld 23">
            <a:extLst>
              <a:ext uri="{FF2B5EF4-FFF2-40B4-BE49-F238E27FC236}">
                <a16:creationId xmlns:a16="http://schemas.microsoft.com/office/drawing/2014/main" id="{10AD58B7-3118-4813-8F89-3382C8136F02}"/>
              </a:ext>
            </a:extLst>
          </p:cNvPr>
          <p:cNvSpPr txBox="1"/>
          <p:nvPr userDrawn="1"/>
        </p:nvSpPr>
        <p:spPr>
          <a:xfrm>
            <a:off x="4057851" y="4477368"/>
            <a:ext cx="1800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latin typeface="+mj-lt"/>
              </a:rPr>
              <a:t>Orange 4</a:t>
            </a:r>
            <a:endParaRPr kumimoji="0" lang="de-DE" sz="1400" b="1"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mj-lt"/>
              </a:rPr>
              <a:t>255 | 234 | 208</a:t>
            </a:r>
            <a:endParaRPr kumimoji="0" lang="de-DE" sz="1000" b="0" i="0" u="none" strike="noStrike" kern="1200" cap="none" spc="0" normalizeH="0" baseline="0" noProof="0" dirty="0">
              <a:ln>
                <a:noFill/>
              </a:ln>
              <a:effectLst/>
              <a:uLnTx/>
              <a:uFillTx/>
              <a:latin typeface="+mj-lt"/>
            </a:endParaRPr>
          </a:p>
        </p:txBody>
      </p:sp>
      <p:sp>
        <p:nvSpPr>
          <p:cNvPr id="38" name="Rechteck 37">
            <a:extLst>
              <a:ext uri="{FF2B5EF4-FFF2-40B4-BE49-F238E27FC236}">
                <a16:creationId xmlns:a16="http://schemas.microsoft.com/office/drawing/2014/main" id="{8344A4CD-D97F-49EA-B2BF-59753C644E40}"/>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Textplatzhalter 38">
            <a:extLst>
              <a:ext uri="{FF2B5EF4-FFF2-40B4-BE49-F238E27FC236}">
                <a16:creationId xmlns:a16="http://schemas.microsoft.com/office/drawing/2014/main" id="{6D753699-0B84-472F-A9E1-B4F958F00185}"/>
              </a:ext>
            </a:extLst>
          </p:cNvPr>
          <p:cNvSpPr>
            <a:spLocks noGrp="1"/>
          </p:cNvSpPr>
          <p:nvPr>
            <p:ph type="body" sz="quarter" idx="10" hasCustomPrompt="1"/>
          </p:nvPr>
        </p:nvSpPr>
        <p:spPr>
          <a:xfrm>
            <a:off x="4053777" y="5420675"/>
            <a:ext cx="4109148" cy="539585"/>
          </a:xfrm>
          <a:prstGeom prst="rect">
            <a:avLst/>
          </a:prstGeom>
          <a:ln w="19050">
            <a:solidFill>
              <a:schemeClr val="accent1"/>
            </a:solidFill>
          </a:ln>
        </p:spPr>
        <p:txBody>
          <a:bodyPr/>
          <a:lstStyle>
            <a:lvl1pPr marL="0" indent="0">
              <a:lnSpc>
                <a:spcPct val="100000"/>
              </a:lnSpc>
              <a:spcBef>
                <a:spcPts val="0"/>
              </a:spcBef>
              <a:buNone/>
              <a:defRPr sz="1400"/>
            </a:lvl1pPr>
          </a:lstStyle>
          <a:p>
            <a:pPr lvl="0"/>
            <a:r>
              <a:rPr lang="de-DE" dirty="0"/>
              <a:t>Bitte benutzten Sie ausschließlich diese Farben. Keine Abstufungen oder ähnliche Farben. </a:t>
            </a:r>
          </a:p>
        </p:txBody>
      </p:sp>
    </p:spTree>
    <p:extLst>
      <p:ext uri="{BB962C8B-B14F-4D97-AF65-F5344CB8AC3E}">
        <p14:creationId xmlns:p14="http://schemas.microsoft.com/office/powerpoint/2010/main" val="1375604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wei Inhalte ohne Überschrift">
    <p:spTree>
      <p:nvGrpSpPr>
        <p:cNvPr id="1" name=""/>
        <p:cNvGrpSpPr/>
        <p:nvPr/>
      </p:nvGrpSpPr>
      <p:grpSpPr>
        <a:xfrm>
          <a:off x="0" y="0"/>
          <a:ext cx="0" cy="0"/>
          <a:chOff x="0" y="0"/>
          <a:chExt cx="0" cy="0"/>
        </a:xfrm>
      </p:grpSpPr>
      <p:sp>
        <p:nvSpPr>
          <p:cNvPr id="14" name="Bildplatzhalter 14">
            <a:extLst>
              <a:ext uri="{FF2B5EF4-FFF2-40B4-BE49-F238E27FC236}">
                <a16:creationId xmlns:a16="http://schemas.microsoft.com/office/drawing/2014/main" id="{3F40045E-95FE-4E39-96B5-4EA929B04DC1}"/>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3" name="Textplatzhalter 12">
            <a:extLst>
              <a:ext uri="{FF2B5EF4-FFF2-40B4-BE49-F238E27FC236}">
                <a16:creationId xmlns:a16="http://schemas.microsoft.com/office/drawing/2014/main" id="{1093DC88-0FC1-4D13-81EC-3153D4938251}"/>
              </a:ext>
            </a:extLst>
          </p:cNvPr>
          <p:cNvSpPr>
            <a:spLocks noGrp="1"/>
          </p:cNvSpPr>
          <p:nvPr>
            <p:ph type="body" sz="quarter" idx="15" hasCustomPrompt="1"/>
          </p:nvPr>
        </p:nvSpPr>
        <p:spPr>
          <a:xfrm>
            <a:off x="658813" y="1786886"/>
            <a:ext cx="5113337" cy="4068762"/>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sp>
        <p:nvSpPr>
          <p:cNvPr id="15" name="Textplatzhalter 12">
            <a:extLst>
              <a:ext uri="{FF2B5EF4-FFF2-40B4-BE49-F238E27FC236}">
                <a16:creationId xmlns:a16="http://schemas.microsoft.com/office/drawing/2014/main" id="{C834AF0C-0400-4603-9A06-5B07DD8E31B4}"/>
              </a:ext>
            </a:extLst>
          </p:cNvPr>
          <p:cNvSpPr>
            <a:spLocks noGrp="1"/>
          </p:cNvSpPr>
          <p:nvPr>
            <p:ph type="body" sz="quarter" idx="17" hasCustomPrompt="1"/>
          </p:nvPr>
        </p:nvSpPr>
        <p:spPr>
          <a:xfrm>
            <a:off x="6203950" y="1786885"/>
            <a:ext cx="4968875" cy="4068763"/>
          </a:xfrm>
          <a:prstGeom prst="rect">
            <a:avLst/>
          </a:prstGeom>
        </p:spPr>
        <p:txBody>
          <a:bodyPr/>
          <a:lstStyle>
            <a:lvl1pPr marL="0" indent="0">
              <a:lnSpc>
                <a:spcPct val="100000"/>
              </a:lnSpc>
              <a:spcBef>
                <a:spcPts val="0"/>
              </a:spcBef>
              <a:buNone/>
              <a:defRPr sz="1800"/>
            </a:lvl1pPr>
          </a:lstStyle>
          <a:p>
            <a:pPr lvl="0"/>
            <a:r>
              <a:rPr lang="de-DE" dirty="0"/>
              <a:t>Fließtext einfügen </a:t>
            </a:r>
          </a:p>
        </p:txBody>
      </p:sp>
      <p:pic>
        <p:nvPicPr>
          <p:cNvPr id="9" name="Grafik 8">
            <a:extLst>
              <a:ext uri="{FF2B5EF4-FFF2-40B4-BE49-F238E27FC236}">
                <a16:creationId xmlns:a16="http://schemas.microsoft.com/office/drawing/2014/main" id="{C63B2544-813E-408B-B61A-466EF6C0089A}"/>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0" name="Textplatzhalter 9">
            <a:extLst>
              <a:ext uri="{FF2B5EF4-FFF2-40B4-BE49-F238E27FC236}">
                <a16:creationId xmlns:a16="http://schemas.microsoft.com/office/drawing/2014/main" id="{2E8C024B-7B4A-4A74-B3FA-3F246DB01B53}"/>
              </a:ext>
            </a:extLst>
          </p:cNvPr>
          <p:cNvSpPr>
            <a:spLocks noGrp="1"/>
          </p:cNvSpPr>
          <p:nvPr>
            <p:ph type="body" sz="quarter" idx="11"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1" name="Textplatzhalter 2">
            <a:extLst>
              <a:ext uri="{FF2B5EF4-FFF2-40B4-BE49-F238E27FC236}">
                <a16:creationId xmlns:a16="http://schemas.microsoft.com/office/drawing/2014/main" id="{850E4C9B-0E4C-40A2-BD53-DC9E940E22B1}"/>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77048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iagramm (1/2 1/2)">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5772150" y="1786886"/>
            <a:ext cx="4787900"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4702459"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9909"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26967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 Diagramm (1/3 2/3)">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4706754" y="1786886"/>
            <a:ext cx="5853296"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3" y="1786886"/>
            <a:ext cx="3604143"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698102"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643778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 Diagramm (1/4 3/4)">
    <p:spTree>
      <p:nvGrpSpPr>
        <p:cNvPr id="1" name=""/>
        <p:cNvGrpSpPr/>
        <p:nvPr/>
      </p:nvGrpSpPr>
      <p:grpSpPr>
        <a:xfrm>
          <a:off x="0" y="0"/>
          <a:ext cx="0" cy="0"/>
          <a:chOff x="0" y="0"/>
          <a:chExt cx="0" cy="0"/>
        </a:xfrm>
      </p:grpSpPr>
      <p:sp>
        <p:nvSpPr>
          <p:cNvPr id="18" name="Bildplatzhalter 14">
            <a:extLst>
              <a:ext uri="{FF2B5EF4-FFF2-40B4-BE49-F238E27FC236}">
                <a16:creationId xmlns:a16="http://schemas.microsoft.com/office/drawing/2014/main" id="{BD8B4CEB-6FB1-4656-BCB5-5BBB672AF61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3359217" y="1786886"/>
            <a:ext cx="7200833" cy="4068762"/>
          </a:xfrm>
          <a:prstGeom prst="rect">
            <a:avLst/>
          </a:prstGeom>
        </p:spPr>
        <p:txBody>
          <a:bodyPr/>
          <a:lstStyle>
            <a:lvl1pPr>
              <a:buNone/>
              <a:defRPr sz="1800"/>
            </a:lvl1pPr>
          </a:lstStyle>
          <a:p>
            <a:endParaRPr lang="de-DE" dirty="0"/>
          </a:p>
        </p:txBody>
      </p:sp>
      <p:sp>
        <p:nvSpPr>
          <p:cNvPr id="3" name="Textplatzhalter 2">
            <a:extLst>
              <a:ext uri="{FF2B5EF4-FFF2-40B4-BE49-F238E27FC236}">
                <a16:creationId xmlns:a16="http://schemas.microsoft.com/office/drawing/2014/main" id="{5BAEB404-35DA-46A8-AE07-0A70EF58C41B}"/>
              </a:ext>
            </a:extLst>
          </p:cNvPr>
          <p:cNvSpPr>
            <a:spLocks noGrp="1"/>
          </p:cNvSpPr>
          <p:nvPr>
            <p:ph type="body" sz="quarter" idx="11"/>
          </p:nvPr>
        </p:nvSpPr>
        <p:spPr>
          <a:xfrm>
            <a:off x="658814" y="1786886"/>
            <a:ext cx="2257642" cy="4068762"/>
          </a:xfrm>
          <a:prstGeom prst="rect">
            <a:avLst/>
          </a:prstGeom>
        </p:spPr>
        <p:txBody>
          <a:bodyPr anchor="ctr"/>
          <a:lstStyle>
            <a:lvl1pPr marL="0" indent="0">
              <a:lnSpc>
                <a:spcPct val="100000"/>
              </a:lnSpc>
              <a:spcBef>
                <a:spcPts val="0"/>
              </a:spcBef>
              <a:buNone/>
              <a:defRPr sz="1800"/>
            </a:lvl1pPr>
          </a:lstStyle>
          <a:p>
            <a:pPr lvl="0"/>
            <a:endParaRPr lang="de-DE" dirty="0"/>
          </a:p>
        </p:txBody>
      </p:sp>
      <p:sp>
        <p:nvSpPr>
          <p:cNvPr id="9" name="Textplatzhalter 9">
            <a:extLst>
              <a:ext uri="{FF2B5EF4-FFF2-40B4-BE49-F238E27FC236}">
                <a16:creationId xmlns:a16="http://schemas.microsoft.com/office/drawing/2014/main" id="{F22CE57C-D985-46F6-A154-C748259C0912}"/>
              </a:ext>
            </a:extLst>
          </p:cNvPr>
          <p:cNvSpPr>
            <a:spLocks noGrp="1"/>
          </p:cNvSpPr>
          <p:nvPr>
            <p:ph type="body" sz="quarter" idx="15"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10" name="Textplatzhalter 2">
            <a:extLst>
              <a:ext uri="{FF2B5EF4-FFF2-40B4-BE49-F238E27FC236}">
                <a16:creationId xmlns:a16="http://schemas.microsoft.com/office/drawing/2014/main" id="{FB96E08F-C284-45F9-B7A9-FA2C0C536CF7}"/>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092887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19" name="Bildplatzhalter 14">
            <a:extLst>
              <a:ext uri="{FF2B5EF4-FFF2-40B4-BE49-F238E27FC236}">
                <a16:creationId xmlns:a16="http://schemas.microsoft.com/office/drawing/2014/main" id="{C276B101-B9FF-410E-B308-F8B5833E0E0E}"/>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7" name="Diagrammplatzhalter 16">
            <a:extLst>
              <a:ext uri="{FF2B5EF4-FFF2-40B4-BE49-F238E27FC236}">
                <a16:creationId xmlns:a16="http://schemas.microsoft.com/office/drawing/2014/main" id="{E9E17C6C-A91F-496C-80D4-31D274CA08B4}"/>
              </a:ext>
            </a:extLst>
          </p:cNvPr>
          <p:cNvSpPr>
            <a:spLocks noGrp="1"/>
          </p:cNvSpPr>
          <p:nvPr>
            <p:ph type="chart"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163A06D6-F44E-4782-B8A4-6E6F978D011E}"/>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D811155B-FDEA-4397-A749-9D8A2F173FD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566590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17" name="Bildplatzhalter 14">
            <a:extLst>
              <a:ext uri="{FF2B5EF4-FFF2-40B4-BE49-F238E27FC236}">
                <a16:creationId xmlns:a16="http://schemas.microsoft.com/office/drawing/2014/main" id="{122963DC-69AE-4747-84B0-FDA2379E814C}"/>
              </a:ext>
            </a:extLst>
          </p:cNvPr>
          <p:cNvSpPr>
            <a:spLocks noGrp="1"/>
          </p:cNvSpPr>
          <p:nvPr>
            <p:ph type="pic" sz="quarter" idx="12"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4" name="Grafik 13">
            <a:extLst>
              <a:ext uri="{FF2B5EF4-FFF2-40B4-BE49-F238E27FC236}">
                <a16:creationId xmlns:a16="http://schemas.microsoft.com/office/drawing/2014/main" id="{2A93E03E-721A-4843-B598-2C69F026DFB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 name="Tabellenplatzhalter 2">
            <a:extLst>
              <a:ext uri="{FF2B5EF4-FFF2-40B4-BE49-F238E27FC236}">
                <a16:creationId xmlns:a16="http://schemas.microsoft.com/office/drawing/2014/main" id="{C7B8DFFE-2098-4C43-81E4-8F071E4E7419}"/>
              </a:ext>
            </a:extLst>
          </p:cNvPr>
          <p:cNvSpPr>
            <a:spLocks noGrp="1"/>
          </p:cNvSpPr>
          <p:nvPr>
            <p:ph type="tbl" sz="quarter" idx="10"/>
          </p:nvPr>
        </p:nvSpPr>
        <p:spPr>
          <a:xfrm>
            <a:off x="658813" y="1786886"/>
            <a:ext cx="9901237" cy="4068762"/>
          </a:xfrm>
          <a:prstGeom prst="rect">
            <a:avLst/>
          </a:prstGeom>
        </p:spPr>
        <p:txBody>
          <a:bodyPr/>
          <a:lstStyle>
            <a:lvl1pPr>
              <a:buNone/>
              <a:defRPr sz="1800"/>
            </a:lvl1pPr>
          </a:lstStyle>
          <a:p>
            <a:endParaRPr lang="de-DE" dirty="0"/>
          </a:p>
        </p:txBody>
      </p:sp>
      <p:sp>
        <p:nvSpPr>
          <p:cNvPr id="8" name="Textplatzhalter 9">
            <a:extLst>
              <a:ext uri="{FF2B5EF4-FFF2-40B4-BE49-F238E27FC236}">
                <a16:creationId xmlns:a16="http://schemas.microsoft.com/office/drawing/2014/main" id="{AD47410A-41EE-45EF-BC3F-32733EA834DB}"/>
              </a:ext>
            </a:extLst>
          </p:cNvPr>
          <p:cNvSpPr>
            <a:spLocks noGrp="1"/>
          </p:cNvSpPr>
          <p:nvPr>
            <p:ph type="body" sz="quarter" idx="11" hasCustomPrompt="1"/>
          </p:nvPr>
        </p:nvSpPr>
        <p:spPr>
          <a:xfrm>
            <a:off x="701148" y="6197600"/>
            <a:ext cx="8610600" cy="363538"/>
          </a:xfrm>
          <a:prstGeom prst="rect">
            <a:avLst/>
          </a:prstGeom>
        </p:spPr>
        <p:txBody>
          <a:bodyPr/>
          <a:lstStyle>
            <a:lvl1pPr marL="0" indent="0">
              <a:lnSpc>
                <a:spcPct val="100000"/>
              </a:lnSpc>
              <a:spcBef>
                <a:spcPts val="0"/>
              </a:spcBef>
              <a:buNone/>
              <a:defRPr sz="1000">
                <a:solidFill>
                  <a:srgbClr val="969696"/>
                </a:solidFill>
              </a:defRPr>
            </a:lvl1pPr>
          </a:lstStyle>
          <a:p>
            <a:pPr lvl="0"/>
            <a:r>
              <a:rPr lang="de-DE" dirty="0"/>
              <a:t>Fußzeile (Kann entfernt werden, wenn nicht benötigt) Bis zu drei Zeilen, falls mehr als 1 eine Zeile benötigt wird dann ziehen Sie das Feld bitte nach oben und nicht nach unten auf.</a:t>
            </a:r>
          </a:p>
        </p:txBody>
      </p:sp>
      <p:sp>
        <p:nvSpPr>
          <p:cNvPr id="9" name="Textplatzhalter 2">
            <a:extLst>
              <a:ext uri="{FF2B5EF4-FFF2-40B4-BE49-F238E27FC236}">
                <a16:creationId xmlns:a16="http://schemas.microsoft.com/office/drawing/2014/main" id="{7008DA18-8420-4CBA-A3E5-3DA8A8510729}"/>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071826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_7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49500" y="1789774"/>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707610" y="1789898"/>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19113" y="1789898"/>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65472" y="1853825"/>
            <a:ext cx="553043" cy="325746"/>
          </a:xfrm>
          <a:prstGeom prst="rect">
            <a:avLst/>
          </a:prstGeom>
        </p:spPr>
        <p:txBody>
          <a:bodyPr/>
          <a:lstStyle>
            <a:lvl1pPr algn="ctr">
              <a:buNone/>
              <a:defRPr sz="20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36891"/>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Avenir Next LT Pro Light 18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54508"/>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111" name="Rechteck 110">
            <a:extLst>
              <a:ext uri="{FF2B5EF4-FFF2-40B4-BE49-F238E27FC236}">
                <a16:creationId xmlns:a16="http://schemas.microsoft.com/office/drawing/2014/main" id="{5C163048-6EB4-4D05-83A8-64D89634EDF4}"/>
              </a:ext>
            </a:extLst>
          </p:cNvPr>
          <p:cNvSpPr/>
          <p:nvPr userDrawn="1"/>
        </p:nvSpPr>
        <p:spPr>
          <a:xfrm>
            <a:off x="2349500" y="2375727"/>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2" name="Ellipse 111">
            <a:extLst>
              <a:ext uri="{FF2B5EF4-FFF2-40B4-BE49-F238E27FC236}">
                <a16:creationId xmlns:a16="http://schemas.microsoft.com/office/drawing/2014/main" id="{67EA5636-EAC7-47DD-ACE4-6DB8B0CF6F9C}"/>
              </a:ext>
            </a:extLst>
          </p:cNvPr>
          <p:cNvSpPr/>
          <p:nvPr userDrawn="1"/>
        </p:nvSpPr>
        <p:spPr>
          <a:xfrm>
            <a:off x="9707610" y="2375851"/>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3" name="Ellipse 112">
            <a:extLst>
              <a:ext uri="{FF2B5EF4-FFF2-40B4-BE49-F238E27FC236}">
                <a16:creationId xmlns:a16="http://schemas.microsoft.com/office/drawing/2014/main" id="{248C7664-5286-4D45-B0C1-801650DE56FA}"/>
              </a:ext>
            </a:extLst>
          </p:cNvPr>
          <p:cNvSpPr/>
          <p:nvPr userDrawn="1"/>
        </p:nvSpPr>
        <p:spPr>
          <a:xfrm>
            <a:off x="2119113" y="2375851"/>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14" name="Textplatzhalter 44">
            <a:extLst>
              <a:ext uri="{FF2B5EF4-FFF2-40B4-BE49-F238E27FC236}">
                <a16:creationId xmlns:a16="http://schemas.microsoft.com/office/drawing/2014/main" id="{8F622421-028A-40C2-8FDD-0E511D57E610}"/>
              </a:ext>
            </a:extLst>
          </p:cNvPr>
          <p:cNvSpPr>
            <a:spLocks noGrp="1"/>
          </p:cNvSpPr>
          <p:nvPr>
            <p:ph type="body" sz="quarter" idx="63" hasCustomPrompt="1"/>
          </p:nvPr>
        </p:nvSpPr>
        <p:spPr>
          <a:xfrm>
            <a:off x="2065472" y="2439778"/>
            <a:ext cx="553043" cy="325746"/>
          </a:xfrm>
          <a:prstGeom prst="rect">
            <a:avLst/>
          </a:prstGeom>
        </p:spPr>
        <p:txBody>
          <a:bodyPr/>
          <a:lstStyle>
            <a:lvl1pPr algn="ctr">
              <a:buNone/>
              <a:defRPr sz="2000">
                <a:solidFill>
                  <a:schemeClr val="accent1"/>
                </a:solidFill>
                <a:latin typeface="+mj-lt"/>
              </a:defRPr>
            </a:lvl1pPr>
          </a:lstStyle>
          <a:p>
            <a:pPr lvl="0"/>
            <a:r>
              <a:rPr lang="de-DE" dirty="0"/>
              <a:t>2</a:t>
            </a:r>
          </a:p>
        </p:txBody>
      </p:sp>
      <p:sp>
        <p:nvSpPr>
          <p:cNvPr id="115" name="Textplatzhalter 51">
            <a:extLst>
              <a:ext uri="{FF2B5EF4-FFF2-40B4-BE49-F238E27FC236}">
                <a16:creationId xmlns:a16="http://schemas.microsoft.com/office/drawing/2014/main" id="{647B6F63-D76A-4617-BFF3-582552B8C545}"/>
              </a:ext>
            </a:extLst>
          </p:cNvPr>
          <p:cNvSpPr>
            <a:spLocks noGrp="1"/>
          </p:cNvSpPr>
          <p:nvPr>
            <p:ph type="body" sz="quarter" idx="64" hasCustomPrompt="1"/>
          </p:nvPr>
        </p:nvSpPr>
        <p:spPr>
          <a:xfrm>
            <a:off x="3009155" y="2422844"/>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16" name="Textplatzhalter 53">
            <a:extLst>
              <a:ext uri="{FF2B5EF4-FFF2-40B4-BE49-F238E27FC236}">
                <a16:creationId xmlns:a16="http://schemas.microsoft.com/office/drawing/2014/main" id="{3CAE7F6E-5AAA-4F60-A166-0D03B172C222}"/>
              </a:ext>
            </a:extLst>
          </p:cNvPr>
          <p:cNvSpPr>
            <a:spLocks noGrp="1"/>
          </p:cNvSpPr>
          <p:nvPr>
            <p:ph type="body" sz="quarter" idx="65" hasCustomPrompt="1"/>
          </p:nvPr>
        </p:nvSpPr>
        <p:spPr>
          <a:xfrm>
            <a:off x="9024251" y="2440461"/>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29" name="Rechteck 128">
            <a:extLst>
              <a:ext uri="{FF2B5EF4-FFF2-40B4-BE49-F238E27FC236}">
                <a16:creationId xmlns:a16="http://schemas.microsoft.com/office/drawing/2014/main" id="{E2932216-94EE-4C41-823E-17AE994E4C81}"/>
              </a:ext>
            </a:extLst>
          </p:cNvPr>
          <p:cNvSpPr/>
          <p:nvPr userDrawn="1"/>
        </p:nvSpPr>
        <p:spPr>
          <a:xfrm>
            <a:off x="2349500" y="2988623"/>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0" name="Ellipse 129">
            <a:extLst>
              <a:ext uri="{FF2B5EF4-FFF2-40B4-BE49-F238E27FC236}">
                <a16:creationId xmlns:a16="http://schemas.microsoft.com/office/drawing/2014/main" id="{745147C7-52DD-40DE-8B41-711F999B0952}"/>
              </a:ext>
            </a:extLst>
          </p:cNvPr>
          <p:cNvSpPr/>
          <p:nvPr userDrawn="1"/>
        </p:nvSpPr>
        <p:spPr>
          <a:xfrm>
            <a:off x="9707610" y="2988747"/>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1" name="Ellipse 130">
            <a:extLst>
              <a:ext uri="{FF2B5EF4-FFF2-40B4-BE49-F238E27FC236}">
                <a16:creationId xmlns:a16="http://schemas.microsoft.com/office/drawing/2014/main" id="{F2CAFAFF-35A8-4635-A2F9-0DBD6579E178}"/>
              </a:ext>
            </a:extLst>
          </p:cNvPr>
          <p:cNvSpPr/>
          <p:nvPr userDrawn="1"/>
        </p:nvSpPr>
        <p:spPr>
          <a:xfrm>
            <a:off x="2119113" y="2988747"/>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2" name="Textplatzhalter 44">
            <a:extLst>
              <a:ext uri="{FF2B5EF4-FFF2-40B4-BE49-F238E27FC236}">
                <a16:creationId xmlns:a16="http://schemas.microsoft.com/office/drawing/2014/main" id="{5945CCC7-E390-4FD7-9C89-317C3C5FAFFA}"/>
              </a:ext>
            </a:extLst>
          </p:cNvPr>
          <p:cNvSpPr>
            <a:spLocks noGrp="1"/>
          </p:cNvSpPr>
          <p:nvPr>
            <p:ph type="body" sz="quarter" idx="66" hasCustomPrompt="1"/>
          </p:nvPr>
        </p:nvSpPr>
        <p:spPr>
          <a:xfrm>
            <a:off x="2065472" y="3052674"/>
            <a:ext cx="553043" cy="325746"/>
          </a:xfrm>
          <a:prstGeom prst="rect">
            <a:avLst/>
          </a:prstGeom>
        </p:spPr>
        <p:txBody>
          <a:bodyPr/>
          <a:lstStyle>
            <a:lvl1pPr algn="ctr">
              <a:buNone/>
              <a:defRPr sz="2000">
                <a:solidFill>
                  <a:schemeClr val="accent1"/>
                </a:solidFill>
                <a:latin typeface="+mj-lt"/>
              </a:defRPr>
            </a:lvl1pPr>
          </a:lstStyle>
          <a:p>
            <a:pPr lvl="0"/>
            <a:r>
              <a:rPr lang="de-DE" dirty="0"/>
              <a:t>3</a:t>
            </a:r>
          </a:p>
        </p:txBody>
      </p:sp>
      <p:sp>
        <p:nvSpPr>
          <p:cNvPr id="133" name="Textplatzhalter 51">
            <a:extLst>
              <a:ext uri="{FF2B5EF4-FFF2-40B4-BE49-F238E27FC236}">
                <a16:creationId xmlns:a16="http://schemas.microsoft.com/office/drawing/2014/main" id="{D21D78C2-A86D-483B-8DE3-2A0FF938C737}"/>
              </a:ext>
            </a:extLst>
          </p:cNvPr>
          <p:cNvSpPr>
            <a:spLocks noGrp="1"/>
          </p:cNvSpPr>
          <p:nvPr>
            <p:ph type="body" sz="quarter" idx="67" hasCustomPrompt="1"/>
          </p:nvPr>
        </p:nvSpPr>
        <p:spPr>
          <a:xfrm>
            <a:off x="3009155" y="3035740"/>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34" name="Textplatzhalter 53">
            <a:extLst>
              <a:ext uri="{FF2B5EF4-FFF2-40B4-BE49-F238E27FC236}">
                <a16:creationId xmlns:a16="http://schemas.microsoft.com/office/drawing/2014/main" id="{4272FA60-E9D5-42C6-8141-E8336B68C0D2}"/>
              </a:ext>
            </a:extLst>
          </p:cNvPr>
          <p:cNvSpPr>
            <a:spLocks noGrp="1"/>
          </p:cNvSpPr>
          <p:nvPr>
            <p:ph type="body" sz="quarter" idx="68" hasCustomPrompt="1"/>
          </p:nvPr>
        </p:nvSpPr>
        <p:spPr>
          <a:xfrm>
            <a:off x="9024251" y="3053357"/>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35" name="Rechteck 134">
            <a:extLst>
              <a:ext uri="{FF2B5EF4-FFF2-40B4-BE49-F238E27FC236}">
                <a16:creationId xmlns:a16="http://schemas.microsoft.com/office/drawing/2014/main" id="{237FBBB6-CD03-4506-A021-DC1381090437}"/>
              </a:ext>
            </a:extLst>
          </p:cNvPr>
          <p:cNvSpPr/>
          <p:nvPr userDrawn="1"/>
        </p:nvSpPr>
        <p:spPr>
          <a:xfrm>
            <a:off x="2349500" y="3574576"/>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6" name="Ellipse 135">
            <a:extLst>
              <a:ext uri="{FF2B5EF4-FFF2-40B4-BE49-F238E27FC236}">
                <a16:creationId xmlns:a16="http://schemas.microsoft.com/office/drawing/2014/main" id="{FDCE5C8C-078C-4127-BEB7-D4C59959D511}"/>
              </a:ext>
            </a:extLst>
          </p:cNvPr>
          <p:cNvSpPr/>
          <p:nvPr userDrawn="1"/>
        </p:nvSpPr>
        <p:spPr>
          <a:xfrm>
            <a:off x="9707610" y="3574700"/>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7" name="Ellipse 136">
            <a:extLst>
              <a:ext uri="{FF2B5EF4-FFF2-40B4-BE49-F238E27FC236}">
                <a16:creationId xmlns:a16="http://schemas.microsoft.com/office/drawing/2014/main" id="{EACD47C5-85F6-406F-B049-D5D3BA66724C}"/>
              </a:ext>
            </a:extLst>
          </p:cNvPr>
          <p:cNvSpPr/>
          <p:nvPr userDrawn="1"/>
        </p:nvSpPr>
        <p:spPr>
          <a:xfrm>
            <a:off x="2119113" y="3574700"/>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38" name="Textplatzhalter 44">
            <a:extLst>
              <a:ext uri="{FF2B5EF4-FFF2-40B4-BE49-F238E27FC236}">
                <a16:creationId xmlns:a16="http://schemas.microsoft.com/office/drawing/2014/main" id="{87FFA212-AF2D-40F8-818D-34E1765EC1F0}"/>
              </a:ext>
            </a:extLst>
          </p:cNvPr>
          <p:cNvSpPr>
            <a:spLocks noGrp="1"/>
          </p:cNvSpPr>
          <p:nvPr>
            <p:ph type="body" sz="quarter" idx="69" hasCustomPrompt="1"/>
          </p:nvPr>
        </p:nvSpPr>
        <p:spPr>
          <a:xfrm>
            <a:off x="2065472" y="3638627"/>
            <a:ext cx="553043" cy="325746"/>
          </a:xfrm>
          <a:prstGeom prst="rect">
            <a:avLst/>
          </a:prstGeom>
        </p:spPr>
        <p:txBody>
          <a:bodyPr/>
          <a:lstStyle>
            <a:lvl1pPr algn="ctr">
              <a:buNone/>
              <a:defRPr sz="2000">
                <a:solidFill>
                  <a:schemeClr val="accent1"/>
                </a:solidFill>
                <a:latin typeface="+mj-lt"/>
              </a:defRPr>
            </a:lvl1pPr>
          </a:lstStyle>
          <a:p>
            <a:pPr lvl="0"/>
            <a:r>
              <a:rPr lang="de-DE" dirty="0"/>
              <a:t>4</a:t>
            </a:r>
          </a:p>
        </p:txBody>
      </p:sp>
      <p:sp>
        <p:nvSpPr>
          <p:cNvPr id="139" name="Textplatzhalter 51">
            <a:extLst>
              <a:ext uri="{FF2B5EF4-FFF2-40B4-BE49-F238E27FC236}">
                <a16:creationId xmlns:a16="http://schemas.microsoft.com/office/drawing/2014/main" id="{1466405C-2778-4E5A-A995-66AA5A7E38E0}"/>
              </a:ext>
            </a:extLst>
          </p:cNvPr>
          <p:cNvSpPr>
            <a:spLocks noGrp="1"/>
          </p:cNvSpPr>
          <p:nvPr>
            <p:ph type="body" sz="quarter" idx="70" hasCustomPrompt="1"/>
          </p:nvPr>
        </p:nvSpPr>
        <p:spPr>
          <a:xfrm>
            <a:off x="3009155" y="3621693"/>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0" name="Textplatzhalter 53">
            <a:extLst>
              <a:ext uri="{FF2B5EF4-FFF2-40B4-BE49-F238E27FC236}">
                <a16:creationId xmlns:a16="http://schemas.microsoft.com/office/drawing/2014/main" id="{32565407-6E90-4307-A7C7-8021CD8DF8AD}"/>
              </a:ext>
            </a:extLst>
          </p:cNvPr>
          <p:cNvSpPr>
            <a:spLocks noGrp="1"/>
          </p:cNvSpPr>
          <p:nvPr>
            <p:ph type="body" sz="quarter" idx="71" hasCustomPrompt="1"/>
          </p:nvPr>
        </p:nvSpPr>
        <p:spPr>
          <a:xfrm>
            <a:off x="9024251" y="3639310"/>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1" name="Rechteck 140">
            <a:extLst>
              <a:ext uri="{FF2B5EF4-FFF2-40B4-BE49-F238E27FC236}">
                <a16:creationId xmlns:a16="http://schemas.microsoft.com/office/drawing/2014/main" id="{707FAFA1-F953-49D1-A3FC-64CDC3C8AD74}"/>
              </a:ext>
            </a:extLst>
          </p:cNvPr>
          <p:cNvSpPr/>
          <p:nvPr userDrawn="1"/>
        </p:nvSpPr>
        <p:spPr>
          <a:xfrm>
            <a:off x="2349500" y="4179002"/>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2" name="Ellipse 141">
            <a:extLst>
              <a:ext uri="{FF2B5EF4-FFF2-40B4-BE49-F238E27FC236}">
                <a16:creationId xmlns:a16="http://schemas.microsoft.com/office/drawing/2014/main" id="{75A71279-85C5-414E-AEF7-89CA07BFAF37}"/>
              </a:ext>
            </a:extLst>
          </p:cNvPr>
          <p:cNvSpPr/>
          <p:nvPr userDrawn="1"/>
        </p:nvSpPr>
        <p:spPr>
          <a:xfrm>
            <a:off x="9707610" y="4179126"/>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3" name="Ellipse 142">
            <a:extLst>
              <a:ext uri="{FF2B5EF4-FFF2-40B4-BE49-F238E27FC236}">
                <a16:creationId xmlns:a16="http://schemas.microsoft.com/office/drawing/2014/main" id="{A36582B3-5498-49AC-A778-3EF92264D9FD}"/>
              </a:ext>
            </a:extLst>
          </p:cNvPr>
          <p:cNvSpPr/>
          <p:nvPr userDrawn="1"/>
        </p:nvSpPr>
        <p:spPr>
          <a:xfrm>
            <a:off x="2119113" y="4179126"/>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4" name="Textplatzhalter 44">
            <a:extLst>
              <a:ext uri="{FF2B5EF4-FFF2-40B4-BE49-F238E27FC236}">
                <a16:creationId xmlns:a16="http://schemas.microsoft.com/office/drawing/2014/main" id="{79A6FE95-E73C-4B2C-BBFC-1F769A2466D7}"/>
              </a:ext>
            </a:extLst>
          </p:cNvPr>
          <p:cNvSpPr>
            <a:spLocks noGrp="1"/>
          </p:cNvSpPr>
          <p:nvPr>
            <p:ph type="body" sz="quarter" idx="72" hasCustomPrompt="1"/>
          </p:nvPr>
        </p:nvSpPr>
        <p:spPr>
          <a:xfrm>
            <a:off x="2065472" y="4243053"/>
            <a:ext cx="553043" cy="325746"/>
          </a:xfrm>
          <a:prstGeom prst="rect">
            <a:avLst/>
          </a:prstGeom>
        </p:spPr>
        <p:txBody>
          <a:bodyPr/>
          <a:lstStyle>
            <a:lvl1pPr algn="ctr">
              <a:buNone/>
              <a:defRPr sz="2000">
                <a:solidFill>
                  <a:schemeClr val="accent1"/>
                </a:solidFill>
                <a:latin typeface="+mj-lt"/>
              </a:defRPr>
            </a:lvl1pPr>
          </a:lstStyle>
          <a:p>
            <a:pPr lvl="0"/>
            <a:r>
              <a:rPr lang="de-DE" dirty="0"/>
              <a:t>5</a:t>
            </a:r>
          </a:p>
        </p:txBody>
      </p:sp>
      <p:sp>
        <p:nvSpPr>
          <p:cNvPr id="145" name="Textplatzhalter 51">
            <a:extLst>
              <a:ext uri="{FF2B5EF4-FFF2-40B4-BE49-F238E27FC236}">
                <a16:creationId xmlns:a16="http://schemas.microsoft.com/office/drawing/2014/main" id="{370ABAD6-56AD-4845-8F03-984DDC2AD760}"/>
              </a:ext>
            </a:extLst>
          </p:cNvPr>
          <p:cNvSpPr>
            <a:spLocks noGrp="1"/>
          </p:cNvSpPr>
          <p:nvPr>
            <p:ph type="body" sz="quarter" idx="73" hasCustomPrompt="1"/>
          </p:nvPr>
        </p:nvSpPr>
        <p:spPr>
          <a:xfrm>
            <a:off x="3009155" y="4226119"/>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46" name="Textplatzhalter 53">
            <a:extLst>
              <a:ext uri="{FF2B5EF4-FFF2-40B4-BE49-F238E27FC236}">
                <a16:creationId xmlns:a16="http://schemas.microsoft.com/office/drawing/2014/main" id="{F663FE6F-439E-41CA-AAE6-A7E9D0487635}"/>
              </a:ext>
            </a:extLst>
          </p:cNvPr>
          <p:cNvSpPr>
            <a:spLocks noGrp="1"/>
          </p:cNvSpPr>
          <p:nvPr>
            <p:ph type="body" sz="quarter" idx="74" hasCustomPrompt="1"/>
          </p:nvPr>
        </p:nvSpPr>
        <p:spPr>
          <a:xfrm>
            <a:off x="9024251" y="4243736"/>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47" name="Rechteck 146">
            <a:extLst>
              <a:ext uri="{FF2B5EF4-FFF2-40B4-BE49-F238E27FC236}">
                <a16:creationId xmlns:a16="http://schemas.microsoft.com/office/drawing/2014/main" id="{70C843DA-64E6-45D5-931A-DB9470B2FA26}"/>
              </a:ext>
            </a:extLst>
          </p:cNvPr>
          <p:cNvSpPr/>
          <p:nvPr userDrawn="1"/>
        </p:nvSpPr>
        <p:spPr>
          <a:xfrm>
            <a:off x="2349500" y="4791898"/>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8" name="Ellipse 147">
            <a:extLst>
              <a:ext uri="{FF2B5EF4-FFF2-40B4-BE49-F238E27FC236}">
                <a16:creationId xmlns:a16="http://schemas.microsoft.com/office/drawing/2014/main" id="{EA05523C-5794-4708-B318-D3AF25FCD4E7}"/>
              </a:ext>
            </a:extLst>
          </p:cNvPr>
          <p:cNvSpPr/>
          <p:nvPr userDrawn="1"/>
        </p:nvSpPr>
        <p:spPr>
          <a:xfrm>
            <a:off x="9707610" y="4792022"/>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9" name="Ellipse 148">
            <a:extLst>
              <a:ext uri="{FF2B5EF4-FFF2-40B4-BE49-F238E27FC236}">
                <a16:creationId xmlns:a16="http://schemas.microsoft.com/office/drawing/2014/main" id="{11F1ED4C-9176-4891-96E3-6EBE74E18714}"/>
              </a:ext>
            </a:extLst>
          </p:cNvPr>
          <p:cNvSpPr/>
          <p:nvPr userDrawn="1"/>
        </p:nvSpPr>
        <p:spPr>
          <a:xfrm>
            <a:off x="2119113" y="4792022"/>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0" name="Textplatzhalter 44">
            <a:extLst>
              <a:ext uri="{FF2B5EF4-FFF2-40B4-BE49-F238E27FC236}">
                <a16:creationId xmlns:a16="http://schemas.microsoft.com/office/drawing/2014/main" id="{7C044944-855F-415D-861B-701C298B3E31}"/>
              </a:ext>
            </a:extLst>
          </p:cNvPr>
          <p:cNvSpPr>
            <a:spLocks noGrp="1"/>
          </p:cNvSpPr>
          <p:nvPr>
            <p:ph type="body" sz="quarter" idx="75" hasCustomPrompt="1"/>
          </p:nvPr>
        </p:nvSpPr>
        <p:spPr>
          <a:xfrm>
            <a:off x="2065472" y="4855949"/>
            <a:ext cx="553043" cy="325746"/>
          </a:xfrm>
          <a:prstGeom prst="rect">
            <a:avLst/>
          </a:prstGeom>
        </p:spPr>
        <p:txBody>
          <a:bodyPr/>
          <a:lstStyle>
            <a:lvl1pPr algn="ctr">
              <a:buNone/>
              <a:defRPr sz="2000">
                <a:solidFill>
                  <a:schemeClr val="accent1"/>
                </a:solidFill>
                <a:latin typeface="+mj-lt"/>
              </a:defRPr>
            </a:lvl1pPr>
          </a:lstStyle>
          <a:p>
            <a:pPr lvl="0"/>
            <a:r>
              <a:rPr lang="de-DE" dirty="0"/>
              <a:t>6</a:t>
            </a:r>
          </a:p>
        </p:txBody>
      </p:sp>
      <p:sp>
        <p:nvSpPr>
          <p:cNvPr id="151" name="Textplatzhalter 51">
            <a:extLst>
              <a:ext uri="{FF2B5EF4-FFF2-40B4-BE49-F238E27FC236}">
                <a16:creationId xmlns:a16="http://schemas.microsoft.com/office/drawing/2014/main" id="{CB59F8CC-AD6C-4F71-9991-94E4AF377E02}"/>
              </a:ext>
            </a:extLst>
          </p:cNvPr>
          <p:cNvSpPr>
            <a:spLocks noGrp="1"/>
          </p:cNvSpPr>
          <p:nvPr>
            <p:ph type="body" sz="quarter" idx="76" hasCustomPrompt="1"/>
          </p:nvPr>
        </p:nvSpPr>
        <p:spPr>
          <a:xfrm>
            <a:off x="3009155" y="4839015"/>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2" name="Textplatzhalter 53">
            <a:extLst>
              <a:ext uri="{FF2B5EF4-FFF2-40B4-BE49-F238E27FC236}">
                <a16:creationId xmlns:a16="http://schemas.microsoft.com/office/drawing/2014/main" id="{922AC338-99B6-40ED-A666-F1E714AF081A}"/>
              </a:ext>
            </a:extLst>
          </p:cNvPr>
          <p:cNvSpPr>
            <a:spLocks noGrp="1"/>
          </p:cNvSpPr>
          <p:nvPr>
            <p:ph type="body" sz="quarter" idx="77" hasCustomPrompt="1"/>
          </p:nvPr>
        </p:nvSpPr>
        <p:spPr>
          <a:xfrm>
            <a:off x="9024251" y="4856632"/>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
        <p:nvSpPr>
          <p:cNvPr id="153" name="Rechteck 152">
            <a:extLst>
              <a:ext uri="{FF2B5EF4-FFF2-40B4-BE49-F238E27FC236}">
                <a16:creationId xmlns:a16="http://schemas.microsoft.com/office/drawing/2014/main" id="{A498F325-64BD-4896-BCB8-F2E42E5AE7CB}"/>
              </a:ext>
            </a:extLst>
          </p:cNvPr>
          <p:cNvSpPr/>
          <p:nvPr userDrawn="1"/>
        </p:nvSpPr>
        <p:spPr>
          <a:xfrm>
            <a:off x="2349500" y="5377851"/>
            <a:ext cx="7571156" cy="453849"/>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4" name="Ellipse 153">
            <a:extLst>
              <a:ext uri="{FF2B5EF4-FFF2-40B4-BE49-F238E27FC236}">
                <a16:creationId xmlns:a16="http://schemas.microsoft.com/office/drawing/2014/main" id="{4FA37A8C-7ECF-4E2A-838A-FD195565A559}"/>
              </a:ext>
            </a:extLst>
          </p:cNvPr>
          <p:cNvSpPr/>
          <p:nvPr userDrawn="1"/>
        </p:nvSpPr>
        <p:spPr>
          <a:xfrm>
            <a:off x="9707610" y="5377975"/>
            <a:ext cx="453600" cy="453600"/>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5" name="Ellipse 154">
            <a:extLst>
              <a:ext uri="{FF2B5EF4-FFF2-40B4-BE49-F238E27FC236}">
                <a16:creationId xmlns:a16="http://schemas.microsoft.com/office/drawing/2014/main" id="{131A258C-69E0-4DD4-87BC-A725F289046D}"/>
              </a:ext>
            </a:extLst>
          </p:cNvPr>
          <p:cNvSpPr/>
          <p:nvPr userDrawn="1"/>
        </p:nvSpPr>
        <p:spPr>
          <a:xfrm>
            <a:off x="2119113" y="5377975"/>
            <a:ext cx="453600" cy="453600"/>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6" name="Textplatzhalter 44">
            <a:extLst>
              <a:ext uri="{FF2B5EF4-FFF2-40B4-BE49-F238E27FC236}">
                <a16:creationId xmlns:a16="http://schemas.microsoft.com/office/drawing/2014/main" id="{E7212C01-489F-4070-8C95-8B4E3E912E3E}"/>
              </a:ext>
            </a:extLst>
          </p:cNvPr>
          <p:cNvSpPr>
            <a:spLocks noGrp="1"/>
          </p:cNvSpPr>
          <p:nvPr>
            <p:ph type="body" sz="quarter" idx="78" hasCustomPrompt="1"/>
          </p:nvPr>
        </p:nvSpPr>
        <p:spPr>
          <a:xfrm>
            <a:off x="2065472" y="5441902"/>
            <a:ext cx="553043" cy="325746"/>
          </a:xfrm>
          <a:prstGeom prst="rect">
            <a:avLst/>
          </a:prstGeom>
        </p:spPr>
        <p:txBody>
          <a:bodyPr/>
          <a:lstStyle>
            <a:lvl1pPr algn="ctr">
              <a:buNone/>
              <a:defRPr sz="2000">
                <a:solidFill>
                  <a:schemeClr val="accent1"/>
                </a:solidFill>
                <a:latin typeface="+mj-lt"/>
              </a:defRPr>
            </a:lvl1pPr>
          </a:lstStyle>
          <a:p>
            <a:pPr lvl="0"/>
            <a:r>
              <a:rPr lang="de-DE" dirty="0"/>
              <a:t>7</a:t>
            </a:r>
          </a:p>
        </p:txBody>
      </p:sp>
      <p:sp>
        <p:nvSpPr>
          <p:cNvPr id="157" name="Textplatzhalter 51">
            <a:extLst>
              <a:ext uri="{FF2B5EF4-FFF2-40B4-BE49-F238E27FC236}">
                <a16:creationId xmlns:a16="http://schemas.microsoft.com/office/drawing/2014/main" id="{F666E373-2AF3-42CF-AEFA-6F09B172641E}"/>
              </a:ext>
            </a:extLst>
          </p:cNvPr>
          <p:cNvSpPr>
            <a:spLocks noGrp="1"/>
          </p:cNvSpPr>
          <p:nvPr>
            <p:ph type="body" sz="quarter" idx="79" hasCustomPrompt="1"/>
          </p:nvPr>
        </p:nvSpPr>
        <p:spPr>
          <a:xfrm>
            <a:off x="3009155" y="5424968"/>
            <a:ext cx="5665787" cy="359614"/>
          </a:xfrm>
          <a:prstGeom prst="rect">
            <a:avLst/>
          </a:prstGeom>
        </p:spPr>
        <p:txBody>
          <a:bodyPr/>
          <a:lstStyle>
            <a:lvl1pPr marL="0" indent="0">
              <a:lnSpc>
                <a:spcPct val="100000"/>
              </a:lnSpc>
              <a:spcBef>
                <a:spcPts val="0"/>
              </a:spcBef>
              <a:buNone/>
              <a:defRPr sz="1800">
                <a:solidFill>
                  <a:schemeClr val="bg1"/>
                </a:solidFill>
              </a:defRPr>
            </a:lvl1pPr>
          </a:lstStyle>
          <a:p>
            <a:pPr lvl="0"/>
            <a:r>
              <a:rPr lang="de-DE" dirty="0"/>
              <a:t>Agenda-Punkt einfügen</a:t>
            </a:r>
          </a:p>
        </p:txBody>
      </p:sp>
      <p:sp>
        <p:nvSpPr>
          <p:cNvPr id="158" name="Textplatzhalter 53">
            <a:extLst>
              <a:ext uri="{FF2B5EF4-FFF2-40B4-BE49-F238E27FC236}">
                <a16:creationId xmlns:a16="http://schemas.microsoft.com/office/drawing/2014/main" id="{10DBA53D-1F43-452D-9566-C2E4BE954935}"/>
              </a:ext>
            </a:extLst>
          </p:cNvPr>
          <p:cNvSpPr>
            <a:spLocks noGrp="1"/>
          </p:cNvSpPr>
          <p:nvPr>
            <p:ph type="body" sz="quarter" idx="80" hasCustomPrompt="1"/>
          </p:nvPr>
        </p:nvSpPr>
        <p:spPr>
          <a:xfrm>
            <a:off x="9024251" y="5442585"/>
            <a:ext cx="882650" cy="324380"/>
          </a:xfrm>
          <a:prstGeom prst="rect">
            <a:avLst/>
          </a:prstGeom>
        </p:spPr>
        <p:txBody>
          <a:bodyPr/>
          <a:lstStyle>
            <a:lvl1pPr marL="0" indent="0">
              <a:lnSpc>
                <a:spcPct val="100000"/>
              </a:lnSpc>
              <a:spcBef>
                <a:spcPts val="0"/>
              </a:spcBef>
              <a:buNone/>
              <a:defRPr sz="14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520237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_6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379944" y="1789818"/>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575440" y="1789729"/>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729"/>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091605" y="1845427"/>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84542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883262"/>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71" name="Rechteck 70">
            <a:extLst>
              <a:ext uri="{FF2B5EF4-FFF2-40B4-BE49-F238E27FC236}">
                <a16:creationId xmlns:a16="http://schemas.microsoft.com/office/drawing/2014/main" id="{C275B405-B39B-4094-B92A-4D9F9F30F395}"/>
              </a:ext>
            </a:extLst>
          </p:cNvPr>
          <p:cNvSpPr/>
          <p:nvPr userDrawn="1"/>
        </p:nvSpPr>
        <p:spPr>
          <a:xfrm>
            <a:off x="2379944" y="255414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2" name="Ellipse 71">
            <a:extLst>
              <a:ext uri="{FF2B5EF4-FFF2-40B4-BE49-F238E27FC236}">
                <a16:creationId xmlns:a16="http://schemas.microsoft.com/office/drawing/2014/main" id="{C27D9797-B164-4A27-81C7-03A30D7E73E9}"/>
              </a:ext>
            </a:extLst>
          </p:cNvPr>
          <p:cNvSpPr/>
          <p:nvPr userDrawn="1"/>
        </p:nvSpPr>
        <p:spPr>
          <a:xfrm>
            <a:off x="9575440" y="255405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3" name="Ellipse 72">
            <a:extLst>
              <a:ext uri="{FF2B5EF4-FFF2-40B4-BE49-F238E27FC236}">
                <a16:creationId xmlns:a16="http://schemas.microsoft.com/office/drawing/2014/main" id="{BDB33B04-7A08-49F2-B444-9E1A13227EC8}"/>
              </a:ext>
            </a:extLst>
          </p:cNvPr>
          <p:cNvSpPr/>
          <p:nvPr userDrawn="1"/>
        </p:nvSpPr>
        <p:spPr>
          <a:xfrm>
            <a:off x="2105359" y="255405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4" name="Textplatzhalter 44">
            <a:extLst>
              <a:ext uri="{FF2B5EF4-FFF2-40B4-BE49-F238E27FC236}">
                <a16:creationId xmlns:a16="http://schemas.microsoft.com/office/drawing/2014/main" id="{8F26E0E6-7C8D-4C14-9DD3-1EC914DB9643}"/>
              </a:ext>
            </a:extLst>
          </p:cNvPr>
          <p:cNvSpPr>
            <a:spLocks noGrp="1"/>
          </p:cNvSpPr>
          <p:nvPr>
            <p:ph type="body" sz="quarter" idx="30" hasCustomPrompt="1"/>
          </p:nvPr>
        </p:nvSpPr>
        <p:spPr>
          <a:xfrm>
            <a:off x="2091605" y="2609751"/>
            <a:ext cx="553043"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75" name="Textplatzhalter 51">
            <a:extLst>
              <a:ext uri="{FF2B5EF4-FFF2-40B4-BE49-F238E27FC236}">
                <a16:creationId xmlns:a16="http://schemas.microsoft.com/office/drawing/2014/main" id="{511D78EA-943B-4A60-8703-A53277BA7280}"/>
              </a:ext>
            </a:extLst>
          </p:cNvPr>
          <p:cNvSpPr>
            <a:spLocks noGrp="1"/>
          </p:cNvSpPr>
          <p:nvPr>
            <p:ph type="body" sz="quarter" idx="31" hasCustomPrompt="1"/>
          </p:nvPr>
        </p:nvSpPr>
        <p:spPr>
          <a:xfrm>
            <a:off x="3009155" y="260975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76" name="Textplatzhalter 53">
            <a:extLst>
              <a:ext uri="{FF2B5EF4-FFF2-40B4-BE49-F238E27FC236}">
                <a16:creationId xmlns:a16="http://schemas.microsoft.com/office/drawing/2014/main" id="{7A5D3221-0584-4D28-8657-04F41A3AF385}"/>
              </a:ext>
            </a:extLst>
          </p:cNvPr>
          <p:cNvSpPr>
            <a:spLocks noGrp="1"/>
          </p:cNvSpPr>
          <p:nvPr>
            <p:ph type="body" sz="quarter" idx="32" hasCustomPrompt="1"/>
          </p:nvPr>
        </p:nvSpPr>
        <p:spPr>
          <a:xfrm>
            <a:off x="9024251" y="264758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7" name="Rechteck 76">
            <a:extLst>
              <a:ext uri="{FF2B5EF4-FFF2-40B4-BE49-F238E27FC236}">
                <a16:creationId xmlns:a16="http://schemas.microsoft.com/office/drawing/2014/main" id="{01B614DB-69B1-4081-8D71-6A4EC2DE0722}"/>
              </a:ext>
            </a:extLst>
          </p:cNvPr>
          <p:cNvSpPr/>
          <p:nvPr userDrawn="1"/>
        </p:nvSpPr>
        <p:spPr>
          <a:xfrm>
            <a:off x="2393698" y="3318377"/>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8" name="Ellipse 77">
            <a:extLst>
              <a:ext uri="{FF2B5EF4-FFF2-40B4-BE49-F238E27FC236}">
                <a16:creationId xmlns:a16="http://schemas.microsoft.com/office/drawing/2014/main" id="{A565F42A-F93B-4436-A7E7-91055B9FE730}"/>
              </a:ext>
            </a:extLst>
          </p:cNvPr>
          <p:cNvSpPr/>
          <p:nvPr userDrawn="1"/>
        </p:nvSpPr>
        <p:spPr>
          <a:xfrm>
            <a:off x="9589194" y="3318288"/>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79" name="Ellipse 78">
            <a:extLst>
              <a:ext uri="{FF2B5EF4-FFF2-40B4-BE49-F238E27FC236}">
                <a16:creationId xmlns:a16="http://schemas.microsoft.com/office/drawing/2014/main" id="{912B9B53-03BC-4566-B37A-25EC6EB7939E}"/>
              </a:ext>
            </a:extLst>
          </p:cNvPr>
          <p:cNvSpPr/>
          <p:nvPr userDrawn="1"/>
        </p:nvSpPr>
        <p:spPr>
          <a:xfrm>
            <a:off x="2119113" y="3318288"/>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0" name="Textplatzhalter 44">
            <a:extLst>
              <a:ext uri="{FF2B5EF4-FFF2-40B4-BE49-F238E27FC236}">
                <a16:creationId xmlns:a16="http://schemas.microsoft.com/office/drawing/2014/main" id="{B1534094-3824-4937-BF1D-C0CA49FAFB03}"/>
              </a:ext>
            </a:extLst>
          </p:cNvPr>
          <p:cNvSpPr>
            <a:spLocks noGrp="1"/>
          </p:cNvSpPr>
          <p:nvPr>
            <p:ph type="body" sz="quarter" idx="33" hasCustomPrompt="1"/>
          </p:nvPr>
        </p:nvSpPr>
        <p:spPr>
          <a:xfrm>
            <a:off x="2105359" y="3373986"/>
            <a:ext cx="553043"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81" name="Textplatzhalter 51">
            <a:extLst>
              <a:ext uri="{FF2B5EF4-FFF2-40B4-BE49-F238E27FC236}">
                <a16:creationId xmlns:a16="http://schemas.microsoft.com/office/drawing/2014/main" id="{CFA56ADC-5C6F-4FC2-845F-06A9D6B31C78}"/>
              </a:ext>
            </a:extLst>
          </p:cNvPr>
          <p:cNvSpPr>
            <a:spLocks noGrp="1"/>
          </p:cNvSpPr>
          <p:nvPr>
            <p:ph type="body" sz="quarter" idx="34" hasCustomPrompt="1"/>
          </p:nvPr>
        </p:nvSpPr>
        <p:spPr>
          <a:xfrm>
            <a:off x="3022909" y="337398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2" name="Textplatzhalter 53">
            <a:extLst>
              <a:ext uri="{FF2B5EF4-FFF2-40B4-BE49-F238E27FC236}">
                <a16:creationId xmlns:a16="http://schemas.microsoft.com/office/drawing/2014/main" id="{38B712A4-40D8-4F2F-9072-0CC28FB5FD40}"/>
              </a:ext>
            </a:extLst>
          </p:cNvPr>
          <p:cNvSpPr>
            <a:spLocks noGrp="1"/>
          </p:cNvSpPr>
          <p:nvPr>
            <p:ph type="body" sz="quarter" idx="35" hasCustomPrompt="1"/>
          </p:nvPr>
        </p:nvSpPr>
        <p:spPr>
          <a:xfrm>
            <a:off x="9038005" y="3411821"/>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3" name="Rechteck 82">
            <a:extLst>
              <a:ext uri="{FF2B5EF4-FFF2-40B4-BE49-F238E27FC236}">
                <a16:creationId xmlns:a16="http://schemas.microsoft.com/office/drawing/2014/main" id="{2AECB208-F205-48E0-B7C8-1783B7ACFD4E}"/>
              </a:ext>
            </a:extLst>
          </p:cNvPr>
          <p:cNvSpPr/>
          <p:nvPr userDrawn="1"/>
        </p:nvSpPr>
        <p:spPr>
          <a:xfrm>
            <a:off x="2379944" y="4082612"/>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4" name="Ellipse 83">
            <a:extLst>
              <a:ext uri="{FF2B5EF4-FFF2-40B4-BE49-F238E27FC236}">
                <a16:creationId xmlns:a16="http://schemas.microsoft.com/office/drawing/2014/main" id="{AC6DAA90-8C77-4376-93B3-037E18E72847}"/>
              </a:ext>
            </a:extLst>
          </p:cNvPr>
          <p:cNvSpPr/>
          <p:nvPr userDrawn="1"/>
        </p:nvSpPr>
        <p:spPr>
          <a:xfrm>
            <a:off x="9575440" y="4082523"/>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5" name="Ellipse 84">
            <a:extLst>
              <a:ext uri="{FF2B5EF4-FFF2-40B4-BE49-F238E27FC236}">
                <a16:creationId xmlns:a16="http://schemas.microsoft.com/office/drawing/2014/main" id="{D79C4DAB-503F-45C4-B467-91BFDCD49539}"/>
              </a:ext>
            </a:extLst>
          </p:cNvPr>
          <p:cNvSpPr/>
          <p:nvPr userDrawn="1"/>
        </p:nvSpPr>
        <p:spPr>
          <a:xfrm>
            <a:off x="2105359" y="4082523"/>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86" name="Textplatzhalter 44">
            <a:extLst>
              <a:ext uri="{FF2B5EF4-FFF2-40B4-BE49-F238E27FC236}">
                <a16:creationId xmlns:a16="http://schemas.microsoft.com/office/drawing/2014/main" id="{1B2B9DCD-F670-4205-8EB1-EF0D940DE6C7}"/>
              </a:ext>
            </a:extLst>
          </p:cNvPr>
          <p:cNvSpPr>
            <a:spLocks noGrp="1"/>
          </p:cNvSpPr>
          <p:nvPr>
            <p:ph type="body" sz="quarter" idx="36" hasCustomPrompt="1"/>
          </p:nvPr>
        </p:nvSpPr>
        <p:spPr>
          <a:xfrm>
            <a:off x="2091605" y="4138221"/>
            <a:ext cx="553043"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87" name="Textplatzhalter 51">
            <a:extLst>
              <a:ext uri="{FF2B5EF4-FFF2-40B4-BE49-F238E27FC236}">
                <a16:creationId xmlns:a16="http://schemas.microsoft.com/office/drawing/2014/main" id="{41D9F65A-985F-4684-9B51-B247A02C8786}"/>
              </a:ext>
            </a:extLst>
          </p:cNvPr>
          <p:cNvSpPr>
            <a:spLocks noGrp="1"/>
          </p:cNvSpPr>
          <p:nvPr>
            <p:ph type="body" sz="quarter" idx="37" hasCustomPrompt="1"/>
          </p:nvPr>
        </p:nvSpPr>
        <p:spPr>
          <a:xfrm>
            <a:off x="3009155" y="4138221"/>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88" name="Textplatzhalter 53">
            <a:extLst>
              <a:ext uri="{FF2B5EF4-FFF2-40B4-BE49-F238E27FC236}">
                <a16:creationId xmlns:a16="http://schemas.microsoft.com/office/drawing/2014/main" id="{2097484D-487E-448B-8917-4BD00832ED23}"/>
              </a:ext>
            </a:extLst>
          </p:cNvPr>
          <p:cNvSpPr>
            <a:spLocks noGrp="1"/>
          </p:cNvSpPr>
          <p:nvPr>
            <p:ph type="body" sz="quarter" idx="38" hasCustomPrompt="1"/>
          </p:nvPr>
        </p:nvSpPr>
        <p:spPr>
          <a:xfrm>
            <a:off x="9024251" y="4176056"/>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89" name="Rechteck 88">
            <a:extLst>
              <a:ext uri="{FF2B5EF4-FFF2-40B4-BE49-F238E27FC236}">
                <a16:creationId xmlns:a16="http://schemas.microsoft.com/office/drawing/2014/main" id="{D5B5B2D7-5D3D-465A-A50D-F88A3E591063}"/>
              </a:ext>
            </a:extLst>
          </p:cNvPr>
          <p:cNvSpPr/>
          <p:nvPr userDrawn="1"/>
        </p:nvSpPr>
        <p:spPr>
          <a:xfrm>
            <a:off x="2379944" y="4846936"/>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0" name="Ellipse 89">
            <a:extLst>
              <a:ext uri="{FF2B5EF4-FFF2-40B4-BE49-F238E27FC236}">
                <a16:creationId xmlns:a16="http://schemas.microsoft.com/office/drawing/2014/main" id="{2C59E4B5-F312-4EBF-8E0F-9F37E29FE654}"/>
              </a:ext>
            </a:extLst>
          </p:cNvPr>
          <p:cNvSpPr/>
          <p:nvPr userDrawn="1"/>
        </p:nvSpPr>
        <p:spPr>
          <a:xfrm>
            <a:off x="9575440" y="4846847"/>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1" name="Ellipse 90">
            <a:extLst>
              <a:ext uri="{FF2B5EF4-FFF2-40B4-BE49-F238E27FC236}">
                <a16:creationId xmlns:a16="http://schemas.microsoft.com/office/drawing/2014/main" id="{75EA85CA-A9E9-4EC5-9EB1-C177FC69C667}"/>
              </a:ext>
            </a:extLst>
          </p:cNvPr>
          <p:cNvSpPr/>
          <p:nvPr userDrawn="1"/>
        </p:nvSpPr>
        <p:spPr>
          <a:xfrm>
            <a:off x="2105359" y="4846847"/>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2" name="Textplatzhalter 44">
            <a:extLst>
              <a:ext uri="{FF2B5EF4-FFF2-40B4-BE49-F238E27FC236}">
                <a16:creationId xmlns:a16="http://schemas.microsoft.com/office/drawing/2014/main" id="{58775A22-3185-4DC1-A061-23F0FED7911A}"/>
              </a:ext>
            </a:extLst>
          </p:cNvPr>
          <p:cNvSpPr>
            <a:spLocks noGrp="1"/>
          </p:cNvSpPr>
          <p:nvPr>
            <p:ph type="body" sz="quarter" idx="39" hasCustomPrompt="1"/>
          </p:nvPr>
        </p:nvSpPr>
        <p:spPr>
          <a:xfrm>
            <a:off x="2091605" y="4902545"/>
            <a:ext cx="553043"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93" name="Textplatzhalter 51">
            <a:extLst>
              <a:ext uri="{FF2B5EF4-FFF2-40B4-BE49-F238E27FC236}">
                <a16:creationId xmlns:a16="http://schemas.microsoft.com/office/drawing/2014/main" id="{5B92C333-3DA8-4539-AA61-9B605BC8FA87}"/>
              </a:ext>
            </a:extLst>
          </p:cNvPr>
          <p:cNvSpPr>
            <a:spLocks noGrp="1"/>
          </p:cNvSpPr>
          <p:nvPr>
            <p:ph type="body" sz="quarter" idx="40" hasCustomPrompt="1"/>
          </p:nvPr>
        </p:nvSpPr>
        <p:spPr>
          <a:xfrm>
            <a:off x="3009155" y="490254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94" name="Textplatzhalter 53">
            <a:extLst>
              <a:ext uri="{FF2B5EF4-FFF2-40B4-BE49-F238E27FC236}">
                <a16:creationId xmlns:a16="http://schemas.microsoft.com/office/drawing/2014/main" id="{6F75E1B1-3689-4778-9FE9-F8F162D497A9}"/>
              </a:ext>
            </a:extLst>
          </p:cNvPr>
          <p:cNvSpPr>
            <a:spLocks noGrp="1"/>
          </p:cNvSpPr>
          <p:nvPr>
            <p:ph type="body" sz="quarter" idx="41" hasCustomPrompt="1"/>
          </p:nvPr>
        </p:nvSpPr>
        <p:spPr>
          <a:xfrm>
            <a:off x="9024251" y="4940380"/>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95" name="Rechteck 94">
            <a:extLst>
              <a:ext uri="{FF2B5EF4-FFF2-40B4-BE49-F238E27FC236}">
                <a16:creationId xmlns:a16="http://schemas.microsoft.com/office/drawing/2014/main" id="{B09F4D08-468F-46B5-B12E-87F593C0E48A}"/>
              </a:ext>
            </a:extLst>
          </p:cNvPr>
          <p:cNvSpPr/>
          <p:nvPr userDrawn="1"/>
        </p:nvSpPr>
        <p:spPr>
          <a:xfrm>
            <a:off x="2393698" y="5611171"/>
            <a:ext cx="7449855" cy="511268"/>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6" name="Ellipse 95">
            <a:extLst>
              <a:ext uri="{FF2B5EF4-FFF2-40B4-BE49-F238E27FC236}">
                <a16:creationId xmlns:a16="http://schemas.microsoft.com/office/drawing/2014/main" id="{FB3D6CA7-770E-4453-B95F-2A6AEF3A9B4D}"/>
              </a:ext>
            </a:extLst>
          </p:cNvPr>
          <p:cNvSpPr/>
          <p:nvPr userDrawn="1"/>
        </p:nvSpPr>
        <p:spPr>
          <a:xfrm>
            <a:off x="9589194" y="5611082"/>
            <a:ext cx="511200" cy="511446"/>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7" name="Ellipse 96">
            <a:extLst>
              <a:ext uri="{FF2B5EF4-FFF2-40B4-BE49-F238E27FC236}">
                <a16:creationId xmlns:a16="http://schemas.microsoft.com/office/drawing/2014/main" id="{B319046C-EC38-4B19-B2FA-76683CD8CD43}"/>
              </a:ext>
            </a:extLst>
          </p:cNvPr>
          <p:cNvSpPr/>
          <p:nvPr userDrawn="1"/>
        </p:nvSpPr>
        <p:spPr>
          <a:xfrm>
            <a:off x="2119113" y="5611082"/>
            <a:ext cx="511200" cy="511446"/>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98" name="Textplatzhalter 44">
            <a:extLst>
              <a:ext uri="{FF2B5EF4-FFF2-40B4-BE49-F238E27FC236}">
                <a16:creationId xmlns:a16="http://schemas.microsoft.com/office/drawing/2014/main" id="{AD335F60-F0B2-48F0-8EC5-A7F533ADAC19}"/>
              </a:ext>
            </a:extLst>
          </p:cNvPr>
          <p:cNvSpPr>
            <a:spLocks noGrp="1"/>
          </p:cNvSpPr>
          <p:nvPr>
            <p:ph type="body" sz="quarter" idx="42" hasCustomPrompt="1"/>
          </p:nvPr>
        </p:nvSpPr>
        <p:spPr>
          <a:xfrm>
            <a:off x="2105359" y="5666780"/>
            <a:ext cx="553043" cy="400050"/>
          </a:xfrm>
          <a:prstGeom prst="rect">
            <a:avLst/>
          </a:prstGeom>
        </p:spPr>
        <p:txBody>
          <a:bodyPr/>
          <a:lstStyle>
            <a:lvl1pPr algn="ctr">
              <a:buNone/>
              <a:defRPr sz="2400">
                <a:solidFill>
                  <a:schemeClr val="accent1"/>
                </a:solidFill>
                <a:latin typeface="+mj-lt"/>
              </a:defRPr>
            </a:lvl1pPr>
          </a:lstStyle>
          <a:p>
            <a:pPr lvl="0"/>
            <a:r>
              <a:rPr lang="de-DE" dirty="0"/>
              <a:t>6</a:t>
            </a:r>
          </a:p>
        </p:txBody>
      </p:sp>
      <p:sp>
        <p:nvSpPr>
          <p:cNvPr id="99" name="Textplatzhalter 51">
            <a:extLst>
              <a:ext uri="{FF2B5EF4-FFF2-40B4-BE49-F238E27FC236}">
                <a16:creationId xmlns:a16="http://schemas.microsoft.com/office/drawing/2014/main" id="{17910E78-6BF3-44E6-9464-9AB225B20494}"/>
              </a:ext>
            </a:extLst>
          </p:cNvPr>
          <p:cNvSpPr>
            <a:spLocks noGrp="1"/>
          </p:cNvSpPr>
          <p:nvPr>
            <p:ph type="body" sz="quarter" idx="43" hasCustomPrompt="1"/>
          </p:nvPr>
        </p:nvSpPr>
        <p:spPr>
          <a:xfrm>
            <a:off x="3022909" y="5666780"/>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a:t>
            </a:r>
          </a:p>
        </p:txBody>
      </p:sp>
      <p:sp>
        <p:nvSpPr>
          <p:cNvPr id="100" name="Textplatzhalter 53">
            <a:extLst>
              <a:ext uri="{FF2B5EF4-FFF2-40B4-BE49-F238E27FC236}">
                <a16:creationId xmlns:a16="http://schemas.microsoft.com/office/drawing/2014/main" id="{94F7F7C0-BAC3-4902-9707-75A3DAB19900}"/>
              </a:ext>
            </a:extLst>
          </p:cNvPr>
          <p:cNvSpPr>
            <a:spLocks noGrp="1"/>
          </p:cNvSpPr>
          <p:nvPr>
            <p:ph type="body" sz="quarter" idx="44" hasCustomPrompt="1"/>
          </p:nvPr>
        </p:nvSpPr>
        <p:spPr>
          <a:xfrm>
            <a:off x="9038005" y="5704615"/>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1627541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_5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3" name="Rechteck 12">
            <a:extLst>
              <a:ext uri="{FF2B5EF4-FFF2-40B4-BE49-F238E27FC236}">
                <a16:creationId xmlns:a16="http://schemas.microsoft.com/office/drawing/2014/main" id="{7F42F080-CC7F-4F75-BCD3-6603A96F6991}"/>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B68FD033-1EF5-4379-B95B-1239DE03E5A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4B88A5D8-0184-4455-BD73-E7E6BB068338}"/>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4AFF593E-2B01-4977-A723-A747AAD7E99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DDD62F49-1C63-40F2-B7E5-1AFD3047DCF5}"/>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4DAF2A83-0714-4116-87EC-03B9BE95B067}"/>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65A10E7-FD40-4564-BBA5-4F2FC5C17241}"/>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3EE2FF6A-0BFC-4F53-BAF0-9EB5E73A6603}"/>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D5F88B52-B600-4D9F-93C9-713D07E6832D}"/>
              </a:ext>
            </a:extLst>
          </p:cNvPr>
          <p:cNvSpPr/>
          <p:nvPr userDrawn="1"/>
        </p:nvSpPr>
        <p:spPr>
          <a:xfrm>
            <a:off x="2454680" y="5604832"/>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7DDA1174-820E-4E33-A3CC-C5ACDE259230}"/>
              </a:ext>
            </a:extLst>
          </p:cNvPr>
          <p:cNvSpPr/>
          <p:nvPr userDrawn="1"/>
        </p:nvSpPr>
        <p:spPr>
          <a:xfrm>
            <a:off x="9387998" y="5604832"/>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Ellipse 22">
            <a:extLst>
              <a:ext uri="{FF2B5EF4-FFF2-40B4-BE49-F238E27FC236}">
                <a16:creationId xmlns:a16="http://schemas.microsoft.com/office/drawing/2014/main" id="{4B1A2E28-78C6-49D2-86CB-D0C4D425A17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9A5EADA9-5671-4305-A58D-D42A4ED2263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CBC5F665-4AA1-44C1-BF62-E6236A7C343E}"/>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17DABBC2-6DFB-40FA-8562-CDCDEAD244E7}"/>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2C8759F4-5D8A-4AF9-9E1F-6099FCBDB1E1}"/>
              </a:ext>
            </a:extLst>
          </p:cNvPr>
          <p:cNvSpPr/>
          <p:nvPr userDrawn="1"/>
        </p:nvSpPr>
        <p:spPr>
          <a:xfrm>
            <a:off x="2105359" y="5604832"/>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878760193">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5358" y="140669"/>
                          <a:pt x="162097" y="-3412"/>
                          <a:pt x="349322" y="0"/>
                        </a:cubicBezTo>
                        <a:cubicBezTo>
                          <a:pt x="511532" y="20848"/>
                          <a:pt x="728868" y="178900"/>
                          <a:pt x="698644" y="349322"/>
                        </a:cubicBezTo>
                        <a:cubicBezTo>
                          <a:pt x="697238" y="548898"/>
                          <a:pt x="526261" y="690911"/>
                          <a:pt x="349322" y="698644"/>
                        </a:cubicBezTo>
                        <a:cubicBezTo>
                          <a:pt x="155103" y="671232"/>
                          <a:pt x="19472" y="553019"/>
                          <a:pt x="0" y="349322"/>
                        </a:cubicBezTo>
                        <a:close/>
                      </a:path>
                      <a:path w="698643" h="698643" stroke="0" extrusionOk="0">
                        <a:moveTo>
                          <a:pt x="0" y="349322"/>
                        </a:moveTo>
                        <a:cubicBezTo>
                          <a:pt x="18845" y="158737"/>
                          <a:pt x="159538" y="32305"/>
                          <a:pt x="349322" y="0"/>
                        </a:cubicBezTo>
                        <a:cubicBezTo>
                          <a:pt x="541301" y="-11715"/>
                          <a:pt x="703929" y="152962"/>
                          <a:pt x="698644" y="349322"/>
                        </a:cubicBezTo>
                        <a:cubicBezTo>
                          <a:pt x="718462" y="562811"/>
                          <a:pt x="534306" y="668899"/>
                          <a:pt x="349322" y="698644"/>
                        </a:cubicBezTo>
                        <a:cubicBezTo>
                          <a:pt x="127206" y="710929"/>
                          <a:pt x="3841" y="548981"/>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Textplatzhalter 44">
            <a:extLst>
              <a:ext uri="{FF2B5EF4-FFF2-40B4-BE49-F238E27FC236}">
                <a16:creationId xmlns:a16="http://schemas.microsoft.com/office/drawing/2014/main" id="{BE914064-6E3B-4751-A8CB-96E4C9B951BF}"/>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46" name="Textplatzhalter 44">
            <a:extLst>
              <a:ext uri="{FF2B5EF4-FFF2-40B4-BE49-F238E27FC236}">
                <a16:creationId xmlns:a16="http://schemas.microsoft.com/office/drawing/2014/main" id="{F913B48C-F58A-416F-95F9-302785892F33}"/>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47" name="Textplatzhalter 44">
            <a:extLst>
              <a:ext uri="{FF2B5EF4-FFF2-40B4-BE49-F238E27FC236}">
                <a16:creationId xmlns:a16="http://schemas.microsoft.com/office/drawing/2014/main" id="{1EAFB61D-5761-476B-AFEB-851DE8583141}"/>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48" name="Textplatzhalter 44">
            <a:extLst>
              <a:ext uri="{FF2B5EF4-FFF2-40B4-BE49-F238E27FC236}">
                <a16:creationId xmlns:a16="http://schemas.microsoft.com/office/drawing/2014/main" id="{C3E413ED-CA4F-4864-9A1B-5CCE43FE4165}"/>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50" name="Textplatzhalter 44">
            <a:extLst>
              <a:ext uri="{FF2B5EF4-FFF2-40B4-BE49-F238E27FC236}">
                <a16:creationId xmlns:a16="http://schemas.microsoft.com/office/drawing/2014/main" id="{F4FDF85A-6B48-4527-9BDF-2C9A9D2C8D4D}"/>
              </a:ext>
            </a:extLst>
          </p:cNvPr>
          <p:cNvSpPr>
            <a:spLocks noGrp="1"/>
          </p:cNvSpPr>
          <p:nvPr>
            <p:ph type="body" sz="quarter" idx="14" hasCustomPrompt="1"/>
          </p:nvPr>
        </p:nvSpPr>
        <p:spPr>
          <a:xfrm>
            <a:off x="2175596" y="5754007"/>
            <a:ext cx="554400" cy="400050"/>
          </a:xfrm>
          <a:prstGeom prst="rect">
            <a:avLst/>
          </a:prstGeom>
        </p:spPr>
        <p:txBody>
          <a:bodyPr/>
          <a:lstStyle>
            <a:lvl1pPr algn="ctr">
              <a:buNone/>
              <a:defRPr sz="2400">
                <a:solidFill>
                  <a:schemeClr val="accent1"/>
                </a:solidFill>
                <a:latin typeface="+mj-lt"/>
              </a:defRPr>
            </a:lvl1pPr>
          </a:lstStyle>
          <a:p>
            <a:pPr lvl="0"/>
            <a:r>
              <a:rPr lang="de-DE" dirty="0"/>
              <a:t>5</a:t>
            </a:r>
          </a:p>
        </p:txBody>
      </p:sp>
      <p:sp>
        <p:nvSpPr>
          <p:cNvPr id="52" name="Textplatzhalter 51">
            <a:extLst>
              <a:ext uri="{FF2B5EF4-FFF2-40B4-BE49-F238E27FC236}">
                <a16:creationId xmlns:a16="http://schemas.microsoft.com/office/drawing/2014/main" id="{39ED3E8A-23C4-4D02-A9E5-4CB121F8512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54" name="Textplatzhalter 53">
            <a:extLst>
              <a:ext uri="{FF2B5EF4-FFF2-40B4-BE49-F238E27FC236}">
                <a16:creationId xmlns:a16="http://schemas.microsoft.com/office/drawing/2014/main" id="{4D19FD03-FA4D-43E3-9AFF-5AFF505A3210}"/>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3" name="Textplatzhalter 51">
            <a:extLst>
              <a:ext uri="{FF2B5EF4-FFF2-40B4-BE49-F238E27FC236}">
                <a16:creationId xmlns:a16="http://schemas.microsoft.com/office/drawing/2014/main" id="{D2BD2364-4ED5-4576-AB81-3F7FF90431AC}"/>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44" name="Textplatzhalter 53">
            <a:extLst>
              <a:ext uri="{FF2B5EF4-FFF2-40B4-BE49-F238E27FC236}">
                <a16:creationId xmlns:a16="http://schemas.microsoft.com/office/drawing/2014/main" id="{E907E57F-0361-4D8B-8BEB-57DCF9953168}"/>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49" name="Textplatzhalter 51">
            <a:extLst>
              <a:ext uri="{FF2B5EF4-FFF2-40B4-BE49-F238E27FC236}">
                <a16:creationId xmlns:a16="http://schemas.microsoft.com/office/drawing/2014/main" id="{D5119101-E1FB-4C87-A939-681B4FCCB8DD}"/>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1" name="Textplatzhalter 53">
            <a:extLst>
              <a:ext uri="{FF2B5EF4-FFF2-40B4-BE49-F238E27FC236}">
                <a16:creationId xmlns:a16="http://schemas.microsoft.com/office/drawing/2014/main" id="{39EEEEF6-3AB3-4CC6-BFBB-BF463282666B}"/>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3" name="Textplatzhalter 51">
            <a:extLst>
              <a:ext uri="{FF2B5EF4-FFF2-40B4-BE49-F238E27FC236}">
                <a16:creationId xmlns:a16="http://schemas.microsoft.com/office/drawing/2014/main" id="{35FBFE1E-9097-4930-B6B9-0D89A2B598CD}"/>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5" name="Textplatzhalter 53">
            <a:extLst>
              <a:ext uri="{FF2B5EF4-FFF2-40B4-BE49-F238E27FC236}">
                <a16:creationId xmlns:a16="http://schemas.microsoft.com/office/drawing/2014/main" id="{767BACE5-33D6-4A6A-8E7E-6D68DBBC037C}"/>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56" name="Textplatzhalter 51">
            <a:extLst>
              <a:ext uri="{FF2B5EF4-FFF2-40B4-BE49-F238E27FC236}">
                <a16:creationId xmlns:a16="http://schemas.microsoft.com/office/drawing/2014/main" id="{EA13AED4-60F7-46B5-B4B3-A6A3D6B8B1E9}"/>
              </a:ext>
            </a:extLst>
          </p:cNvPr>
          <p:cNvSpPr>
            <a:spLocks noGrp="1"/>
          </p:cNvSpPr>
          <p:nvPr>
            <p:ph type="body" sz="quarter" idx="23" hasCustomPrompt="1"/>
          </p:nvPr>
        </p:nvSpPr>
        <p:spPr>
          <a:xfrm>
            <a:off x="2998190" y="575400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57" name="Textplatzhalter 53">
            <a:extLst>
              <a:ext uri="{FF2B5EF4-FFF2-40B4-BE49-F238E27FC236}">
                <a16:creationId xmlns:a16="http://schemas.microsoft.com/office/drawing/2014/main" id="{769521F5-5238-4F2A-8358-72D4270F2680}"/>
              </a:ext>
            </a:extLst>
          </p:cNvPr>
          <p:cNvSpPr>
            <a:spLocks noGrp="1"/>
          </p:cNvSpPr>
          <p:nvPr>
            <p:ph type="body" sz="quarter" idx="24" hasCustomPrompt="1"/>
          </p:nvPr>
        </p:nvSpPr>
        <p:spPr>
          <a:xfrm>
            <a:off x="9013286" y="580835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6" name="Textplatzhalter 2">
            <a:extLst>
              <a:ext uri="{FF2B5EF4-FFF2-40B4-BE49-F238E27FC236}">
                <a16:creationId xmlns:a16="http://schemas.microsoft.com/office/drawing/2014/main" id="{298F3C5A-FCF0-4E3D-805E-AD5C411747B4}"/>
              </a:ext>
            </a:extLst>
          </p:cNvPr>
          <p:cNvSpPr>
            <a:spLocks noGrp="1"/>
          </p:cNvSpPr>
          <p:nvPr>
            <p:ph type="body" sz="quarter" idx="26"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3626267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_4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4" name="Textplatzhalter 2">
            <a:extLst>
              <a:ext uri="{FF2B5EF4-FFF2-40B4-BE49-F238E27FC236}">
                <a16:creationId xmlns:a16="http://schemas.microsoft.com/office/drawing/2014/main" id="{6A2FDF4F-D344-41DC-86E9-938237D56B88}"/>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35" name="Rechteck 34">
            <a:extLst>
              <a:ext uri="{FF2B5EF4-FFF2-40B4-BE49-F238E27FC236}">
                <a16:creationId xmlns:a16="http://schemas.microsoft.com/office/drawing/2014/main" id="{7C7508DB-B270-436A-B7BC-6A8F78D2ECB3}"/>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6" name="Ellipse 35">
            <a:extLst>
              <a:ext uri="{FF2B5EF4-FFF2-40B4-BE49-F238E27FC236}">
                <a16:creationId xmlns:a16="http://schemas.microsoft.com/office/drawing/2014/main" id="{F977A7A4-014B-4990-9552-BAF73D8B461F}"/>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7" name="Rechteck 36">
            <a:extLst>
              <a:ext uri="{FF2B5EF4-FFF2-40B4-BE49-F238E27FC236}">
                <a16:creationId xmlns:a16="http://schemas.microsoft.com/office/drawing/2014/main" id="{8DA4CD2B-A63A-4643-A3BE-41D6C1C11DFC}"/>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8" name="Ellipse 37">
            <a:extLst>
              <a:ext uri="{FF2B5EF4-FFF2-40B4-BE49-F238E27FC236}">
                <a16:creationId xmlns:a16="http://schemas.microsoft.com/office/drawing/2014/main" id="{0374E314-9252-4FF8-B899-E98FFE377FF5}"/>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9" name="Rechteck 38">
            <a:extLst>
              <a:ext uri="{FF2B5EF4-FFF2-40B4-BE49-F238E27FC236}">
                <a16:creationId xmlns:a16="http://schemas.microsoft.com/office/drawing/2014/main" id="{AF65D387-9918-4C6B-9A64-28B3A9DA866C}"/>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Ellipse 39">
            <a:extLst>
              <a:ext uri="{FF2B5EF4-FFF2-40B4-BE49-F238E27FC236}">
                <a16:creationId xmlns:a16="http://schemas.microsoft.com/office/drawing/2014/main" id="{D71F9107-C454-487A-B84E-06C7C2552A3A}"/>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1" name="Rechteck 40">
            <a:extLst>
              <a:ext uri="{FF2B5EF4-FFF2-40B4-BE49-F238E27FC236}">
                <a16:creationId xmlns:a16="http://schemas.microsoft.com/office/drawing/2014/main" id="{45A66735-BCCA-4224-B03E-954BD184FA68}"/>
              </a:ext>
            </a:extLst>
          </p:cNvPr>
          <p:cNvSpPr/>
          <p:nvPr userDrawn="1"/>
        </p:nvSpPr>
        <p:spPr>
          <a:xfrm>
            <a:off x="2454680" y="4651048"/>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2" name="Ellipse 41">
            <a:extLst>
              <a:ext uri="{FF2B5EF4-FFF2-40B4-BE49-F238E27FC236}">
                <a16:creationId xmlns:a16="http://schemas.microsoft.com/office/drawing/2014/main" id="{CF3A961E-DEF3-4591-A83D-814378BD1EB7}"/>
              </a:ext>
            </a:extLst>
          </p:cNvPr>
          <p:cNvSpPr/>
          <p:nvPr userDrawn="1"/>
        </p:nvSpPr>
        <p:spPr>
          <a:xfrm>
            <a:off x="9387998" y="4651048"/>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5" name="Ellipse 44">
            <a:extLst>
              <a:ext uri="{FF2B5EF4-FFF2-40B4-BE49-F238E27FC236}">
                <a16:creationId xmlns:a16="http://schemas.microsoft.com/office/drawing/2014/main" id="{4BEE341A-5189-4CB6-972D-6425951A412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6" name="Ellipse 45">
            <a:extLst>
              <a:ext uri="{FF2B5EF4-FFF2-40B4-BE49-F238E27FC236}">
                <a16:creationId xmlns:a16="http://schemas.microsoft.com/office/drawing/2014/main" id="{54E43C94-53CA-466A-879F-72E5AD4CDA3E}"/>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7" name="Ellipse 46">
            <a:extLst>
              <a:ext uri="{FF2B5EF4-FFF2-40B4-BE49-F238E27FC236}">
                <a16:creationId xmlns:a16="http://schemas.microsoft.com/office/drawing/2014/main" id="{559711B0-EDFA-41A2-A5E1-4516F3FEF76C}"/>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8" name="Ellipse 47">
            <a:extLst>
              <a:ext uri="{FF2B5EF4-FFF2-40B4-BE49-F238E27FC236}">
                <a16:creationId xmlns:a16="http://schemas.microsoft.com/office/drawing/2014/main" id="{B52F5702-387A-4C29-96FC-527255A24633}"/>
              </a:ext>
            </a:extLst>
          </p:cNvPr>
          <p:cNvSpPr/>
          <p:nvPr userDrawn="1"/>
        </p:nvSpPr>
        <p:spPr>
          <a:xfrm>
            <a:off x="2105359" y="4650925"/>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62562501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1673" y="176306"/>
                          <a:pt x="144370" y="26803"/>
                          <a:pt x="349322" y="0"/>
                        </a:cubicBezTo>
                        <a:cubicBezTo>
                          <a:pt x="554173" y="14653"/>
                          <a:pt x="723273" y="176032"/>
                          <a:pt x="698644" y="349322"/>
                        </a:cubicBezTo>
                        <a:cubicBezTo>
                          <a:pt x="710158" y="510450"/>
                          <a:pt x="539896" y="721626"/>
                          <a:pt x="349322" y="698644"/>
                        </a:cubicBezTo>
                        <a:cubicBezTo>
                          <a:pt x="118665" y="697719"/>
                          <a:pt x="-3979" y="539913"/>
                          <a:pt x="0" y="349322"/>
                        </a:cubicBezTo>
                        <a:close/>
                      </a:path>
                      <a:path w="698643" h="698643" stroke="0" extrusionOk="0">
                        <a:moveTo>
                          <a:pt x="0" y="349322"/>
                        </a:moveTo>
                        <a:cubicBezTo>
                          <a:pt x="7790" y="158888"/>
                          <a:pt x="174778" y="23826"/>
                          <a:pt x="349322" y="0"/>
                        </a:cubicBezTo>
                        <a:cubicBezTo>
                          <a:pt x="533053" y="8686"/>
                          <a:pt x="704213" y="153572"/>
                          <a:pt x="698644" y="349322"/>
                        </a:cubicBezTo>
                        <a:cubicBezTo>
                          <a:pt x="675209" y="500728"/>
                          <a:pt x="527563" y="712707"/>
                          <a:pt x="349322" y="698644"/>
                        </a:cubicBezTo>
                        <a:cubicBezTo>
                          <a:pt x="154389" y="663698"/>
                          <a:pt x="26561" y="559305"/>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0" name="Textplatzhalter 44">
            <a:extLst>
              <a:ext uri="{FF2B5EF4-FFF2-40B4-BE49-F238E27FC236}">
                <a16:creationId xmlns:a16="http://schemas.microsoft.com/office/drawing/2014/main" id="{0937A27A-5C29-46C0-9D91-FA2B4348E402}"/>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56" name="Textplatzhalter 44">
            <a:extLst>
              <a:ext uri="{FF2B5EF4-FFF2-40B4-BE49-F238E27FC236}">
                <a16:creationId xmlns:a16="http://schemas.microsoft.com/office/drawing/2014/main" id="{B8D3D6D6-AEF2-454A-BFDF-14A840C80C97}"/>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57" name="Textplatzhalter 44">
            <a:extLst>
              <a:ext uri="{FF2B5EF4-FFF2-40B4-BE49-F238E27FC236}">
                <a16:creationId xmlns:a16="http://schemas.microsoft.com/office/drawing/2014/main" id="{187CAE0B-5386-4D64-8CA9-8134971F9B73}"/>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59" name="Textplatzhalter 44">
            <a:extLst>
              <a:ext uri="{FF2B5EF4-FFF2-40B4-BE49-F238E27FC236}">
                <a16:creationId xmlns:a16="http://schemas.microsoft.com/office/drawing/2014/main" id="{1551C004-BD5A-405E-91C6-7E2C76B35CC3}"/>
              </a:ext>
            </a:extLst>
          </p:cNvPr>
          <p:cNvSpPr>
            <a:spLocks noGrp="1"/>
          </p:cNvSpPr>
          <p:nvPr>
            <p:ph type="body" sz="quarter" idx="13" hasCustomPrompt="1"/>
          </p:nvPr>
        </p:nvSpPr>
        <p:spPr>
          <a:xfrm>
            <a:off x="2175596" y="4800252"/>
            <a:ext cx="554400" cy="400050"/>
          </a:xfrm>
          <a:prstGeom prst="rect">
            <a:avLst/>
          </a:prstGeom>
        </p:spPr>
        <p:txBody>
          <a:bodyPr/>
          <a:lstStyle>
            <a:lvl1pPr algn="ctr">
              <a:buNone/>
              <a:defRPr sz="2400">
                <a:solidFill>
                  <a:schemeClr val="accent1"/>
                </a:solidFill>
                <a:latin typeface="+mj-lt"/>
              </a:defRPr>
            </a:lvl1pPr>
          </a:lstStyle>
          <a:p>
            <a:pPr lvl="0"/>
            <a:r>
              <a:rPr lang="de-DE" dirty="0"/>
              <a:t>4</a:t>
            </a:r>
          </a:p>
        </p:txBody>
      </p:sp>
      <p:sp>
        <p:nvSpPr>
          <p:cNvPr id="60" name="Textplatzhalter 51">
            <a:extLst>
              <a:ext uri="{FF2B5EF4-FFF2-40B4-BE49-F238E27FC236}">
                <a16:creationId xmlns:a16="http://schemas.microsoft.com/office/drawing/2014/main" id="{D7B639D9-EDC0-4A21-BF7B-D0FEE8EE9C1F}"/>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1" name="Textplatzhalter 53">
            <a:extLst>
              <a:ext uri="{FF2B5EF4-FFF2-40B4-BE49-F238E27FC236}">
                <a16:creationId xmlns:a16="http://schemas.microsoft.com/office/drawing/2014/main" id="{ECFA3EF2-C714-43DE-8B95-2ED9E026321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2" name="Textplatzhalter 51">
            <a:extLst>
              <a:ext uri="{FF2B5EF4-FFF2-40B4-BE49-F238E27FC236}">
                <a16:creationId xmlns:a16="http://schemas.microsoft.com/office/drawing/2014/main" id="{183E47EC-65AF-4B6F-9424-25FF123FE35B}"/>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3" name="Textplatzhalter 53">
            <a:extLst>
              <a:ext uri="{FF2B5EF4-FFF2-40B4-BE49-F238E27FC236}">
                <a16:creationId xmlns:a16="http://schemas.microsoft.com/office/drawing/2014/main" id="{8E3A56B7-FF13-4CBE-9B14-BB6417FA5CB3}"/>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4" name="Textplatzhalter 51">
            <a:extLst>
              <a:ext uri="{FF2B5EF4-FFF2-40B4-BE49-F238E27FC236}">
                <a16:creationId xmlns:a16="http://schemas.microsoft.com/office/drawing/2014/main" id="{9CF92946-7B49-4B8C-8C89-23F71D946D0A}"/>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5" name="Textplatzhalter 53">
            <a:extLst>
              <a:ext uri="{FF2B5EF4-FFF2-40B4-BE49-F238E27FC236}">
                <a16:creationId xmlns:a16="http://schemas.microsoft.com/office/drawing/2014/main" id="{D1544D15-764B-4824-9DC2-5548A3863134}"/>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66" name="Textplatzhalter 51">
            <a:extLst>
              <a:ext uri="{FF2B5EF4-FFF2-40B4-BE49-F238E27FC236}">
                <a16:creationId xmlns:a16="http://schemas.microsoft.com/office/drawing/2014/main" id="{715C38A9-9B21-4496-A04A-FAF2049C2984}"/>
              </a:ext>
            </a:extLst>
          </p:cNvPr>
          <p:cNvSpPr>
            <a:spLocks noGrp="1"/>
          </p:cNvSpPr>
          <p:nvPr>
            <p:ph type="body" sz="quarter" idx="21" hasCustomPrompt="1"/>
          </p:nvPr>
        </p:nvSpPr>
        <p:spPr>
          <a:xfrm>
            <a:off x="2998190" y="4800252"/>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67" name="Textplatzhalter 53">
            <a:extLst>
              <a:ext uri="{FF2B5EF4-FFF2-40B4-BE49-F238E27FC236}">
                <a16:creationId xmlns:a16="http://schemas.microsoft.com/office/drawing/2014/main" id="{8AA09D81-ADE5-4B7D-AE49-98EA3A8C8B91}"/>
              </a:ext>
            </a:extLst>
          </p:cNvPr>
          <p:cNvSpPr>
            <a:spLocks noGrp="1"/>
          </p:cNvSpPr>
          <p:nvPr>
            <p:ph type="body" sz="quarter" idx="22" hasCustomPrompt="1"/>
          </p:nvPr>
        </p:nvSpPr>
        <p:spPr>
          <a:xfrm>
            <a:off x="9013286" y="4854604"/>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9603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zwei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2624400"/>
            <a:ext cx="6512400" cy="16488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 LT Pro 60 Pkt.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
        <p:nvSpPr>
          <p:cNvPr id="7" name="Textplatzhalter 5">
            <a:extLst>
              <a:ext uri="{FF2B5EF4-FFF2-40B4-BE49-F238E27FC236}">
                <a16:creationId xmlns:a16="http://schemas.microsoft.com/office/drawing/2014/main" id="{EC77BA8E-18FD-4B51-A556-F98BD5DDB28C}"/>
              </a:ext>
            </a:extLst>
          </p:cNvPr>
          <p:cNvSpPr>
            <a:spLocks noGrp="1"/>
          </p:cNvSpPr>
          <p:nvPr>
            <p:ph type="body" sz="quarter" idx="17" hasCustomPrompt="1"/>
          </p:nvPr>
        </p:nvSpPr>
        <p:spPr>
          <a:xfrm>
            <a:off x="9352294" y="3055321"/>
            <a:ext cx="2415512" cy="74735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Die zweite Zeile des Titels kann in 40 Pkt. Geschrieben werden, falls benötigt.</a:t>
            </a:r>
            <a:endParaRPr lang="de-DE" dirty="0"/>
          </a:p>
        </p:txBody>
      </p:sp>
    </p:spTree>
    <p:extLst>
      <p:ext uri="{BB962C8B-B14F-4D97-AF65-F5344CB8AC3E}">
        <p14:creationId xmlns:p14="http://schemas.microsoft.com/office/powerpoint/2010/main" val="4293134620"/>
      </p:ext>
    </p:extLst>
  </p:cSld>
  <p:clrMapOvr>
    <a:masterClrMapping/>
  </p:clrMapOvr>
  <p:extLst>
    <p:ext uri="{DCECCB84-F9BA-43D5-87BE-67443E8EF086}">
      <p15:sldGuideLst xmlns:p15="http://schemas.microsoft.com/office/powerpoint/2012/main">
        <p15:guide id="1" pos="56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_3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30" name="Textplatzhalter 2">
            <a:extLst>
              <a:ext uri="{FF2B5EF4-FFF2-40B4-BE49-F238E27FC236}">
                <a16:creationId xmlns:a16="http://schemas.microsoft.com/office/drawing/2014/main" id="{0ED05099-37A7-4967-9A2E-7223610694DE}"/>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55" name="Rechteck 54">
            <a:extLst>
              <a:ext uri="{FF2B5EF4-FFF2-40B4-BE49-F238E27FC236}">
                <a16:creationId xmlns:a16="http://schemas.microsoft.com/office/drawing/2014/main" id="{132FE224-0555-4C97-8FEE-8BC14437157A}"/>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6" name="Ellipse 55">
            <a:extLst>
              <a:ext uri="{FF2B5EF4-FFF2-40B4-BE49-F238E27FC236}">
                <a16:creationId xmlns:a16="http://schemas.microsoft.com/office/drawing/2014/main" id="{CA76FC62-7FD8-4FDD-8C30-19373D499724}"/>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7" name="Rechteck 56">
            <a:extLst>
              <a:ext uri="{FF2B5EF4-FFF2-40B4-BE49-F238E27FC236}">
                <a16:creationId xmlns:a16="http://schemas.microsoft.com/office/drawing/2014/main" id="{8EF87C02-CDF1-423F-BA6F-B8D8AED15DF5}"/>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59" name="Ellipse 58">
            <a:extLst>
              <a:ext uri="{FF2B5EF4-FFF2-40B4-BE49-F238E27FC236}">
                <a16:creationId xmlns:a16="http://schemas.microsoft.com/office/drawing/2014/main" id="{B75E8317-1D48-48DF-B6DF-3B92B37E87EF}"/>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0" name="Rechteck 59">
            <a:extLst>
              <a:ext uri="{FF2B5EF4-FFF2-40B4-BE49-F238E27FC236}">
                <a16:creationId xmlns:a16="http://schemas.microsoft.com/office/drawing/2014/main" id="{797B2709-1A7C-47E0-8D84-E3A656CE2BF2}"/>
              </a:ext>
            </a:extLst>
          </p:cNvPr>
          <p:cNvSpPr/>
          <p:nvPr userDrawn="1"/>
        </p:nvSpPr>
        <p:spPr>
          <a:xfrm>
            <a:off x="2454680" y="3697264"/>
            <a:ext cx="7282800"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1" name="Ellipse 60">
            <a:extLst>
              <a:ext uri="{FF2B5EF4-FFF2-40B4-BE49-F238E27FC236}">
                <a16:creationId xmlns:a16="http://schemas.microsoft.com/office/drawing/2014/main" id="{86467F96-EDD6-4B08-8578-3BE53FF93A49}"/>
              </a:ext>
            </a:extLst>
          </p:cNvPr>
          <p:cNvSpPr/>
          <p:nvPr userDrawn="1"/>
        </p:nvSpPr>
        <p:spPr>
          <a:xfrm>
            <a:off x="9387998" y="3697264"/>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2" name="Ellipse 61">
            <a:extLst>
              <a:ext uri="{FF2B5EF4-FFF2-40B4-BE49-F238E27FC236}">
                <a16:creationId xmlns:a16="http://schemas.microsoft.com/office/drawing/2014/main" id="{E41C6BF9-53FB-419B-A6DC-4562C5BADFEC}"/>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3" name="Ellipse 62">
            <a:extLst>
              <a:ext uri="{FF2B5EF4-FFF2-40B4-BE49-F238E27FC236}">
                <a16:creationId xmlns:a16="http://schemas.microsoft.com/office/drawing/2014/main" id="{3F0CAB9B-787E-4863-8E8E-DE75327BB70A}"/>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4" name="Ellipse 63">
            <a:extLst>
              <a:ext uri="{FF2B5EF4-FFF2-40B4-BE49-F238E27FC236}">
                <a16:creationId xmlns:a16="http://schemas.microsoft.com/office/drawing/2014/main" id="{96EED348-207F-4222-A736-9335BFDA7842}"/>
              </a:ext>
            </a:extLst>
          </p:cNvPr>
          <p:cNvSpPr/>
          <p:nvPr userDrawn="1"/>
        </p:nvSpPr>
        <p:spPr>
          <a:xfrm>
            <a:off x="2105359" y="3697264"/>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340764881">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27465" y="173385"/>
                          <a:pt x="153242" y="14362"/>
                          <a:pt x="349322" y="0"/>
                        </a:cubicBezTo>
                        <a:cubicBezTo>
                          <a:pt x="552778" y="-2767"/>
                          <a:pt x="672537" y="183269"/>
                          <a:pt x="698644" y="349322"/>
                        </a:cubicBezTo>
                        <a:cubicBezTo>
                          <a:pt x="703887" y="547940"/>
                          <a:pt x="524997" y="709240"/>
                          <a:pt x="349322" y="698644"/>
                        </a:cubicBezTo>
                        <a:cubicBezTo>
                          <a:pt x="117002" y="720413"/>
                          <a:pt x="42172" y="560307"/>
                          <a:pt x="0" y="349322"/>
                        </a:cubicBezTo>
                        <a:close/>
                      </a:path>
                      <a:path w="698643" h="698643" stroke="0" extrusionOk="0">
                        <a:moveTo>
                          <a:pt x="0" y="349322"/>
                        </a:moveTo>
                        <a:cubicBezTo>
                          <a:pt x="-2630" y="141200"/>
                          <a:pt x="172248" y="10704"/>
                          <a:pt x="349322" y="0"/>
                        </a:cubicBezTo>
                        <a:cubicBezTo>
                          <a:pt x="556759" y="15390"/>
                          <a:pt x="713843" y="156450"/>
                          <a:pt x="698644" y="349322"/>
                        </a:cubicBezTo>
                        <a:cubicBezTo>
                          <a:pt x="695522" y="534503"/>
                          <a:pt x="515764" y="668665"/>
                          <a:pt x="349322" y="698644"/>
                        </a:cubicBezTo>
                        <a:cubicBezTo>
                          <a:pt x="154076" y="692805"/>
                          <a:pt x="11118" y="543608"/>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65" name="Textplatzhalter 44">
            <a:extLst>
              <a:ext uri="{FF2B5EF4-FFF2-40B4-BE49-F238E27FC236}">
                <a16:creationId xmlns:a16="http://schemas.microsoft.com/office/drawing/2014/main" id="{DF181DBC-A47E-4CD2-AA2E-5A3626352FE6}"/>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66" name="Textplatzhalter 44">
            <a:extLst>
              <a:ext uri="{FF2B5EF4-FFF2-40B4-BE49-F238E27FC236}">
                <a16:creationId xmlns:a16="http://schemas.microsoft.com/office/drawing/2014/main" id="{78702206-47BB-421E-940B-34DCF3382109}"/>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67" name="Textplatzhalter 44">
            <a:extLst>
              <a:ext uri="{FF2B5EF4-FFF2-40B4-BE49-F238E27FC236}">
                <a16:creationId xmlns:a16="http://schemas.microsoft.com/office/drawing/2014/main" id="{F8F2A78D-3AAE-439E-8365-24B7EAD0C458}"/>
              </a:ext>
            </a:extLst>
          </p:cNvPr>
          <p:cNvSpPr>
            <a:spLocks noGrp="1"/>
          </p:cNvSpPr>
          <p:nvPr>
            <p:ph type="body" sz="quarter" idx="12" hasCustomPrompt="1"/>
          </p:nvPr>
        </p:nvSpPr>
        <p:spPr>
          <a:xfrm>
            <a:off x="2175596" y="3845467"/>
            <a:ext cx="554400" cy="400050"/>
          </a:xfrm>
          <a:prstGeom prst="rect">
            <a:avLst/>
          </a:prstGeom>
        </p:spPr>
        <p:txBody>
          <a:bodyPr/>
          <a:lstStyle>
            <a:lvl1pPr algn="ctr">
              <a:buNone/>
              <a:defRPr sz="2400">
                <a:solidFill>
                  <a:schemeClr val="accent1"/>
                </a:solidFill>
                <a:latin typeface="+mj-lt"/>
              </a:defRPr>
            </a:lvl1pPr>
          </a:lstStyle>
          <a:p>
            <a:pPr lvl="0"/>
            <a:r>
              <a:rPr lang="de-DE" dirty="0"/>
              <a:t>3</a:t>
            </a:r>
          </a:p>
        </p:txBody>
      </p:sp>
      <p:sp>
        <p:nvSpPr>
          <p:cNvPr id="68" name="Textplatzhalter 51">
            <a:extLst>
              <a:ext uri="{FF2B5EF4-FFF2-40B4-BE49-F238E27FC236}">
                <a16:creationId xmlns:a16="http://schemas.microsoft.com/office/drawing/2014/main" id="{70A6BA52-1A9F-4E6C-9B39-39E0982C226E}"/>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69" name="Textplatzhalter 53">
            <a:extLst>
              <a:ext uri="{FF2B5EF4-FFF2-40B4-BE49-F238E27FC236}">
                <a16:creationId xmlns:a16="http://schemas.microsoft.com/office/drawing/2014/main" id="{5CB6D2C0-C455-44B3-A7F6-A957FA1C7E6C}"/>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0" name="Textplatzhalter 51">
            <a:extLst>
              <a:ext uri="{FF2B5EF4-FFF2-40B4-BE49-F238E27FC236}">
                <a16:creationId xmlns:a16="http://schemas.microsoft.com/office/drawing/2014/main" id="{0B05EC55-1986-48C6-A121-58CA6FB280D1}"/>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1" name="Textplatzhalter 53">
            <a:extLst>
              <a:ext uri="{FF2B5EF4-FFF2-40B4-BE49-F238E27FC236}">
                <a16:creationId xmlns:a16="http://schemas.microsoft.com/office/drawing/2014/main" id="{AAADAF22-947E-441D-9A3C-A6AAB4601321}"/>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72" name="Textplatzhalter 51">
            <a:extLst>
              <a:ext uri="{FF2B5EF4-FFF2-40B4-BE49-F238E27FC236}">
                <a16:creationId xmlns:a16="http://schemas.microsoft.com/office/drawing/2014/main" id="{17E446B6-DCC9-458A-9063-644C96B766E9}"/>
              </a:ext>
            </a:extLst>
          </p:cNvPr>
          <p:cNvSpPr>
            <a:spLocks noGrp="1"/>
          </p:cNvSpPr>
          <p:nvPr>
            <p:ph type="body" sz="quarter" idx="19" hasCustomPrompt="1"/>
          </p:nvPr>
        </p:nvSpPr>
        <p:spPr>
          <a:xfrm>
            <a:off x="3009155" y="3845467"/>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73" name="Textplatzhalter 53">
            <a:extLst>
              <a:ext uri="{FF2B5EF4-FFF2-40B4-BE49-F238E27FC236}">
                <a16:creationId xmlns:a16="http://schemas.microsoft.com/office/drawing/2014/main" id="{9D1BDB99-2F7B-4AFD-B942-8909E4456F80}"/>
              </a:ext>
            </a:extLst>
          </p:cNvPr>
          <p:cNvSpPr>
            <a:spLocks noGrp="1"/>
          </p:cNvSpPr>
          <p:nvPr>
            <p:ph type="body" sz="quarter" idx="20" hasCustomPrompt="1"/>
          </p:nvPr>
        </p:nvSpPr>
        <p:spPr>
          <a:xfrm>
            <a:off x="9024251" y="3899819"/>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2146891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_2_Zeilen">
    <p:spTree>
      <p:nvGrpSpPr>
        <p:cNvPr id="1" name=""/>
        <p:cNvGrpSpPr/>
        <p:nvPr/>
      </p:nvGrpSpPr>
      <p:grpSpPr>
        <a:xfrm>
          <a:off x="0" y="0"/>
          <a:ext cx="0" cy="0"/>
          <a:chOff x="0" y="0"/>
          <a:chExt cx="0" cy="0"/>
        </a:xfrm>
      </p:grpSpPr>
      <p:sp>
        <p:nvSpPr>
          <p:cNvPr id="58" name="Bildplatzhalter 14">
            <a:extLst>
              <a:ext uri="{FF2B5EF4-FFF2-40B4-BE49-F238E27FC236}">
                <a16:creationId xmlns:a16="http://schemas.microsoft.com/office/drawing/2014/main" id="{E04B9CDF-4028-49EA-B06A-D42293BA189B}"/>
              </a:ext>
            </a:extLst>
          </p:cNvPr>
          <p:cNvSpPr>
            <a:spLocks noGrp="1"/>
          </p:cNvSpPr>
          <p:nvPr>
            <p:ph type="pic" sz="quarter" idx="25"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pic>
        <p:nvPicPr>
          <p:cNvPr id="10" name="Grafik 9">
            <a:extLst>
              <a:ext uri="{FF2B5EF4-FFF2-40B4-BE49-F238E27FC236}">
                <a16:creationId xmlns:a16="http://schemas.microsoft.com/office/drawing/2014/main" id="{0E3351D0-81ED-4FC3-B6A6-5B12CE115117}"/>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20" name="Textplatzhalter 2">
            <a:extLst>
              <a:ext uri="{FF2B5EF4-FFF2-40B4-BE49-F238E27FC236}">
                <a16:creationId xmlns:a16="http://schemas.microsoft.com/office/drawing/2014/main" id="{ABBA9814-B2A5-487C-A3E0-94F9975242C3}"/>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1" name="Rechteck 20">
            <a:extLst>
              <a:ext uri="{FF2B5EF4-FFF2-40B4-BE49-F238E27FC236}">
                <a16:creationId xmlns:a16="http://schemas.microsoft.com/office/drawing/2014/main" id="{5C962070-11C5-4209-A8B4-4D758C0FE47C}"/>
              </a:ext>
            </a:extLst>
          </p:cNvPr>
          <p:cNvSpPr/>
          <p:nvPr userDrawn="1"/>
        </p:nvSpPr>
        <p:spPr>
          <a:xfrm>
            <a:off x="2454679" y="178993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17AE995-54FC-4699-85BE-1BBBEF6C2776}"/>
              </a:ext>
            </a:extLst>
          </p:cNvPr>
          <p:cNvSpPr/>
          <p:nvPr userDrawn="1"/>
        </p:nvSpPr>
        <p:spPr>
          <a:xfrm>
            <a:off x="9382928" y="1789939"/>
            <a:ext cx="70371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7CF8E11-FD58-4F4F-A9E5-15ABED5179A7}"/>
              </a:ext>
            </a:extLst>
          </p:cNvPr>
          <p:cNvSpPr/>
          <p:nvPr userDrawn="1"/>
        </p:nvSpPr>
        <p:spPr>
          <a:xfrm>
            <a:off x="2454679" y="2743479"/>
            <a:ext cx="7284086" cy="698400"/>
          </a:xfrm>
          <a:prstGeom prst="rect">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6" name="Ellipse 25">
            <a:extLst>
              <a:ext uri="{FF2B5EF4-FFF2-40B4-BE49-F238E27FC236}">
                <a16:creationId xmlns:a16="http://schemas.microsoft.com/office/drawing/2014/main" id="{0EE8A968-3AAD-4B04-8627-0BFCCD2E0B5E}"/>
              </a:ext>
            </a:extLst>
          </p:cNvPr>
          <p:cNvSpPr/>
          <p:nvPr userDrawn="1"/>
        </p:nvSpPr>
        <p:spPr>
          <a:xfrm>
            <a:off x="9387998" y="2743479"/>
            <a:ext cx="698643" cy="698643"/>
          </a:xfrm>
          <a:prstGeom prst="ellipse">
            <a:avLst/>
          </a:prstGeom>
          <a:solidFill>
            <a:srgbClr val="0096C8"/>
          </a:solidFill>
          <a:ln w="19050">
            <a:solidFill>
              <a:srgbClr val="009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7" name="Ellipse 26">
            <a:extLst>
              <a:ext uri="{FF2B5EF4-FFF2-40B4-BE49-F238E27FC236}">
                <a16:creationId xmlns:a16="http://schemas.microsoft.com/office/drawing/2014/main" id="{A67BC669-23CB-4F5A-8B97-FE85B0B97E04}"/>
              </a:ext>
            </a:extLst>
          </p:cNvPr>
          <p:cNvSpPr/>
          <p:nvPr userDrawn="1"/>
        </p:nvSpPr>
        <p:spPr>
          <a:xfrm>
            <a:off x="2105359" y="1789696"/>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212232564">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4209" y="162945"/>
                          <a:pt x="153161" y="34804"/>
                          <a:pt x="349322" y="0"/>
                        </a:cubicBezTo>
                        <a:cubicBezTo>
                          <a:pt x="565813" y="19284"/>
                          <a:pt x="689243" y="143461"/>
                          <a:pt x="698644" y="349322"/>
                        </a:cubicBezTo>
                        <a:cubicBezTo>
                          <a:pt x="740179" y="552799"/>
                          <a:pt x="528543" y="709773"/>
                          <a:pt x="349322" y="698644"/>
                        </a:cubicBezTo>
                        <a:cubicBezTo>
                          <a:pt x="163062" y="697083"/>
                          <a:pt x="1963" y="563394"/>
                          <a:pt x="0" y="349322"/>
                        </a:cubicBezTo>
                        <a:close/>
                      </a:path>
                      <a:path w="698643" h="698643" stroke="0" extrusionOk="0">
                        <a:moveTo>
                          <a:pt x="0" y="349322"/>
                        </a:moveTo>
                        <a:cubicBezTo>
                          <a:pt x="7356" y="148018"/>
                          <a:pt x="160066" y="-3147"/>
                          <a:pt x="349322" y="0"/>
                        </a:cubicBezTo>
                        <a:cubicBezTo>
                          <a:pt x="538418" y="36673"/>
                          <a:pt x="731681" y="169495"/>
                          <a:pt x="698644" y="349322"/>
                        </a:cubicBezTo>
                        <a:cubicBezTo>
                          <a:pt x="668604" y="578159"/>
                          <a:pt x="502273" y="685522"/>
                          <a:pt x="349322" y="698644"/>
                        </a:cubicBezTo>
                        <a:cubicBezTo>
                          <a:pt x="125805" y="695997"/>
                          <a:pt x="-1450" y="519477"/>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A8837D84-2062-4F6B-9041-FCE2DCD1F5C7}"/>
              </a:ext>
            </a:extLst>
          </p:cNvPr>
          <p:cNvSpPr/>
          <p:nvPr userDrawn="1"/>
        </p:nvSpPr>
        <p:spPr>
          <a:xfrm>
            <a:off x="2105359" y="2743480"/>
            <a:ext cx="698643" cy="698643"/>
          </a:xfrm>
          <a:prstGeom prst="ellipse">
            <a:avLst/>
          </a:prstGeom>
          <a:solidFill>
            <a:schemeClr val="bg1"/>
          </a:solidFill>
          <a:ln w="19050">
            <a:solidFill>
              <a:srgbClr val="FECA65"/>
            </a:solidFill>
            <a:extLst>
              <a:ext uri="{C807C97D-BFC1-408E-A445-0C87EB9F89A2}">
                <ask:lineSketchStyleProps xmlns:ask="http://schemas.microsoft.com/office/drawing/2018/sketchyshapes" sd="1974435248">
                  <a:custGeom>
                    <a:avLst/>
                    <a:gdLst>
                      <a:gd name="connsiteX0" fmla="*/ 0 w 698643"/>
                      <a:gd name="connsiteY0" fmla="*/ 349322 h 698643"/>
                      <a:gd name="connsiteX1" fmla="*/ 349322 w 698643"/>
                      <a:gd name="connsiteY1" fmla="*/ 0 h 698643"/>
                      <a:gd name="connsiteX2" fmla="*/ 698644 w 698643"/>
                      <a:gd name="connsiteY2" fmla="*/ 349322 h 698643"/>
                      <a:gd name="connsiteX3" fmla="*/ 349322 w 698643"/>
                      <a:gd name="connsiteY3" fmla="*/ 698644 h 698643"/>
                      <a:gd name="connsiteX4" fmla="*/ 0 w 698643"/>
                      <a:gd name="connsiteY4" fmla="*/ 349322 h 69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643" h="698643" fill="none" extrusionOk="0">
                        <a:moveTo>
                          <a:pt x="0" y="349322"/>
                        </a:moveTo>
                        <a:cubicBezTo>
                          <a:pt x="17610" y="162824"/>
                          <a:pt x="135450" y="10496"/>
                          <a:pt x="349322" y="0"/>
                        </a:cubicBezTo>
                        <a:cubicBezTo>
                          <a:pt x="547553" y="-9747"/>
                          <a:pt x="716710" y="193228"/>
                          <a:pt x="698644" y="349322"/>
                        </a:cubicBezTo>
                        <a:cubicBezTo>
                          <a:pt x="705948" y="503969"/>
                          <a:pt x="536752" y="684793"/>
                          <a:pt x="349322" y="698644"/>
                        </a:cubicBezTo>
                        <a:cubicBezTo>
                          <a:pt x="134169" y="678488"/>
                          <a:pt x="1991" y="555143"/>
                          <a:pt x="0" y="349322"/>
                        </a:cubicBezTo>
                        <a:close/>
                      </a:path>
                      <a:path w="698643" h="698643" stroke="0" extrusionOk="0">
                        <a:moveTo>
                          <a:pt x="0" y="349322"/>
                        </a:moveTo>
                        <a:cubicBezTo>
                          <a:pt x="-5966" y="163177"/>
                          <a:pt x="139386" y="-42118"/>
                          <a:pt x="349322" y="0"/>
                        </a:cubicBezTo>
                        <a:cubicBezTo>
                          <a:pt x="532272" y="-46074"/>
                          <a:pt x="694612" y="199409"/>
                          <a:pt x="698644" y="349322"/>
                        </a:cubicBezTo>
                        <a:cubicBezTo>
                          <a:pt x="690880" y="532751"/>
                          <a:pt x="541149" y="737527"/>
                          <a:pt x="349322" y="698644"/>
                        </a:cubicBezTo>
                        <a:cubicBezTo>
                          <a:pt x="158044" y="655560"/>
                          <a:pt x="-35033" y="531840"/>
                          <a:pt x="0" y="34932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9" name="Textplatzhalter 44">
            <a:extLst>
              <a:ext uri="{FF2B5EF4-FFF2-40B4-BE49-F238E27FC236}">
                <a16:creationId xmlns:a16="http://schemas.microsoft.com/office/drawing/2014/main" id="{DAAA407A-912B-4567-9E21-7A69F7B4E054}"/>
              </a:ext>
            </a:extLst>
          </p:cNvPr>
          <p:cNvSpPr>
            <a:spLocks noGrp="1"/>
          </p:cNvSpPr>
          <p:nvPr>
            <p:ph type="body" sz="quarter" idx="10" hasCustomPrompt="1"/>
          </p:nvPr>
        </p:nvSpPr>
        <p:spPr>
          <a:xfrm>
            <a:off x="2176275" y="1939021"/>
            <a:ext cx="553043" cy="400050"/>
          </a:xfrm>
          <a:prstGeom prst="rect">
            <a:avLst/>
          </a:prstGeom>
        </p:spPr>
        <p:txBody>
          <a:bodyPr/>
          <a:lstStyle>
            <a:lvl1pPr algn="ctr">
              <a:buNone/>
              <a:defRPr sz="2400">
                <a:solidFill>
                  <a:schemeClr val="accent1"/>
                </a:solidFill>
                <a:latin typeface="+mj-lt"/>
              </a:defRPr>
            </a:lvl1pPr>
          </a:lstStyle>
          <a:p>
            <a:pPr lvl="0"/>
            <a:r>
              <a:rPr lang="de-DE" dirty="0"/>
              <a:t>1</a:t>
            </a:r>
          </a:p>
        </p:txBody>
      </p:sp>
      <p:sp>
        <p:nvSpPr>
          <p:cNvPr id="30" name="Textplatzhalter 44">
            <a:extLst>
              <a:ext uri="{FF2B5EF4-FFF2-40B4-BE49-F238E27FC236}">
                <a16:creationId xmlns:a16="http://schemas.microsoft.com/office/drawing/2014/main" id="{FFCDF2A1-32C9-4E4F-9468-587CFEC379FA}"/>
              </a:ext>
            </a:extLst>
          </p:cNvPr>
          <p:cNvSpPr>
            <a:spLocks noGrp="1"/>
          </p:cNvSpPr>
          <p:nvPr>
            <p:ph type="body" sz="quarter" idx="11" hasCustomPrompt="1"/>
          </p:nvPr>
        </p:nvSpPr>
        <p:spPr>
          <a:xfrm>
            <a:off x="2175596" y="2892654"/>
            <a:ext cx="554400" cy="400050"/>
          </a:xfrm>
          <a:prstGeom prst="rect">
            <a:avLst/>
          </a:prstGeom>
        </p:spPr>
        <p:txBody>
          <a:bodyPr/>
          <a:lstStyle>
            <a:lvl1pPr algn="ctr">
              <a:buNone/>
              <a:defRPr sz="2400">
                <a:solidFill>
                  <a:schemeClr val="accent1"/>
                </a:solidFill>
                <a:latin typeface="+mj-lt"/>
              </a:defRPr>
            </a:lvl1pPr>
          </a:lstStyle>
          <a:p>
            <a:pPr lvl="0"/>
            <a:r>
              <a:rPr lang="de-DE" dirty="0"/>
              <a:t>2</a:t>
            </a:r>
          </a:p>
        </p:txBody>
      </p:sp>
      <p:sp>
        <p:nvSpPr>
          <p:cNvPr id="31" name="Textplatzhalter 51">
            <a:extLst>
              <a:ext uri="{FF2B5EF4-FFF2-40B4-BE49-F238E27FC236}">
                <a16:creationId xmlns:a16="http://schemas.microsoft.com/office/drawing/2014/main" id="{D6E00465-D859-41A4-9D00-47C088D2CDD7}"/>
              </a:ext>
            </a:extLst>
          </p:cNvPr>
          <p:cNvSpPr>
            <a:spLocks noGrp="1"/>
          </p:cNvSpPr>
          <p:nvPr>
            <p:ph type="body" sz="quarter" idx="15" hasCustomPrompt="1"/>
          </p:nvPr>
        </p:nvSpPr>
        <p:spPr>
          <a:xfrm>
            <a:off x="3009155" y="1922475"/>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Avenir Next LT Pro Light 20 Pkt. weiß</a:t>
            </a:r>
          </a:p>
        </p:txBody>
      </p:sp>
      <p:sp>
        <p:nvSpPr>
          <p:cNvPr id="32" name="Textplatzhalter 53">
            <a:extLst>
              <a:ext uri="{FF2B5EF4-FFF2-40B4-BE49-F238E27FC236}">
                <a16:creationId xmlns:a16="http://schemas.microsoft.com/office/drawing/2014/main" id="{4D023701-D0D2-4292-9021-87B723EF215D}"/>
              </a:ext>
            </a:extLst>
          </p:cNvPr>
          <p:cNvSpPr>
            <a:spLocks noGrp="1"/>
          </p:cNvSpPr>
          <p:nvPr>
            <p:ph type="body" sz="quarter" idx="16" hasCustomPrompt="1"/>
          </p:nvPr>
        </p:nvSpPr>
        <p:spPr>
          <a:xfrm>
            <a:off x="9024251" y="1976827"/>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
        <p:nvSpPr>
          <p:cNvPr id="33" name="Textplatzhalter 51">
            <a:extLst>
              <a:ext uri="{FF2B5EF4-FFF2-40B4-BE49-F238E27FC236}">
                <a16:creationId xmlns:a16="http://schemas.microsoft.com/office/drawing/2014/main" id="{F0E2F4F7-F92F-437C-A2BC-CE8461120682}"/>
              </a:ext>
            </a:extLst>
          </p:cNvPr>
          <p:cNvSpPr>
            <a:spLocks noGrp="1"/>
          </p:cNvSpPr>
          <p:nvPr>
            <p:ph type="body" sz="quarter" idx="17" hasCustomPrompt="1"/>
          </p:nvPr>
        </p:nvSpPr>
        <p:spPr>
          <a:xfrm>
            <a:off x="3009155" y="2882666"/>
            <a:ext cx="5665787" cy="400050"/>
          </a:xfrm>
          <a:prstGeom prst="rect">
            <a:avLst/>
          </a:prstGeom>
        </p:spPr>
        <p:txBody>
          <a:bodyPr/>
          <a:lstStyle>
            <a:lvl1pPr marL="0" indent="0">
              <a:lnSpc>
                <a:spcPct val="100000"/>
              </a:lnSpc>
              <a:spcBef>
                <a:spcPts val="0"/>
              </a:spcBef>
              <a:buNone/>
              <a:defRPr sz="2000">
                <a:solidFill>
                  <a:schemeClr val="bg1"/>
                </a:solidFill>
              </a:defRPr>
            </a:lvl1pPr>
          </a:lstStyle>
          <a:p>
            <a:pPr lvl="0"/>
            <a:r>
              <a:rPr lang="de-DE" dirty="0"/>
              <a:t>Agenda-Punkt einfügen </a:t>
            </a:r>
          </a:p>
        </p:txBody>
      </p:sp>
      <p:sp>
        <p:nvSpPr>
          <p:cNvPr id="34" name="Textplatzhalter 53">
            <a:extLst>
              <a:ext uri="{FF2B5EF4-FFF2-40B4-BE49-F238E27FC236}">
                <a16:creationId xmlns:a16="http://schemas.microsoft.com/office/drawing/2014/main" id="{CE55FF0B-0B78-4FB0-AB62-6A964EFFE785}"/>
              </a:ext>
            </a:extLst>
          </p:cNvPr>
          <p:cNvSpPr>
            <a:spLocks noGrp="1"/>
          </p:cNvSpPr>
          <p:nvPr>
            <p:ph type="body" sz="quarter" idx="18" hasCustomPrompt="1"/>
          </p:nvPr>
        </p:nvSpPr>
        <p:spPr>
          <a:xfrm>
            <a:off x="9024251" y="2937018"/>
            <a:ext cx="882650" cy="324380"/>
          </a:xfrm>
          <a:prstGeom prst="rect">
            <a:avLst/>
          </a:prstGeom>
        </p:spPr>
        <p:txBody>
          <a:bodyPr/>
          <a:lstStyle>
            <a:lvl1pPr marL="0" indent="0">
              <a:lnSpc>
                <a:spcPct val="100000"/>
              </a:lnSpc>
              <a:spcBef>
                <a:spcPts val="0"/>
              </a:spcBef>
              <a:buNone/>
              <a:defRPr sz="1600">
                <a:solidFill>
                  <a:schemeClr val="accent4"/>
                </a:solidFill>
                <a:latin typeface="+mn-lt"/>
              </a:defRPr>
            </a:lvl1pPr>
          </a:lstStyle>
          <a:p>
            <a:pPr lvl="0"/>
            <a:r>
              <a:rPr lang="de-DE" dirty="0"/>
              <a:t>Zeit</a:t>
            </a:r>
          </a:p>
        </p:txBody>
      </p:sp>
    </p:spTree>
    <p:extLst>
      <p:ext uri="{BB962C8B-B14F-4D97-AF65-F5344CB8AC3E}">
        <p14:creationId xmlns:p14="http://schemas.microsoft.com/office/powerpoint/2010/main" val="311056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eschlusschart (einstimmig) ">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48A14E7F-0D4A-48FE-B157-4E18CD6400F1}"/>
              </a:ext>
            </a:extLst>
          </p:cNvPr>
          <p:cNvGraphicFramePr/>
          <p:nvPr userDrawn="1">
            <p:extLst>
              <p:ext uri="{D42A27DB-BD31-4B8C-83A1-F6EECF244321}">
                <p14:modId xmlns:p14="http://schemas.microsoft.com/office/powerpoint/2010/main" val="3991916682"/>
              </p:ext>
            </p:extLst>
          </p:nvPr>
        </p:nvGraphicFramePr>
        <p:xfrm>
          <a:off x="10134703" y="1896988"/>
          <a:ext cx="2354625" cy="1569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Diagramm 35">
            <a:extLst>
              <a:ext uri="{FF2B5EF4-FFF2-40B4-BE49-F238E27FC236}">
                <a16:creationId xmlns:a16="http://schemas.microsoft.com/office/drawing/2014/main" id="{F77C76A8-D967-4F8E-85BC-46EAF3ECC905}"/>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4"/>
          <a:srcRect b="15329"/>
          <a:stretch/>
        </p:blipFill>
        <p:spPr>
          <a:xfrm>
            <a:off x="10568506" y="5584114"/>
            <a:ext cx="1509194" cy="1273886"/>
          </a:xfrm>
          <a:prstGeom prst="rect">
            <a:avLst/>
          </a:prstGeom>
        </p:spPr>
      </p:pic>
      <p:sp>
        <p:nvSpPr>
          <p:cNvPr id="32" name="Bildplatzhalter 14">
            <a:extLst>
              <a:ext uri="{FF2B5EF4-FFF2-40B4-BE49-F238E27FC236}">
                <a16:creationId xmlns:a16="http://schemas.microsoft.com/office/drawing/2014/main" id="{3020F722-6098-4F29-B32F-9E77754DCC0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4" name="Rechteck 13">
            <a:extLst>
              <a:ext uri="{FF2B5EF4-FFF2-40B4-BE49-F238E27FC236}">
                <a16:creationId xmlns:a16="http://schemas.microsoft.com/office/drawing/2014/main" id="{3F0A4B2D-E628-4219-8C3B-1D9F0A258D96}"/>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Ellipse 17">
            <a:extLst>
              <a:ext uri="{FF2B5EF4-FFF2-40B4-BE49-F238E27FC236}">
                <a16:creationId xmlns:a16="http://schemas.microsoft.com/office/drawing/2014/main" id="{2024D52E-4961-4FC3-8302-1CF45C628C64}"/>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F4AAB6B-97E9-4FC3-8473-EBCCB70F918B}"/>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4" name="Ellipse 23">
            <a:extLst>
              <a:ext uri="{FF2B5EF4-FFF2-40B4-BE49-F238E27FC236}">
                <a16:creationId xmlns:a16="http://schemas.microsoft.com/office/drawing/2014/main" id="{58F6F5CA-A954-4246-95C9-0C515D1FFF4D}"/>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Rechteck 24">
            <a:extLst>
              <a:ext uri="{FF2B5EF4-FFF2-40B4-BE49-F238E27FC236}">
                <a16:creationId xmlns:a16="http://schemas.microsoft.com/office/drawing/2014/main" id="{3E86BEDF-20B0-4ADA-88FF-A3A5E4525B54}"/>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58D6B246-09EF-4710-B54F-3F476B403354}"/>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Textplatzhalter 26">
            <a:extLst>
              <a:ext uri="{FF2B5EF4-FFF2-40B4-BE49-F238E27FC236}">
                <a16:creationId xmlns:a16="http://schemas.microsoft.com/office/drawing/2014/main" id="{38576886-B79B-4077-95C3-E8A88BF73797}"/>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3" name="Textplatzhalter 28">
            <a:extLst>
              <a:ext uri="{FF2B5EF4-FFF2-40B4-BE49-F238E27FC236}">
                <a16:creationId xmlns:a16="http://schemas.microsoft.com/office/drawing/2014/main" id="{94027EB3-8C6E-4D09-92C2-E4590EE2ED43}"/>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4" name="Textplatzhalter 30">
            <a:extLst>
              <a:ext uri="{FF2B5EF4-FFF2-40B4-BE49-F238E27FC236}">
                <a16:creationId xmlns:a16="http://schemas.microsoft.com/office/drawing/2014/main" id="{92C5EE07-84D0-4951-9F2E-AFF0F4E4F6BE}"/>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792694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schlusschart (hälfte)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4" name="Bildplatzhalter 14">
            <a:extLst>
              <a:ext uri="{FF2B5EF4-FFF2-40B4-BE49-F238E27FC236}">
                <a16:creationId xmlns:a16="http://schemas.microsoft.com/office/drawing/2014/main" id="{6593C8B0-6BE8-4CE5-94EB-DBB8303DB50E}"/>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graphicFrame>
        <p:nvGraphicFramePr>
          <p:cNvPr id="15" name="Diagramm 14">
            <a:extLst>
              <a:ext uri="{FF2B5EF4-FFF2-40B4-BE49-F238E27FC236}">
                <a16:creationId xmlns:a16="http://schemas.microsoft.com/office/drawing/2014/main" id="{AB93421F-3550-492C-AF16-9097F4CF0140}"/>
              </a:ext>
            </a:extLst>
          </p:cNvPr>
          <p:cNvGraphicFramePr/>
          <p:nvPr userDrawn="1">
            <p:extLst>
              <p:ext uri="{D42A27DB-BD31-4B8C-83A1-F6EECF244321}">
                <p14:modId xmlns:p14="http://schemas.microsoft.com/office/powerpoint/2010/main" val="1112512845"/>
              </p:ext>
            </p:extLst>
          </p:nvPr>
        </p:nvGraphicFramePr>
        <p:xfrm>
          <a:off x="10145790" y="1963728"/>
          <a:ext cx="2354625" cy="156975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hteck 15">
            <a:extLst>
              <a:ext uri="{FF2B5EF4-FFF2-40B4-BE49-F238E27FC236}">
                <a16:creationId xmlns:a16="http://schemas.microsoft.com/office/drawing/2014/main" id="{E7F30F3C-8E0C-4790-AE3F-DD6E3944D8B9}"/>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90847861-02FA-4B15-BEB8-48211E9A00B6}"/>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Rechteck 18">
            <a:extLst>
              <a:ext uri="{FF2B5EF4-FFF2-40B4-BE49-F238E27FC236}">
                <a16:creationId xmlns:a16="http://schemas.microsoft.com/office/drawing/2014/main" id="{1E35F770-4D85-4D15-9011-E6DEA3F7570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Ellipse 19">
            <a:extLst>
              <a:ext uri="{FF2B5EF4-FFF2-40B4-BE49-F238E27FC236}">
                <a16:creationId xmlns:a16="http://schemas.microsoft.com/office/drawing/2014/main" id="{5D2A762E-05EB-4A1C-9A6B-3A7B3079831E}"/>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1" name="Rechteck 20">
            <a:extLst>
              <a:ext uri="{FF2B5EF4-FFF2-40B4-BE49-F238E27FC236}">
                <a16:creationId xmlns:a16="http://schemas.microsoft.com/office/drawing/2014/main" id="{C971B0A8-4A28-47AF-ABD2-ACA89A5FB337}"/>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688ADB9-1445-4351-BBFC-0ED5C44551E3}"/>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59D747A7-BCAA-468C-B58F-31E77A0944C5}"/>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BEC9A0AB-252A-4079-99B5-655E20C9369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797DEC3B-20C7-4572-8637-B1AB8A030A4D}"/>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spTree>
    <p:extLst>
      <p:ext uri="{BB962C8B-B14F-4D97-AF65-F5344CB8AC3E}">
        <p14:creationId xmlns:p14="http://schemas.microsoft.com/office/powerpoint/2010/main" val="3022062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schlusschart (drittel) ">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8" name="Bildplatzhalter 14">
            <a:extLst>
              <a:ext uri="{FF2B5EF4-FFF2-40B4-BE49-F238E27FC236}">
                <a16:creationId xmlns:a16="http://schemas.microsoft.com/office/drawing/2014/main" id="{020CD554-B585-42B2-9347-D33099892972}"/>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15" name="Rechteck 14">
            <a:extLst>
              <a:ext uri="{FF2B5EF4-FFF2-40B4-BE49-F238E27FC236}">
                <a16:creationId xmlns:a16="http://schemas.microsoft.com/office/drawing/2014/main" id="{123C9057-C52E-4D16-9CF5-411FA50BE4C2}"/>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Ellipse 15">
            <a:extLst>
              <a:ext uri="{FF2B5EF4-FFF2-40B4-BE49-F238E27FC236}">
                <a16:creationId xmlns:a16="http://schemas.microsoft.com/office/drawing/2014/main" id="{27899D30-53F3-4335-8283-3CCE6F85E001}"/>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Rechteck 16">
            <a:extLst>
              <a:ext uri="{FF2B5EF4-FFF2-40B4-BE49-F238E27FC236}">
                <a16:creationId xmlns:a16="http://schemas.microsoft.com/office/drawing/2014/main" id="{3897EF11-1742-4966-BBE1-49C708A80260}"/>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9" name="Ellipse 18">
            <a:extLst>
              <a:ext uri="{FF2B5EF4-FFF2-40B4-BE49-F238E27FC236}">
                <a16:creationId xmlns:a16="http://schemas.microsoft.com/office/drawing/2014/main" id="{F7A79515-2CCE-4F39-86C6-137B510ACA36}"/>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19">
            <a:extLst>
              <a:ext uri="{FF2B5EF4-FFF2-40B4-BE49-F238E27FC236}">
                <a16:creationId xmlns:a16="http://schemas.microsoft.com/office/drawing/2014/main" id="{51F4948B-B028-4240-91C8-C55A8EC528EF}"/>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2" name="Ellipse 21">
            <a:extLst>
              <a:ext uri="{FF2B5EF4-FFF2-40B4-BE49-F238E27FC236}">
                <a16:creationId xmlns:a16="http://schemas.microsoft.com/office/drawing/2014/main" id="{25B0D426-ABE7-4924-8AF3-34CEB59242EB}"/>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3" name="Textplatzhalter 26">
            <a:extLst>
              <a:ext uri="{FF2B5EF4-FFF2-40B4-BE49-F238E27FC236}">
                <a16:creationId xmlns:a16="http://schemas.microsoft.com/office/drawing/2014/main" id="{B6C848C4-4B75-444B-B2BF-8E8A6F592D3D}"/>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27" name="Textplatzhalter 28">
            <a:extLst>
              <a:ext uri="{FF2B5EF4-FFF2-40B4-BE49-F238E27FC236}">
                <a16:creationId xmlns:a16="http://schemas.microsoft.com/office/drawing/2014/main" id="{8A7102F6-97F3-4E04-A7F5-65CCFD395B56}"/>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29" name="Textplatzhalter 30">
            <a:extLst>
              <a:ext uri="{FF2B5EF4-FFF2-40B4-BE49-F238E27FC236}">
                <a16:creationId xmlns:a16="http://schemas.microsoft.com/office/drawing/2014/main" id="{62AC7F68-E912-4529-BF91-CFAF73E7D492}"/>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37" name="Diagramm 36">
            <a:extLst>
              <a:ext uri="{FF2B5EF4-FFF2-40B4-BE49-F238E27FC236}">
                <a16:creationId xmlns:a16="http://schemas.microsoft.com/office/drawing/2014/main" id="{8E35176B-6A63-4D2E-B1E8-84123CB89D41}"/>
              </a:ext>
            </a:extLst>
          </p:cNvPr>
          <p:cNvGraphicFramePr/>
          <p:nvPr userDrawn="1">
            <p:extLst>
              <p:ext uri="{D42A27DB-BD31-4B8C-83A1-F6EECF244321}">
                <p14:modId xmlns:p14="http://schemas.microsoft.com/office/powerpoint/2010/main" val="2382502251"/>
              </p:ext>
            </p:extLst>
          </p:nvPr>
        </p:nvGraphicFramePr>
        <p:xfrm>
          <a:off x="10134707" y="1960048"/>
          <a:ext cx="2354400"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3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schlusschart (viertel)">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6E01BD77-10FC-4E72-84C4-E24B77BF82B4}"/>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21" name="Bildplatzhalter 14">
            <a:extLst>
              <a:ext uri="{FF2B5EF4-FFF2-40B4-BE49-F238E27FC236}">
                <a16:creationId xmlns:a16="http://schemas.microsoft.com/office/drawing/2014/main" id="{6ECD32C8-5ED7-4382-A216-3BB5F5772248}"/>
              </a:ext>
            </a:extLst>
          </p:cNvPr>
          <p:cNvSpPr>
            <a:spLocks noGrp="1"/>
          </p:cNvSpPr>
          <p:nvPr>
            <p:ph type="pic" sz="quarter" idx="13"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25" name="Rechteck 24">
            <a:extLst>
              <a:ext uri="{FF2B5EF4-FFF2-40B4-BE49-F238E27FC236}">
                <a16:creationId xmlns:a16="http://schemas.microsoft.com/office/drawing/2014/main" id="{ECA82C89-E5E6-4D41-93AD-1C4693EC610A}"/>
              </a:ext>
            </a:extLst>
          </p:cNvPr>
          <p:cNvSpPr/>
          <p:nvPr userDrawn="1"/>
        </p:nvSpPr>
        <p:spPr>
          <a:xfrm>
            <a:off x="0" y="2169520"/>
            <a:ext cx="9663043" cy="1158683"/>
          </a:xfrm>
          <a:prstGeom prst="rect">
            <a:avLst/>
          </a:prstGeom>
          <a:solidFill>
            <a:srgbClr val="D5EDF7"/>
          </a:solidFill>
          <a:ln w="19050">
            <a:solidFill>
              <a:srgbClr val="D5ED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8" name="Ellipse 27">
            <a:extLst>
              <a:ext uri="{FF2B5EF4-FFF2-40B4-BE49-F238E27FC236}">
                <a16:creationId xmlns:a16="http://schemas.microsoft.com/office/drawing/2014/main" id="{D7B7686B-36A6-4B1C-B19E-BBD41982A568}"/>
              </a:ext>
            </a:extLst>
          </p:cNvPr>
          <p:cNvSpPr/>
          <p:nvPr userDrawn="1"/>
        </p:nvSpPr>
        <p:spPr>
          <a:xfrm flipH="1" flipV="1">
            <a:off x="9079265" y="2169003"/>
            <a:ext cx="1159200" cy="1159200"/>
          </a:xfrm>
          <a:prstGeom prst="ellipse">
            <a:avLst/>
          </a:prstGeom>
          <a:solidFill>
            <a:srgbClr val="D5EDF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0" name="Rechteck 29">
            <a:extLst>
              <a:ext uri="{FF2B5EF4-FFF2-40B4-BE49-F238E27FC236}">
                <a16:creationId xmlns:a16="http://schemas.microsoft.com/office/drawing/2014/main" id="{1BDC23AD-29FC-4891-A6F8-1C532A3F6481}"/>
              </a:ext>
            </a:extLst>
          </p:cNvPr>
          <p:cNvSpPr/>
          <p:nvPr userDrawn="1"/>
        </p:nvSpPr>
        <p:spPr>
          <a:xfrm>
            <a:off x="0" y="3603914"/>
            <a:ext cx="9156147" cy="2493193"/>
          </a:xfrm>
          <a:prstGeom prst="rect">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Ellipse 31">
            <a:extLst>
              <a:ext uri="{FF2B5EF4-FFF2-40B4-BE49-F238E27FC236}">
                <a16:creationId xmlns:a16="http://schemas.microsoft.com/office/drawing/2014/main" id="{34CFDDD5-5DDF-41F4-B609-8EE38A55DDE8}"/>
              </a:ext>
            </a:extLst>
          </p:cNvPr>
          <p:cNvSpPr/>
          <p:nvPr userDrawn="1"/>
        </p:nvSpPr>
        <p:spPr>
          <a:xfrm flipH="1" flipV="1">
            <a:off x="7908748" y="3602307"/>
            <a:ext cx="2494800" cy="2494800"/>
          </a:xfrm>
          <a:prstGeom prst="ellipse">
            <a:avLst/>
          </a:prstGeom>
          <a:solidFill>
            <a:srgbClr val="00ADE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3" name="Rechteck 32">
            <a:extLst>
              <a:ext uri="{FF2B5EF4-FFF2-40B4-BE49-F238E27FC236}">
                <a16:creationId xmlns:a16="http://schemas.microsoft.com/office/drawing/2014/main" id="{8250600E-BE24-4C82-A11E-165FD1C2297C}"/>
              </a:ext>
            </a:extLst>
          </p:cNvPr>
          <p:cNvSpPr/>
          <p:nvPr userDrawn="1"/>
        </p:nvSpPr>
        <p:spPr>
          <a:xfrm>
            <a:off x="0" y="842110"/>
            <a:ext cx="6416675" cy="100079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88EB7D69-C013-4E01-9C11-81C7319A6A4C}"/>
              </a:ext>
            </a:extLst>
          </p:cNvPr>
          <p:cNvSpPr/>
          <p:nvPr userDrawn="1"/>
        </p:nvSpPr>
        <p:spPr>
          <a:xfrm flipH="1" flipV="1">
            <a:off x="5916275" y="842107"/>
            <a:ext cx="1000800" cy="100080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5" name="Textplatzhalter 26">
            <a:extLst>
              <a:ext uri="{FF2B5EF4-FFF2-40B4-BE49-F238E27FC236}">
                <a16:creationId xmlns:a16="http://schemas.microsoft.com/office/drawing/2014/main" id="{E6E2A056-CDCA-457B-858E-21FF81F7BA0B}"/>
              </a:ext>
            </a:extLst>
          </p:cNvPr>
          <p:cNvSpPr>
            <a:spLocks noGrp="1"/>
          </p:cNvSpPr>
          <p:nvPr>
            <p:ph type="body" sz="quarter" idx="10" hasCustomPrompt="1"/>
          </p:nvPr>
        </p:nvSpPr>
        <p:spPr>
          <a:xfrm>
            <a:off x="701974" y="1026603"/>
            <a:ext cx="5627687" cy="633413"/>
          </a:xfrm>
          <a:prstGeom prst="rect">
            <a:avLst/>
          </a:prstGeom>
        </p:spPr>
        <p:txBody>
          <a:bodyPr anchor="ctr"/>
          <a:lstStyle>
            <a:lvl1pPr marL="0" indent="0">
              <a:lnSpc>
                <a:spcPct val="100000"/>
              </a:lnSpc>
              <a:spcBef>
                <a:spcPts val="0"/>
              </a:spcBef>
              <a:buNone/>
              <a:defRPr sz="1800">
                <a:solidFill>
                  <a:schemeClr val="bg1"/>
                </a:solidFill>
              </a:defRPr>
            </a:lvl1pPr>
          </a:lstStyle>
          <a:p>
            <a:pPr lvl="0"/>
            <a:r>
              <a:rPr lang="de-DE" dirty="0"/>
              <a:t>Beschluss einfügen</a:t>
            </a:r>
          </a:p>
        </p:txBody>
      </p:sp>
      <p:sp>
        <p:nvSpPr>
          <p:cNvPr id="36" name="Textplatzhalter 28">
            <a:extLst>
              <a:ext uri="{FF2B5EF4-FFF2-40B4-BE49-F238E27FC236}">
                <a16:creationId xmlns:a16="http://schemas.microsoft.com/office/drawing/2014/main" id="{4D949455-6A79-4DF7-8E79-0ADCCEA8196D}"/>
              </a:ext>
            </a:extLst>
          </p:cNvPr>
          <p:cNvSpPr>
            <a:spLocks noGrp="1"/>
          </p:cNvSpPr>
          <p:nvPr>
            <p:ph type="body" sz="quarter" idx="11" hasCustomPrompt="1"/>
          </p:nvPr>
        </p:nvSpPr>
        <p:spPr>
          <a:xfrm>
            <a:off x="701974" y="2355573"/>
            <a:ext cx="8828088" cy="790017"/>
          </a:xfrm>
          <a:prstGeom prst="rect">
            <a:avLst/>
          </a:prstGeom>
        </p:spPr>
        <p:txBody>
          <a:bodyPr anchor="ctr"/>
          <a:lstStyle>
            <a:lvl1pPr marL="0" indent="0">
              <a:lnSpc>
                <a:spcPct val="100000"/>
              </a:lnSpc>
              <a:spcBef>
                <a:spcPts val="0"/>
              </a:spcBef>
              <a:buNone/>
              <a:defRPr sz="1800">
                <a:solidFill>
                  <a:schemeClr val="accent1"/>
                </a:solidFill>
              </a:defRPr>
            </a:lvl1pPr>
          </a:lstStyle>
          <a:p>
            <a:pPr lvl="0"/>
            <a:r>
              <a:rPr lang="de-DE" dirty="0"/>
              <a:t>Text einfügen </a:t>
            </a:r>
          </a:p>
        </p:txBody>
      </p:sp>
      <p:sp>
        <p:nvSpPr>
          <p:cNvPr id="37" name="Textplatzhalter 30">
            <a:extLst>
              <a:ext uri="{FF2B5EF4-FFF2-40B4-BE49-F238E27FC236}">
                <a16:creationId xmlns:a16="http://schemas.microsoft.com/office/drawing/2014/main" id="{51E07608-9889-48B3-A232-6ADF2843B6B8}"/>
              </a:ext>
            </a:extLst>
          </p:cNvPr>
          <p:cNvSpPr>
            <a:spLocks noGrp="1"/>
          </p:cNvSpPr>
          <p:nvPr>
            <p:ph type="body" sz="quarter" idx="12" hasCustomPrompt="1"/>
          </p:nvPr>
        </p:nvSpPr>
        <p:spPr>
          <a:xfrm>
            <a:off x="701974" y="3901176"/>
            <a:ext cx="8828088" cy="1897062"/>
          </a:xfrm>
          <a:prstGeom prst="rect">
            <a:avLst/>
          </a:prstGeom>
        </p:spPr>
        <p:txBody>
          <a:bodyPr anchor="ctr"/>
          <a:lstStyle>
            <a:lvl1pPr marL="0" indent="0">
              <a:lnSpc>
                <a:spcPct val="100000"/>
              </a:lnSpc>
              <a:spcBef>
                <a:spcPts val="0"/>
              </a:spcBef>
              <a:buNone/>
              <a:defRPr sz="2000">
                <a:solidFill>
                  <a:schemeClr val="bg1"/>
                </a:solidFill>
              </a:defRPr>
            </a:lvl1pPr>
          </a:lstStyle>
          <a:p>
            <a:pPr lvl="0"/>
            <a:r>
              <a:rPr lang="de-DE" dirty="0"/>
              <a:t>Text einfügen </a:t>
            </a:r>
          </a:p>
        </p:txBody>
      </p:sp>
      <p:graphicFrame>
        <p:nvGraphicFramePr>
          <p:cNvPr id="15" name="Diagramm 14">
            <a:extLst>
              <a:ext uri="{FF2B5EF4-FFF2-40B4-BE49-F238E27FC236}">
                <a16:creationId xmlns:a16="http://schemas.microsoft.com/office/drawing/2014/main" id="{3E7EC5B2-CF6F-4C88-8486-37B86AFEAB77}"/>
              </a:ext>
            </a:extLst>
          </p:cNvPr>
          <p:cNvGraphicFramePr/>
          <p:nvPr userDrawn="1">
            <p:extLst>
              <p:ext uri="{D42A27DB-BD31-4B8C-83A1-F6EECF244321}">
                <p14:modId xmlns:p14="http://schemas.microsoft.com/office/powerpoint/2010/main" val="3344324245"/>
              </p:ext>
            </p:extLst>
          </p:nvPr>
        </p:nvGraphicFramePr>
        <p:xfrm>
          <a:off x="10080936" y="1962000"/>
          <a:ext cx="2354625" cy="15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420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mit Text ">
    <p:spTree>
      <p:nvGrpSpPr>
        <p:cNvPr id="1" name=""/>
        <p:cNvGrpSpPr/>
        <p:nvPr/>
      </p:nvGrpSpPr>
      <p:grpSpPr>
        <a:xfrm>
          <a:off x="0" y="0"/>
          <a:ext cx="0" cy="0"/>
          <a:chOff x="0" y="0"/>
          <a:chExt cx="0" cy="0"/>
        </a:xfrm>
      </p:grpSpPr>
      <p:sp>
        <p:nvSpPr>
          <p:cNvPr id="72" name="Bildplatzhalter 14">
            <a:extLst>
              <a:ext uri="{FF2B5EF4-FFF2-40B4-BE49-F238E27FC236}">
                <a16:creationId xmlns:a16="http://schemas.microsoft.com/office/drawing/2014/main" id="{1874E198-B571-4DFB-A81D-1F309737C208}"/>
              </a:ext>
            </a:extLst>
          </p:cNvPr>
          <p:cNvSpPr>
            <a:spLocks noGrp="1"/>
          </p:cNvSpPr>
          <p:nvPr>
            <p:ph type="pic" sz="quarter" idx="10" hasCustomPrompt="1"/>
          </p:nvPr>
        </p:nvSpPr>
        <p:spPr>
          <a:xfrm>
            <a:off x="10560050" y="368929"/>
            <a:ext cx="1047750" cy="866775"/>
          </a:xfrm>
          <a:prstGeom prst="rect">
            <a:avLst/>
          </a:prstGeom>
        </p:spPr>
        <p:txBody>
          <a:bodyPr/>
          <a:lstStyle>
            <a:lvl1pPr>
              <a:buNone/>
              <a:defRPr sz="1000"/>
            </a:lvl1pPr>
          </a:lstStyle>
          <a:p>
            <a:pPr lvl="0"/>
            <a:r>
              <a:rPr lang="de-DE" dirty="0"/>
              <a:t>Platz für Logo </a:t>
            </a:r>
          </a:p>
        </p:txBody>
      </p:sp>
      <p:sp>
        <p:nvSpPr>
          <p:cNvPr id="65" name="Ellipse 64">
            <a:extLst>
              <a:ext uri="{FF2B5EF4-FFF2-40B4-BE49-F238E27FC236}">
                <a16:creationId xmlns:a16="http://schemas.microsoft.com/office/drawing/2014/main" id="{4AC18FC1-5CDC-4A04-9079-4F2D4F23A6D7}"/>
              </a:ext>
            </a:extLst>
          </p:cNvPr>
          <p:cNvSpPr/>
          <p:nvPr userDrawn="1"/>
        </p:nvSpPr>
        <p:spPr>
          <a:xfrm>
            <a:off x="9931974"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4" name="Ellipse 63">
            <a:extLst>
              <a:ext uri="{FF2B5EF4-FFF2-40B4-BE49-F238E27FC236}">
                <a16:creationId xmlns:a16="http://schemas.microsoft.com/office/drawing/2014/main" id="{CF3123D9-5EFB-4BC4-975B-D74DBB5E98F0}"/>
              </a:ext>
            </a:extLst>
          </p:cNvPr>
          <p:cNvSpPr/>
          <p:nvPr userDrawn="1"/>
        </p:nvSpPr>
        <p:spPr>
          <a:xfrm>
            <a:off x="7614256" y="1992810"/>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Ellipse 62">
            <a:extLst>
              <a:ext uri="{FF2B5EF4-FFF2-40B4-BE49-F238E27FC236}">
                <a16:creationId xmlns:a16="http://schemas.microsoft.com/office/drawing/2014/main" id="{4F194811-B7FA-4243-A066-F39E38EB9C25}"/>
              </a:ext>
            </a:extLst>
          </p:cNvPr>
          <p:cNvSpPr/>
          <p:nvPr userDrawn="1"/>
        </p:nvSpPr>
        <p:spPr>
          <a:xfrm>
            <a:off x="5296538"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Ellipse 61">
            <a:extLst>
              <a:ext uri="{FF2B5EF4-FFF2-40B4-BE49-F238E27FC236}">
                <a16:creationId xmlns:a16="http://schemas.microsoft.com/office/drawing/2014/main" id="{054067D5-DF2D-4CDF-A650-56CE6961CF72}"/>
              </a:ext>
            </a:extLst>
          </p:cNvPr>
          <p:cNvSpPr/>
          <p:nvPr userDrawn="1"/>
        </p:nvSpPr>
        <p:spPr>
          <a:xfrm>
            <a:off x="3019744" y="2008147"/>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Ellipse 60">
            <a:extLst>
              <a:ext uri="{FF2B5EF4-FFF2-40B4-BE49-F238E27FC236}">
                <a16:creationId xmlns:a16="http://schemas.microsoft.com/office/drawing/2014/main" id="{A87B439C-56CE-406C-BB2D-C3BD08281F75}"/>
              </a:ext>
            </a:extLst>
          </p:cNvPr>
          <p:cNvSpPr/>
          <p:nvPr userDrawn="1"/>
        </p:nvSpPr>
        <p:spPr>
          <a:xfrm>
            <a:off x="742950" y="2009775"/>
            <a:ext cx="1562100" cy="1562100"/>
          </a:xfrm>
          <a:prstGeom prst="ellipse">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2" name="Grafik 11">
            <a:extLst>
              <a:ext uri="{FF2B5EF4-FFF2-40B4-BE49-F238E27FC236}">
                <a16:creationId xmlns:a16="http://schemas.microsoft.com/office/drawing/2014/main" id="{0F656F94-96A2-4AAA-B8B7-47B46D0E5324}"/>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5" name="Textplatzhalter 7">
            <a:extLst>
              <a:ext uri="{FF2B5EF4-FFF2-40B4-BE49-F238E27FC236}">
                <a16:creationId xmlns:a16="http://schemas.microsoft.com/office/drawing/2014/main" id="{246F32F6-1A54-4EA5-8FAC-0547F2B707A1}"/>
              </a:ext>
            </a:extLst>
          </p:cNvPr>
          <p:cNvSpPr>
            <a:spLocks noGrp="1"/>
          </p:cNvSpPr>
          <p:nvPr>
            <p:ph type="body" sz="quarter" idx="16" hasCustomPrompt="1"/>
          </p:nvPr>
        </p:nvSpPr>
        <p:spPr>
          <a:xfrm>
            <a:off x="431800" y="3926334"/>
            <a:ext cx="2160000" cy="504000"/>
          </a:xfrm>
          <a:prstGeom prst="rect">
            <a:avLst/>
          </a:prstGeom>
        </p:spPr>
        <p:txBody>
          <a:bodyPr rtlCol="0">
            <a:normAutofit/>
          </a:bodyPr>
          <a:lstStyle>
            <a:lvl1pPr marL="0" indent="0" algn="ctr">
              <a:lnSpc>
                <a:spcPct val="100000"/>
              </a:lnSpc>
              <a:spcBef>
                <a:spcPts val="0"/>
              </a:spcBef>
              <a:buNone/>
              <a:defRPr>
                <a:latin typeface="+mj-lt"/>
              </a:defRPr>
            </a:lvl1pPr>
          </a:lstStyle>
          <a:p>
            <a:pPr rtl="0"/>
            <a:r>
              <a:rPr lang="de-DE" sz="1800" b="0" dirty="0">
                <a:latin typeface="+mn-lt"/>
              </a:rPr>
              <a:t>Überschrift</a:t>
            </a:r>
          </a:p>
        </p:txBody>
      </p:sp>
      <p:sp>
        <p:nvSpPr>
          <p:cNvPr id="46" name="Textplatzhalter 12">
            <a:extLst>
              <a:ext uri="{FF2B5EF4-FFF2-40B4-BE49-F238E27FC236}">
                <a16:creationId xmlns:a16="http://schemas.microsoft.com/office/drawing/2014/main" id="{8C5D9064-FDAC-48D4-9BF8-1FF019AB3935}"/>
              </a:ext>
            </a:extLst>
          </p:cNvPr>
          <p:cNvSpPr>
            <a:spLocks noGrp="1"/>
          </p:cNvSpPr>
          <p:nvPr>
            <p:ph type="body" sz="quarter" idx="21" hasCustomPrompt="1"/>
          </p:nvPr>
        </p:nvSpPr>
        <p:spPr>
          <a:xfrm>
            <a:off x="432094" y="4683350"/>
            <a:ext cx="2160000" cy="900000"/>
          </a:xfrm>
          <a:prstGeom prst="rect">
            <a:avLst/>
          </a:prstGeom>
        </p:spPr>
        <p:txBody>
          <a:bodyPr rtlCol="0">
            <a:normAutofit/>
          </a:bodyPr>
          <a:lstStyle>
            <a:lvl1pPr marL="0" indent="0">
              <a:lnSpc>
                <a:spcPct val="100000"/>
              </a:lnSpc>
              <a:spcBef>
                <a:spcPts val="0"/>
              </a:spcBef>
              <a:buNone/>
              <a:defRPr sz="1600">
                <a:latin typeface="+mn-lt"/>
              </a:defRPr>
            </a:lvl1pPr>
          </a:lstStyle>
          <a:p>
            <a:pPr rtl="0"/>
            <a:r>
              <a:rPr lang="de-DE" sz="1600" dirty="0">
                <a:latin typeface="+mj-lt"/>
              </a:rPr>
              <a:t>Text einfügen </a:t>
            </a:r>
            <a:endParaRPr lang="de-DE" dirty="0">
              <a:latin typeface="+mj-lt"/>
            </a:endParaRPr>
          </a:p>
        </p:txBody>
      </p:sp>
      <p:sp>
        <p:nvSpPr>
          <p:cNvPr id="47" name="Textplatzhalter 8">
            <a:extLst>
              <a:ext uri="{FF2B5EF4-FFF2-40B4-BE49-F238E27FC236}">
                <a16:creationId xmlns:a16="http://schemas.microsoft.com/office/drawing/2014/main" id="{EA8239C3-BFD5-4150-B6F1-135265590B71}"/>
              </a:ext>
            </a:extLst>
          </p:cNvPr>
          <p:cNvSpPr>
            <a:spLocks noGrp="1"/>
          </p:cNvSpPr>
          <p:nvPr>
            <p:ph type="body" sz="quarter" idx="17" hasCustomPrompt="1"/>
          </p:nvPr>
        </p:nvSpPr>
        <p:spPr>
          <a:xfrm>
            <a:off x="2726076"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a:p>
            <a:pPr rtl="0"/>
            <a:endParaRPr lang="de-DE" sz="1800" b="0" dirty="0">
              <a:latin typeface="+mn-lt"/>
            </a:endParaRPr>
          </a:p>
        </p:txBody>
      </p:sp>
      <p:sp>
        <p:nvSpPr>
          <p:cNvPr id="48" name="Textplatzhalter 3">
            <a:extLst>
              <a:ext uri="{FF2B5EF4-FFF2-40B4-BE49-F238E27FC236}">
                <a16:creationId xmlns:a16="http://schemas.microsoft.com/office/drawing/2014/main" id="{802F97A0-5E83-4B9A-939D-54F798FA32A5}"/>
              </a:ext>
            </a:extLst>
          </p:cNvPr>
          <p:cNvSpPr>
            <a:spLocks noGrp="1"/>
          </p:cNvSpPr>
          <p:nvPr>
            <p:ph type="body" sz="quarter" idx="12" hasCustomPrompt="1"/>
          </p:nvPr>
        </p:nvSpPr>
        <p:spPr>
          <a:xfrm>
            <a:off x="2726075"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49" name="Textplatzhalter 9">
            <a:extLst>
              <a:ext uri="{FF2B5EF4-FFF2-40B4-BE49-F238E27FC236}">
                <a16:creationId xmlns:a16="http://schemas.microsoft.com/office/drawing/2014/main" id="{955439F0-E281-4A77-AD45-06125D8E86DA}"/>
              </a:ext>
            </a:extLst>
          </p:cNvPr>
          <p:cNvSpPr>
            <a:spLocks noGrp="1"/>
          </p:cNvSpPr>
          <p:nvPr>
            <p:ph type="body" sz="quarter" idx="18" hasCustomPrompt="1"/>
          </p:nvPr>
        </p:nvSpPr>
        <p:spPr>
          <a:xfrm>
            <a:off x="5020543"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0" name="Textplatzhalter 4">
            <a:extLst>
              <a:ext uri="{FF2B5EF4-FFF2-40B4-BE49-F238E27FC236}">
                <a16:creationId xmlns:a16="http://schemas.microsoft.com/office/drawing/2014/main" id="{E81E833F-1B63-4016-832E-670B63C79E81}"/>
              </a:ext>
            </a:extLst>
          </p:cNvPr>
          <p:cNvSpPr>
            <a:spLocks noGrp="1"/>
          </p:cNvSpPr>
          <p:nvPr>
            <p:ph type="body" sz="quarter" idx="13" hasCustomPrompt="1"/>
          </p:nvPr>
        </p:nvSpPr>
        <p:spPr>
          <a:xfrm>
            <a:off x="5020543"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1" name="Textplatzhalter 10">
            <a:extLst>
              <a:ext uri="{FF2B5EF4-FFF2-40B4-BE49-F238E27FC236}">
                <a16:creationId xmlns:a16="http://schemas.microsoft.com/office/drawing/2014/main" id="{BE385E03-F5EE-40EA-8997-E84E233C8C2F}"/>
              </a:ext>
            </a:extLst>
          </p:cNvPr>
          <p:cNvSpPr>
            <a:spLocks noGrp="1"/>
          </p:cNvSpPr>
          <p:nvPr>
            <p:ph type="body" sz="quarter" idx="19" hasCustomPrompt="1"/>
          </p:nvPr>
        </p:nvSpPr>
        <p:spPr>
          <a:xfrm>
            <a:off x="7315013" y="3926335"/>
            <a:ext cx="2160587"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2" name="Textplatzhalter 5">
            <a:extLst>
              <a:ext uri="{FF2B5EF4-FFF2-40B4-BE49-F238E27FC236}">
                <a16:creationId xmlns:a16="http://schemas.microsoft.com/office/drawing/2014/main" id="{2AB9A506-8C55-4B79-96F7-6523F5CE9EC2}"/>
              </a:ext>
            </a:extLst>
          </p:cNvPr>
          <p:cNvSpPr>
            <a:spLocks noGrp="1"/>
          </p:cNvSpPr>
          <p:nvPr>
            <p:ph type="body" sz="quarter" idx="14" hasCustomPrompt="1"/>
          </p:nvPr>
        </p:nvSpPr>
        <p:spPr>
          <a:xfrm>
            <a:off x="7315012" y="4683647"/>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a:t>
            </a:r>
          </a:p>
        </p:txBody>
      </p:sp>
      <p:sp>
        <p:nvSpPr>
          <p:cNvPr id="53" name="Textplatzhalter 11">
            <a:extLst>
              <a:ext uri="{FF2B5EF4-FFF2-40B4-BE49-F238E27FC236}">
                <a16:creationId xmlns:a16="http://schemas.microsoft.com/office/drawing/2014/main" id="{53498FF6-CAAE-4F40-9F43-20267E18B2C0}"/>
              </a:ext>
            </a:extLst>
          </p:cNvPr>
          <p:cNvSpPr>
            <a:spLocks noGrp="1"/>
          </p:cNvSpPr>
          <p:nvPr>
            <p:ph type="body" sz="quarter" idx="20" hasCustomPrompt="1"/>
          </p:nvPr>
        </p:nvSpPr>
        <p:spPr>
          <a:xfrm>
            <a:off x="9609481" y="3926335"/>
            <a:ext cx="2160588" cy="504000"/>
          </a:xfrm>
          <a:prstGeom prst="rect">
            <a:avLst/>
          </a:prstGeom>
        </p:spPr>
        <p:txBody>
          <a:bodyPr rtlCol="0">
            <a:normAutofit/>
          </a:bodyPr>
          <a:lstStyle>
            <a:lvl1pPr marL="0" indent="0" algn="ctr">
              <a:lnSpc>
                <a:spcPct val="100000"/>
              </a:lnSpc>
              <a:spcBef>
                <a:spcPts val="0"/>
              </a:spcBef>
              <a:buNone/>
              <a:defRPr>
                <a:latin typeface="+mj-lt"/>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1800" b="0" dirty="0">
                <a:latin typeface="+mn-lt"/>
              </a:rPr>
              <a:t>Überschrift</a:t>
            </a:r>
          </a:p>
          <a:p>
            <a:pPr rtl="0"/>
            <a:endParaRPr lang="de-DE" sz="1800" b="0" dirty="0">
              <a:latin typeface="+mn-lt"/>
            </a:endParaRPr>
          </a:p>
        </p:txBody>
      </p:sp>
      <p:sp>
        <p:nvSpPr>
          <p:cNvPr id="54" name="Textplatzhalter 6">
            <a:extLst>
              <a:ext uri="{FF2B5EF4-FFF2-40B4-BE49-F238E27FC236}">
                <a16:creationId xmlns:a16="http://schemas.microsoft.com/office/drawing/2014/main" id="{C5E2C577-D3C6-4334-987F-CA267BC55E76}"/>
              </a:ext>
            </a:extLst>
          </p:cNvPr>
          <p:cNvSpPr>
            <a:spLocks noGrp="1"/>
          </p:cNvSpPr>
          <p:nvPr>
            <p:ph type="body" sz="quarter" idx="15" hasCustomPrompt="1"/>
          </p:nvPr>
        </p:nvSpPr>
        <p:spPr>
          <a:xfrm>
            <a:off x="9609481" y="4688112"/>
            <a:ext cx="2160588" cy="900000"/>
          </a:xfrm>
          <a:prstGeom prst="rect">
            <a:avLst/>
          </a:prstGeom>
        </p:spPr>
        <p:txBody>
          <a:bodyPr rtlCol="0">
            <a:normAutofit/>
          </a:bodyPr>
          <a:lstStyle>
            <a:lvl1pPr marL="0" indent="0">
              <a:lnSpc>
                <a:spcPct val="100000"/>
              </a:lnSpc>
              <a:spcBef>
                <a:spcPts val="0"/>
              </a:spcBef>
              <a:buNone/>
              <a:defRPr sz="1600"/>
            </a:lvl1pPr>
          </a:lstStyle>
          <a:p>
            <a:pPr rtl="0"/>
            <a:r>
              <a:rPr lang="de-DE" dirty="0">
                <a:latin typeface="+mj-lt"/>
              </a:rPr>
              <a:t>Text einfügen </a:t>
            </a:r>
          </a:p>
        </p:txBody>
      </p:sp>
      <p:sp>
        <p:nvSpPr>
          <p:cNvPr id="67" name="Bildplatzhalter 66">
            <a:extLst>
              <a:ext uri="{FF2B5EF4-FFF2-40B4-BE49-F238E27FC236}">
                <a16:creationId xmlns:a16="http://schemas.microsoft.com/office/drawing/2014/main" id="{166F80EF-43D7-4D08-AFBA-6EAE97EB6C42}"/>
              </a:ext>
            </a:extLst>
          </p:cNvPr>
          <p:cNvSpPr>
            <a:spLocks noGrp="1"/>
          </p:cNvSpPr>
          <p:nvPr>
            <p:ph type="pic" sz="quarter" idx="22" hasCustomPrompt="1"/>
          </p:nvPr>
        </p:nvSpPr>
        <p:spPr>
          <a:xfrm>
            <a:off x="1215231" y="2459791"/>
            <a:ext cx="617537" cy="658812"/>
          </a:xfrm>
          <a:prstGeom prst="rect">
            <a:avLst/>
          </a:prstGeom>
        </p:spPr>
        <p:txBody>
          <a:bodyPr/>
          <a:lstStyle>
            <a:lvl1pPr>
              <a:buNone/>
              <a:defRPr sz="1200"/>
            </a:lvl1pPr>
          </a:lstStyle>
          <a:p>
            <a:r>
              <a:rPr lang="de-DE" dirty="0"/>
              <a:t>Icon</a:t>
            </a:r>
          </a:p>
        </p:txBody>
      </p:sp>
      <p:sp>
        <p:nvSpPr>
          <p:cNvPr id="68" name="Bildplatzhalter 66">
            <a:extLst>
              <a:ext uri="{FF2B5EF4-FFF2-40B4-BE49-F238E27FC236}">
                <a16:creationId xmlns:a16="http://schemas.microsoft.com/office/drawing/2014/main" id="{337D417A-1452-45E4-9C1B-7E1726DE766C}"/>
              </a:ext>
            </a:extLst>
          </p:cNvPr>
          <p:cNvSpPr>
            <a:spLocks noGrp="1"/>
          </p:cNvSpPr>
          <p:nvPr>
            <p:ph type="pic" sz="quarter" idx="23" hasCustomPrompt="1"/>
          </p:nvPr>
        </p:nvSpPr>
        <p:spPr>
          <a:xfrm>
            <a:off x="3492025" y="2459791"/>
            <a:ext cx="617537" cy="658812"/>
          </a:xfrm>
          <a:prstGeom prst="rect">
            <a:avLst/>
          </a:prstGeom>
        </p:spPr>
        <p:txBody>
          <a:bodyPr/>
          <a:lstStyle>
            <a:lvl1pPr>
              <a:buNone/>
              <a:defRPr sz="1200"/>
            </a:lvl1pPr>
          </a:lstStyle>
          <a:p>
            <a:r>
              <a:rPr lang="de-DE" dirty="0"/>
              <a:t>Icon</a:t>
            </a:r>
          </a:p>
        </p:txBody>
      </p:sp>
      <p:sp>
        <p:nvSpPr>
          <p:cNvPr id="69" name="Bildplatzhalter 66">
            <a:extLst>
              <a:ext uri="{FF2B5EF4-FFF2-40B4-BE49-F238E27FC236}">
                <a16:creationId xmlns:a16="http://schemas.microsoft.com/office/drawing/2014/main" id="{B0D48EAB-DC63-48B3-B58F-7D4DD3B22562}"/>
              </a:ext>
            </a:extLst>
          </p:cNvPr>
          <p:cNvSpPr>
            <a:spLocks noGrp="1"/>
          </p:cNvSpPr>
          <p:nvPr>
            <p:ph type="pic" sz="quarter" idx="24" hasCustomPrompt="1"/>
          </p:nvPr>
        </p:nvSpPr>
        <p:spPr>
          <a:xfrm>
            <a:off x="5768819" y="2459791"/>
            <a:ext cx="617537" cy="658812"/>
          </a:xfrm>
          <a:prstGeom prst="rect">
            <a:avLst/>
          </a:prstGeom>
        </p:spPr>
        <p:txBody>
          <a:bodyPr/>
          <a:lstStyle>
            <a:lvl1pPr>
              <a:buNone/>
              <a:defRPr sz="1200"/>
            </a:lvl1pPr>
          </a:lstStyle>
          <a:p>
            <a:r>
              <a:rPr lang="de-DE" dirty="0"/>
              <a:t>Icon</a:t>
            </a:r>
          </a:p>
        </p:txBody>
      </p:sp>
      <p:sp>
        <p:nvSpPr>
          <p:cNvPr id="70" name="Bildplatzhalter 66">
            <a:extLst>
              <a:ext uri="{FF2B5EF4-FFF2-40B4-BE49-F238E27FC236}">
                <a16:creationId xmlns:a16="http://schemas.microsoft.com/office/drawing/2014/main" id="{862F4FA4-98EB-422A-A0C9-61DED5314F66}"/>
              </a:ext>
            </a:extLst>
          </p:cNvPr>
          <p:cNvSpPr>
            <a:spLocks noGrp="1"/>
          </p:cNvSpPr>
          <p:nvPr>
            <p:ph type="pic" sz="quarter" idx="25" hasCustomPrompt="1"/>
          </p:nvPr>
        </p:nvSpPr>
        <p:spPr>
          <a:xfrm>
            <a:off x="8086537" y="2459809"/>
            <a:ext cx="617537" cy="658812"/>
          </a:xfrm>
          <a:prstGeom prst="rect">
            <a:avLst/>
          </a:prstGeom>
        </p:spPr>
        <p:txBody>
          <a:bodyPr/>
          <a:lstStyle>
            <a:lvl1pPr>
              <a:buNone/>
              <a:defRPr sz="1200"/>
            </a:lvl1pPr>
          </a:lstStyle>
          <a:p>
            <a:r>
              <a:rPr lang="de-DE" dirty="0"/>
              <a:t>Icon</a:t>
            </a:r>
          </a:p>
        </p:txBody>
      </p:sp>
      <p:sp>
        <p:nvSpPr>
          <p:cNvPr id="71" name="Bildplatzhalter 66">
            <a:extLst>
              <a:ext uri="{FF2B5EF4-FFF2-40B4-BE49-F238E27FC236}">
                <a16:creationId xmlns:a16="http://schemas.microsoft.com/office/drawing/2014/main" id="{05963B39-97FC-496D-9927-32FCB0DD5D62}"/>
              </a:ext>
            </a:extLst>
          </p:cNvPr>
          <p:cNvSpPr>
            <a:spLocks noGrp="1"/>
          </p:cNvSpPr>
          <p:nvPr>
            <p:ph type="pic" sz="quarter" idx="26" hasCustomPrompt="1"/>
          </p:nvPr>
        </p:nvSpPr>
        <p:spPr>
          <a:xfrm>
            <a:off x="10404255" y="2459791"/>
            <a:ext cx="617537" cy="658812"/>
          </a:xfrm>
          <a:prstGeom prst="rect">
            <a:avLst/>
          </a:prstGeom>
        </p:spPr>
        <p:txBody>
          <a:bodyPr/>
          <a:lstStyle>
            <a:lvl1pPr>
              <a:buNone/>
              <a:defRPr sz="1200"/>
            </a:lvl1pPr>
          </a:lstStyle>
          <a:p>
            <a:r>
              <a:rPr lang="de-DE" dirty="0"/>
              <a:t>Icon</a:t>
            </a:r>
          </a:p>
        </p:txBody>
      </p:sp>
      <p:sp>
        <p:nvSpPr>
          <p:cNvPr id="26" name="Textplatzhalter 2">
            <a:extLst>
              <a:ext uri="{FF2B5EF4-FFF2-40B4-BE49-F238E27FC236}">
                <a16:creationId xmlns:a16="http://schemas.microsoft.com/office/drawing/2014/main" id="{575D6680-82A1-4A12-8735-7B2F69785F7D}"/>
              </a:ext>
            </a:extLst>
          </p:cNvPr>
          <p:cNvSpPr>
            <a:spLocks noGrp="1"/>
          </p:cNvSpPr>
          <p:nvPr>
            <p:ph type="body" sz="quarter" idx="27"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43920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 Text_dunke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7828"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0"/>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2"/>
            <a:ext cx="4336142" cy="2044685"/>
          </a:xfrm>
          <a:prstGeom prst="trapezoid">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7"/>
            <a:ext cx="4336142" cy="2044685"/>
          </a:xfrm>
          <a:prstGeom prst="trapezoid">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bg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bg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bg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F6F2E9A1-02F6-43C7-8167-5C8E85549A5E}"/>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8" name="Bildplatzhalter 7">
            <a:extLst>
              <a:ext uri="{FF2B5EF4-FFF2-40B4-BE49-F238E27FC236}">
                <a16:creationId xmlns:a16="http://schemas.microsoft.com/office/drawing/2014/main" id="{C5D3CA90-2FA4-4B02-B93F-E0151A82C551}"/>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bg1"/>
                </a:solidFill>
              </a:defRPr>
            </a:lvl1pPr>
          </a:lstStyle>
          <a:p>
            <a:r>
              <a:rPr lang="de-DE" dirty="0"/>
              <a:t>Icon </a:t>
            </a:r>
          </a:p>
        </p:txBody>
      </p:sp>
      <p:sp>
        <p:nvSpPr>
          <p:cNvPr id="28" name="Bildplatzhalter 7">
            <a:extLst>
              <a:ext uri="{FF2B5EF4-FFF2-40B4-BE49-F238E27FC236}">
                <a16:creationId xmlns:a16="http://schemas.microsoft.com/office/drawing/2014/main" id="{75267839-89EA-432E-8524-81C5A5EB7461}"/>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bg1"/>
                </a:solidFill>
              </a:defRPr>
            </a:lvl1pPr>
          </a:lstStyle>
          <a:p>
            <a:r>
              <a:rPr lang="de-DE" dirty="0"/>
              <a:t>Icon </a:t>
            </a:r>
          </a:p>
        </p:txBody>
      </p:sp>
      <p:sp>
        <p:nvSpPr>
          <p:cNvPr id="29" name="Bildplatzhalter 7">
            <a:extLst>
              <a:ext uri="{FF2B5EF4-FFF2-40B4-BE49-F238E27FC236}">
                <a16:creationId xmlns:a16="http://schemas.microsoft.com/office/drawing/2014/main" id="{539F0998-5CA8-4AAE-9333-F7F66007CF1D}"/>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bg1"/>
                </a:solidFill>
              </a:defRPr>
            </a:lvl1pPr>
          </a:lstStyle>
          <a:p>
            <a:r>
              <a:rPr lang="de-DE" dirty="0"/>
              <a:t>Icon </a:t>
            </a:r>
          </a:p>
        </p:txBody>
      </p:sp>
      <p:sp>
        <p:nvSpPr>
          <p:cNvPr id="30" name="Bildplatzhalter 7">
            <a:extLst>
              <a:ext uri="{FF2B5EF4-FFF2-40B4-BE49-F238E27FC236}">
                <a16:creationId xmlns:a16="http://schemas.microsoft.com/office/drawing/2014/main" id="{2BFF28A8-76B7-479A-BBCC-62F88045950A}"/>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bg1"/>
                </a:solidFill>
              </a:defRPr>
            </a:lvl1pPr>
          </a:lstStyle>
          <a:p>
            <a:r>
              <a:rPr lang="de-DE" dirty="0"/>
              <a:t>Icon </a:t>
            </a:r>
          </a:p>
        </p:txBody>
      </p:sp>
      <p:sp>
        <p:nvSpPr>
          <p:cNvPr id="31" name="Bildplatzhalter 7">
            <a:extLst>
              <a:ext uri="{FF2B5EF4-FFF2-40B4-BE49-F238E27FC236}">
                <a16:creationId xmlns:a16="http://schemas.microsoft.com/office/drawing/2014/main" id="{C7BC998E-40DA-4D5D-AA54-29F270881377}"/>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bg1"/>
                </a:solidFill>
              </a:defRPr>
            </a:lvl1pPr>
          </a:lstStyle>
          <a:p>
            <a:r>
              <a:rPr lang="de-DE" dirty="0"/>
              <a:t>Icon </a:t>
            </a:r>
          </a:p>
        </p:txBody>
      </p:sp>
    </p:spTree>
    <p:extLst>
      <p:ext uri="{BB962C8B-B14F-4D97-AF65-F5344CB8AC3E}">
        <p14:creationId xmlns:p14="http://schemas.microsoft.com/office/powerpoint/2010/main" val="1368172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 Text_hell">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6" name="Trapezoid 15">
            <a:extLst>
              <a:ext uri="{FF2B5EF4-FFF2-40B4-BE49-F238E27FC236}">
                <a16:creationId xmlns:a16="http://schemas.microsoft.com/office/drawing/2014/main" id="{E7AA368C-A417-4FFF-9B92-27819E92A732}"/>
              </a:ext>
              <a:ext uri="{C183D7F6-B498-43B3-948B-1728B52AA6E4}">
                <adec:decorative xmlns:adec="http://schemas.microsoft.com/office/drawing/2017/decorative" val="1"/>
              </a:ext>
            </a:extLst>
          </p:cNvPr>
          <p:cNvSpPr/>
          <p:nvPr userDrawn="1"/>
        </p:nvSpPr>
        <p:spPr>
          <a:xfrm rot="5400000">
            <a:off x="-405667" y="2692409"/>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7" name="Trapezoid 16">
            <a:extLst>
              <a:ext uri="{FF2B5EF4-FFF2-40B4-BE49-F238E27FC236}">
                <a16:creationId xmlns:a16="http://schemas.microsoft.com/office/drawing/2014/main" id="{CCF48E9F-E729-4B4F-BE7F-9318D1F2FB53}"/>
              </a:ext>
              <a:ext uri="{C183D7F6-B498-43B3-948B-1728B52AA6E4}">
                <adec:decorative xmlns:adec="http://schemas.microsoft.com/office/drawing/2017/decorative" val="1"/>
              </a:ext>
            </a:extLst>
          </p:cNvPr>
          <p:cNvSpPr/>
          <p:nvPr userDrawn="1"/>
        </p:nvSpPr>
        <p:spPr>
          <a:xfrm rot="5400000">
            <a:off x="1761129" y="26733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8" name="Trapezoid 17">
            <a:extLst>
              <a:ext uri="{FF2B5EF4-FFF2-40B4-BE49-F238E27FC236}">
                <a16:creationId xmlns:a16="http://schemas.microsoft.com/office/drawing/2014/main" id="{89FE6D1C-6121-472B-88C0-9F0BAC072D51}"/>
              </a:ext>
              <a:ext uri="{C183D7F6-B498-43B3-948B-1728B52AA6E4}">
                <adec:decorative xmlns:adec="http://schemas.microsoft.com/office/drawing/2017/decorative" val="1"/>
              </a:ext>
            </a:extLst>
          </p:cNvPr>
          <p:cNvSpPr/>
          <p:nvPr userDrawn="1"/>
        </p:nvSpPr>
        <p:spPr>
          <a:xfrm rot="5400000">
            <a:off x="3927930" y="2673360"/>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19" name="Trapezoid 18">
            <a:extLst>
              <a:ext uri="{FF2B5EF4-FFF2-40B4-BE49-F238E27FC236}">
                <a16:creationId xmlns:a16="http://schemas.microsoft.com/office/drawing/2014/main" id="{0FD33514-D0CA-456D-94D8-89E35E24F6DC}"/>
              </a:ext>
              <a:ext uri="{C183D7F6-B498-43B3-948B-1728B52AA6E4}">
                <adec:decorative xmlns:adec="http://schemas.microsoft.com/office/drawing/2017/decorative" val="1"/>
              </a:ext>
            </a:extLst>
          </p:cNvPr>
          <p:cNvSpPr/>
          <p:nvPr userDrawn="1"/>
        </p:nvSpPr>
        <p:spPr>
          <a:xfrm rot="5400000">
            <a:off x="6094728" y="2631261"/>
            <a:ext cx="4336142" cy="2044685"/>
          </a:xfrm>
          <a:prstGeom prst="trapezoid">
            <a:avLst/>
          </a:prstGeom>
          <a:solidFill>
            <a:srgbClr val="FFE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20" name="Trapezoid 19">
            <a:extLst>
              <a:ext uri="{FF2B5EF4-FFF2-40B4-BE49-F238E27FC236}">
                <a16:creationId xmlns:a16="http://schemas.microsoft.com/office/drawing/2014/main" id="{EA6924EC-95CE-4F54-9292-3E6BDF40058E}"/>
              </a:ext>
              <a:ext uri="{C183D7F6-B498-43B3-948B-1728B52AA6E4}">
                <adec:decorative xmlns:adec="http://schemas.microsoft.com/office/drawing/2017/decorative" val="1"/>
              </a:ext>
            </a:extLst>
          </p:cNvPr>
          <p:cNvSpPr/>
          <p:nvPr userDrawn="1"/>
        </p:nvSpPr>
        <p:spPr>
          <a:xfrm rot="5400000">
            <a:off x="8263685" y="2673358"/>
            <a:ext cx="4336142" cy="2044685"/>
          </a:xfrm>
          <a:prstGeom prst="trapezoid">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latin typeface="+mj-lt"/>
            </a:endParaRPr>
          </a:p>
        </p:txBody>
      </p:sp>
      <p:sp>
        <p:nvSpPr>
          <p:cNvPr id="5" name="Textplatzhalter 4">
            <a:extLst>
              <a:ext uri="{FF2B5EF4-FFF2-40B4-BE49-F238E27FC236}">
                <a16:creationId xmlns:a16="http://schemas.microsoft.com/office/drawing/2014/main" id="{AAF270E5-0202-451D-B79A-935DBC71DA5A}"/>
              </a:ext>
            </a:extLst>
          </p:cNvPr>
          <p:cNvSpPr>
            <a:spLocks noGrp="1"/>
          </p:cNvSpPr>
          <p:nvPr>
            <p:ph type="body" sz="quarter" idx="11" hasCustomPrompt="1"/>
          </p:nvPr>
        </p:nvSpPr>
        <p:spPr>
          <a:xfrm>
            <a:off x="974431"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7" name="Textplatzhalter 6">
            <a:extLst>
              <a:ext uri="{FF2B5EF4-FFF2-40B4-BE49-F238E27FC236}">
                <a16:creationId xmlns:a16="http://schemas.microsoft.com/office/drawing/2014/main" id="{35D9426A-DB10-4839-A22C-F2BFE99620A4}"/>
              </a:ext>
            </a:extLst>
          </p:cNvPr>
          <p:cNvSpPr>
            <a:spLocks noGrp="1"/>
          </p:cNvSpPr>
          <p:nvPr>
            <p:ph type="body" sz="quarter" idx="12" hasCustomPrompt="1"/>
          </p:nvPr>
        </p:nvSpPr>
        <p:spPr>
          <a:xfrm>
            <a:off x="884223" y="3528727"/>
            <a:ext cx="1752600" cy="1570335"/>
          </a:xfrm>
          <a:prstGeom prst="rect">
            <a:avLst/>
          </a:prstGeom>
        </p:spPr>
        <p:txBody>
          <a:bodyPr/>
          <a:lstStyle>
            <a:lvl1pPr marL="0" indent="0" algn="l">
              <a:lnSpc>
                <a:spcPct val="100000"/>
              </a:lnSpc>
              <a:buNone/>
              <a:defRPr sz="1400">
                <a:solidFill>
                  <a:schemeClr val="tx1"/>
                </a:solidFill>
              </a:defRPr>
            </a:lvl1pPr>
          </a:lstStyle>
          <a:p>
            <a:pPr lvl="0"/>
            <a:r>
              <a:rPr lang="de-DE" dirty="0"/>
              <a:t>Text einfügen 14</a:t>
            </a:r>
            <a:br>
              <a:rPr lang="de-DE" dirty="0"/>
            </a:br>
            <a:r>
              <a:rPr lang="de-DE" dirty="0"/>
              <a:t>Punkt</a:t>
            </a:r>
          </a:p>
        </p:txBody>
      </p:sp>
      <p:sp>
        <p:nvSpPr>
          <p:cNvPr id="49" name="Textplatzhalter 4">
            <a:extLst>
              <a:ext uri="{FF2B5EF4-FFF2-40B4-BE49-F238E27FC236}">
                <a16:creationId xmlns:a16="http://schemas.microsoft.com/office/drawing/2014/main" id="{074587C5-F91C-4BAF-8511-34CAC9528431}"/>
              </a:ext>
            </a:extLst>
          </p:cNvPr>
          <p:cNvSpPr>
            <a:spLocks noGrp="1"/>
          </p:cNvSpPr>
          <p:nvPr>
            <p:ph type="body" sz="quarter" idx="14" hasCustomPrompt="1"/>
          </p:nvPr>
        </p:nvSpPr>
        <p:spPr>
          <a:xfrm>
            <a:off x="3171955"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0" name="Textplatzhalter 6">
            <a:extLst>
              <a:ext uri="{FF2B5EF4-FFF2-40B4-BE49-F238E27FC236}">
                <a16:creationId xmlns:a16="http://schemas.microsoft.com/office/drawing/2014/main" id="{A6ADBCFA-0DFF-4B8E-9EE0-99BAF96FF8EA}"/>
              </a:ext>
            </a:extLst>
          </p:cNvPr>
          <p:cNvSpPr>
            <a:spLocks noGrp="1"/>
          </p:cNvSpPr>
          <p:nvPr>
            <p:ph type="body" sz="quarter" idx="15" hasCustomPrompt="1"/>
          </p:nvPr>
        </p:nvSpPr>
        <p:spPr>
          <a:xfrm>
            <a:off x="3081747"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2" name="Textplatzhalter 4">
            <a:extLst>
              <a:ext uri="{FF2B5EF4-FFF2-40B4-BE49-F238E27FC236}">
                <a16:creationId xmlns:a16="http://schemas.microsoft.com/office/drawing/2014/main" id="{2AA6B2FC-D735-4A04-8C33-C15D0171959A}"/>
              </a:ext>
            </a:extLst>
          </p:cNvPr>
          <p:cNvSpPr>
            <a:spLocks noGrp="1"/>
          </p:cNvSpPr>
          <p:nvPr>
            <p:ph type="body" sz="quarter" idx="17" hasCustomPrompt="1"/>
          </p:nvPr>
        </p:nvSpPr>
        <p:spPr>
          <a:xfrm>
            <a:off x="5309908" y="3102003"/>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3" name="Textplatzhalter 6">
            <a:extLst>
              <a:ext uri="{FF2B5EF4-FFF2-40B4-BE49-F238E27FC236}">
                <a16:creationId xmlns:a16="http://schemas.microsoft.com/office/drawing/2014/main" id="{9B17CDAA-04FD-46E3-97A0-76F577C096E9}"/>
              </a:ext>
            </a:extLst>
          </p:cNvPr>
          <p:cNvSpPr>
            <a:spLocks noGrp="1"/>
          </p:cNvSpPr>
          <p:nvPr>
            <p:ph type="body" sz="quarter" idx="18" hasCustomPrompt="1"/>
          </p:nvPr>
        </p:nvSpPr>
        <p:spPr>
          <a:xfrm>
            <a:off x="5219700" y="3528727"/>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5" name="Textplatzhalter 4">
            <a:extLst>
              <a:ext uri="{FF2B5EF4-FFF2-40B4-BE49-F238E27FC236}">
                <a16:creationId xmlns:a16="http://schemas.microsoft.com/office/drawing/2014/main" id="{58B02BB6-007C-491B-BA41-46F6087E8C77}"/>
              </a:ext>
            </a:extLst>
          </p:cNvPr>
          <p:cNvSpPr>
            <a:spLocks noGrp="1"/>
          </p:cNvSpPr>
          <p:nvPr>
            <p:ph type="body" sz="quarter" idx="20" hasCustomPrompt="1"/>
          </p:nvPr>
        </p:nvSpPr>
        <p:spPr>
          <a:xfrm>
            <a:off x="7472938"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6" name="Textplatzhalter 6">
            <a:extLst>
              <a:ext uri="{FF2B5EF4-FFF2-40B4-BE49-F238E27FC236}">
                <a16:creationId xmlns:a16="http://schemas.microsoft.com/office/drawing/2014/main" id="{843F8F0A-2295-45DA-B0AC-4AE098676BC2}"/>
              </a:ext>
            </a:extLst>
          </p:cNvPr>
          <p:cNvSpPr>
            <a:spLocks noGrp="1"/>
          </p:cNvSpPr>
          <p:nvPr>
            <p:ph type="body" sz="quarter" idx="21" hasCustomPrompt="1"/>
          </p:nvPr>
        </p:nvSpPr>
        <p:spPr>
          <a:xfrm>
            <a:off x="7382730"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58" name="Textplatzhalter 4">
            <a:extLst>
              <a:ext uri="{FF2B5EF4-FFF2-40B4-BE49-F238E27FC236}">
                <a16:creationId xmlns:a16="http://schemas.microsoft.com/office/drawing/2014/main" id="{6C73DE4E-5876-4DD3-B04A-3626972EEFAD}"/>
              </a:ext>
            </a:extLst>
          </p:cNvPr>
          <p:cNvSpPr>
            <a:spLocks noGrp="1"/>
          </p:cNvSpPr>
          <p:nvPr>
            <p:ph type="body" sz="quarter" idx="23" hasCustomPrompt="1"/>
          </p:nvPr>
        </p:nvSpPr>
        <p:spPr>
          <a:xfrm>
            <a:off x="9670386" y="3101547"/>
            <a:ext cx="1571625" cy="215900"/>
          </a:xfrm>
          <a:prstGeom prst="rect">
            <a:avLst/>
          </a:prstGeom>
        </p:spPr>
        <p:txBody>
          <a:bodyPr/>
          <a:lstStyle>
            <a:lvl1pPr algn="ctr">
              <a:buNone/>
              <a:defRPr sz="1400">
                <a:solidFill>
                  <a:schemeClr val="tx1"/>
                </a:solidFill>
              </a:defRPr>
            </a:lvl1pPr>
          </a:lstStyle>
          <a:p>
            <a:pPr lvl="0"/>
            <a:r>
              <a:rPr lang="de-DE" dirty="0"/>
              <a:t>Überschrift</a:t>
            </a:r>
          </a:p>
        </p:txBody>
      </p:sp>
      <p:sp>
        <p:nvSpPr>
          <p:cNvPr id="59" name="Textplatzhalter 6">
            <a:extLst>
              <a:ext uri="{FF2B5EF4-FFF2-40B4-BE49-F238E27FC236}">
                <a16:creationId xmlns:a16="http://schemas.microsoft.com/office/drawing/2014/main" id="{CD221019-30EC-4737-A8E2-30C7ACB03E60}"/>
              </a:ext>
            </a:extLst>
          </p:cNvPr>
          <p:cNvSpPr>
            <a:spLocks noGrp="1"/>
          </p:cNvSpPr>
          <p:nvPr>
            <p:ph type="body" sz="quarter" idx="24" hasCustomPrompt="1"/>
          </p:nvPr>
        </p:nvSpPr>
        <p:spPr>
          <a:xfrm>
            <a:off x="9580178" y="3528271"/>
            <a:ext cx="1752600" cy="1570335"/>
          </a:xfrm>
          <a:prstGeom prst="rect">
            <a:avLst/>
          </a:prstGeom>
        </p:spPr>
        <p:txBody>
          <a:bodyPr/>
          <a:lstStyle>
            <a:lvl1pPr marL="0" indent="0" algn="l">
              <a:buNone/>
              <a:defRPr sz="1400">
                <a:solidFill>
                  <a:schemeClr val="tx1"/>
                </a:solidFill>
              </a:defRPr>
            </a:lvl1pPr>
          </a:lstStyle>
          <a:p>
            <a:pPr lvl="0"/>
            <a:r>
              <a:rPr lang="de-DE" dirty="0"/>
              <a:t>Text einfügen 14 Punkt</a:t>
            </a:r>
          </a:p>
        </p:txBody>
      </p:sp>
      <p:sp>
        <p:nvSpPr>
          <p:cNvPr id="25" name="Textplatzhalter 2">
            <a:extLst>
              <a:ext uri="{FF2B5EF4-FFF2-40B4-BE49-F238E27FC236}">
                <a16:creationId xmlns:a16="http://schemas.microsoft.com/office/drawing/2014/main" id="{7A977561-984D-415F-990D-8AEBA4010743}"/>
              </a:ext>
            </a:extLst>
          </p:cNvPr>
          <p:cNvSpPr>
            <a:spLocks noGrp="1"/>
          </p:cNvSpPr>
          <p:nvPr>
            <p:ph type="body" sz="quarter" idx="25"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
        <p:nvSpPr>
          <p:cNvPr id="24" name="Bildplatzhalter 7">
            <a:extLst>
              <a:ext uri="{FF2B5EF4-FFF2-40B4-BE49-F238E27FC236}">
                <a16:creationId xmlns:a16="http://schemas.microsoft.com/office/drawing/2014/main" id="{38C4D356-9629-4F3D-A2C9-1F6C96F21DAC}"/>
              </a:ext>
            </a:extLst>
          </p:cNvPr>
          <p:cNvSpPr>
            <a:spLocks noGrp="1"/>
          </p:cNvSpPr>
          <p:nvPr>
            <p:ph type="pic" sz="quarter" idx="27" hasCustomPrompt="1"/>
          </p:nvPr>
        </p:nvSpPr>
        <p:spPr>
          <a:xfrm>
            <a:off x="1451271" y="2237284"/>
            <a:ext cx="617943" cy="510270"/>
          </a:xfrm>
          <a:prstGeom prst="rect">
            <a:avLst/>
          </a:prstGeom>
        </p:spPr>
        <p:txBody>
          <a:bodyPr/>
          <a:lstStyle>
            <a:lvl1pPr>
              <a:buNone/>
              <a:defRPr sz="1600">
                <a:solidFill>
                  <a:schemeClr val="tx1"/>
                </a:solidFill>
              </a:defRPr>
            </a:lvl1pPr>
          </a:lstStyle>
          <a:p>
            <a:r>
              <a:rPr lang="de-DE" dirty="0"/>
              <a:t>Icon </a:t>
            </a:r>
          </a:p>
        </p:txBody>
      </p:sp>
      <p:sp>
        <p:nvSpPr>
          <p:cNvPr id="26" name="Bildplatzhalter 7">
            <a:extLst>
              <a:ext uri="{FF2B5EF4-FFF2-40B4-BE49-F238E27FC236}">
                <a16:creationId xmlns:a16="http://schemas.microsoft.com/office/drawing/2014/main" id="{58CC1752-044D-45F8-9434-2032FCF6EFA7}"/>
              </a:ext>
            </a:extLst>
          </p:cNvPr>
          <p:cNvSpPr>
            <a:spLocks noGrp="1"/>
          </p:cNvSpPr>
          <p:nvPr>
            <p:ph type="pic" sz="quarter" idx="28" hasCustomPrompt="1"/>
          </p:nvPr>
        </p:nvSpPr>
        <p:spPr>
          <a:xfrm>
            <a:off x="3648795" y="2240269"/>
            <a:ext cx="617943" cy="510270"/>
          </a:xfrm>
          <a:prstGeom prst="rect">
            <a:avLst/>
          </a:prstGeom>
        </p:spPr>
        <p:txBody>
          <a:bodyPr/>
          <a:lstStyle>
            <a:lvl1pPr>
              <a:buNone/>
              <a:defRPr sz="1600">
                <a:solidFill>
                  <a:schemeClr val="tx1"/>
                </a:solidFill>
              </a:defRPr>
            </a:lvl1pPr>
          </a:lstStyle>
          <a:p>
            <a:r>
              <a:rPr lang="de-DE" dirty="0"/>
              <a:t>Icon </a:t>
            </a:r>
          </a:p>
        </p:txBody>
      </p:sp>
      <p:sp>
        <p:nvSpPr>
          <p:cNvPr id="27" name="Bildplatzhalter 7">
            <a:extLst>
              <a:ext uri="{FF2B5EF4-FFF2-40B4-BE49-F238E27FC236}">
                <a16:creationId xmlns:a16="http://schemas.microsoft.com/office/drawing/2014/main" id="{BF5D90AD-0EFB-4C1D-A594-A1C873EBD124}"/>
              </a:ext>
            </a:extLst>
          </p:cNvPr>
          <p:cNvSpPr>
            <a:spLocks noGrp="1"/>
          </p:cNvSpPr>
          <p:nvPr>
            <p:ph type="pic" sz="quarter" idx="29" hasCustomPrompt="1"/>
          </p:nvPr>
        </p:nvSpPr>
        <p:spPr>
          <a:xfrm>
            <a:off x="5786748" y="2234698"/>
            <a:ext cx="617943" cy="510270"/>
          </a:xfrm>
          <a:prstGeom prst="rect">
            <a:avLst/>
          </a:prstGeom>
        </p:spPr>
        <p:txBody>
          <a:bodyPr/>
          <a:lstStyle>
            <a:lvl1pPr>
              <a:buNone/>
              <a:defRPr sz="1600">
                <a:solidFill>
                  <a:schemeClr val="tx1"/>
                </a:solidFill>
              </a:defRPr>
            </a:lvl1pPr>
          </a:lstStyle>
          <a:p>
            <a:r>
              <a:rPr lang="de-DE" dirty="0"/>
              <a:t>Icon </a:t>
            </a:r>
          </a:p>
        </p:txBody>
      </p:sp>
      <p:sp>
        <p:nvSpPr>
          <p:cNvPr id="28" name="Bildplatzhalter 7">
            <a:extLst>
              <a:ext uri="{FF2B5EF4-FFF2-40B4-BE49-F238E27FC236}">
                <a16:creationId xmlns:a16="http://schemas.microsoft.com/office/drawing/2014/main" id="{483A7075-48F1-4430-B63B-F413B189FFE1}"/>
              </a:ext>
            </a:extLst>
          </p:cNvPr>
          <p:cNvSpPr>
            <a:spLocks noGrp="1"/>
          </p:cNvSpPr>
          <p:nvPr>
            <p:ph type="pic" sz="quarter" idx="30" hasCustomPrompt="1"/>
          </p:nvPr>
        </p:nvSpPr>
        <p:spPr>
          <a:xfrm>
            <a:off x="7954907" y="2242695"/>
            <a:ext cx="617943" cy="510270"/>
          </a:xfrm>
          <a:prstGeom prst="rect">
            <a:avLst/>
          </a:prstGeom>
        </p:spPr>
        <p:txBody>
          <a:bodyPr/>
          <a:lstStyle>
            <a:lvl1pPr>
              <a:buNone/>
              <a:defRPr sz="1600">
                <a:solidFill>
                  <a:schemeClr val="tx1"/>
                </a:solidFill>
              </a:defRPr>
            </a:lvl1pPr>
          </a:lstStyle>
          <a:p>
            <a:r>
              <a:rPr lang="de-DE" dirty="0"/>
              <a:t>Icon </a:t>
            </a:r>
          </a:p>
        </p:txBody>
      </p:sp>
      <p:sp>
        <p:nvSpPr>
          <p:cNvPr id="29" name="Bildplatzhalter 7">
            <a:extLst>
              <a:ext uri="{FF2B5EF4-FFF2-40B4-BE49-F238E27FC236}">
                <a16:creationId xmlns:a16="http://schemas.microsoft.com/office/drawing/2014/main" id="{84DC5CB6-40DD-42A8-B5E9-5D178E7DA67B}"/>
              </a:ext>
            </a:extLst>
          </p:cNvPr>
          <p:cNvSpPr>
            <a:spLocks noGrp="1"/>
          </p:cNvSpPr>
          <p:nvPr>
            <p:ph type="pic" sz="quarter" idx="31" hasCustomPrompt="1"/>
          </p:nvPr>
        </p:nvSpPr>
        <p:spPr>
          <a:xfrm>
            <a:off x="10147226" y="2230730"/>
            <a:ext cx="617943" cy="510270"/>
          </a:xfrm>
          <a:prstGeom prst="rect">
            <a:avLst/>
          </a:prstGeom>
        </p:spPr>
        <p:txBody>
          <a:bodyPr/>
          <a:lstStyle>
            <a:lvl1pPr>
              <a:buNone/>
              <a:defRPr sz="1600">
                <a:solidFill>
                  <a:schemeClr val="tx1"/>
                </a:solidFill>
              </a:defRPr>
            </a:lvl1pPr>
          </a:lstStyle>
          <a:p>
            <a:r>
              <a:rPr lang="de-DE" dirty="0"/>
              <a:t>Icon </a:t>
            </a:r>
          </a:p>
        </p:txBody>
      </p:sp>
    </p:spTree>
    <p:extLst>
      <p:ext uri="{BB962C8B-B14F-4D97-AF65-F5344CB8AC3E}">
        <p14:creationId xmlns:p14="http://schemas.microsoft.com/office/powerpoint/2010/main" val="1285058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rei Phasen ">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9DE3A6D3-046C-4957-A6A5-7B09AF25263F}"/>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14" name="Rechteck: abgerundete Ecken 13">
            <a:extLst>
              <a:ext uri="{FF2B5EF4-FFF2-40B4-BE49-F238E27FC236}">
                <a16:creationId xmlns:a16="http://schemas.microsoft.com/office/drawing/2014/main" id="{ECECCAF1-2DDB-4302-B312-379F715CCCB2}"/>
              </a:ext>
            </a:extLst>
          </p:cNvPr>
          <p:cNvSpPr/>
          <p:nvPr userDrawn="1"/>
        </p:nvSpPr>
        <p:spPr>
          <a:xfrm>
            <a:off x="4603226" y="2495800"/>
            <a:ext cx="2975578" cy="3346199"/>
          </a:xfrm>
          <a:prstGeom prst="roundRect">
            <a:avLst>
              <a:gd name="adj" fmla="val 8580"/>
            </a:avLst>
          </a:prstGeom>
          <a:no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Pfeil: Fünfeck 14">
            <a:extLst>
              <a:ext uri="{FF2B5EF4-FFF2-40B4-BE49-F238E27FC236}">
                <a16:creationId xmlns:a16="http://schemas.microsoft.com/office/drawing/2014/main" id="{4751A1DB-2A42-452C-89DC-7DD2FFF4F1B1}"/>
              </a:ext>
            </a:extLst>
          </p:cNvPr>
          <p:cNvSpPr/>
          <p:nvPr userDrawn="1"/>
        </p:nvSpPr>
        <p:spPr>
          <a:xfrm>
            <a:off x="3719974" y="3429000"/>
            <a:ext cx="750425" cy="1447800"/>
          </a:xfrm>
          <a:prstGeom prst="homePlate">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6" name="Pfeil: Fünfeck 15">
            <a:extLst>
              <a:ext uri="{FF2B5EF4-FFF2-40B4-BE49-F238E27FC236}">
                <a16:creationId xmlns:a16="http://schemas.microsoft.com/office/drawing/2014/main" id="{A6D0C847-493B-4062-B040-F6A0E7DF87B6}"/>
              </a:ext>
            </a:extLst>
          </p:cNvPr>
          <p:cNvSpPr/>
          <p:nvPr userDrawn="1"/>
        </p:nvSpPr>
        <p:spPr>
          <a:xfrm>
            <a:off x="7583914" y="3429480"/>
            <a:ext cx="750425" cy="1447800"/>
          </a:xfrm>
          <a:prstGeom prst="homePlate">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0" name="Rechteck: abgerundete Ecken 19">
            <a:extLst>
              <a:ext uri="{FF2B5EF4-FFF2-40B4-BE49-F238E27FC236}">
                <a16:creationId xmlns:a16="http://schemas.microsoft.com/office/drawing/2014/main" id="{5E1317BF-1760-44BE-B605-7CD2295DA5F2}"/>
              </a:ext>
            </a:extLst>
          </p:cNvPr>
          <p:cNvSpPr/>
          <p:nvPr userDrawn="1"/>
        </p:nvSpPr>
        <p:spPr>
          <a:xfrm>
            <a:off x="740465" y="2463799"/>
            <a:ext cx="2975578" cy="3346199"/>
          </a:xfrm>
          <a:prstGeom prst="roundRect">
            <a:avLst>
              <a:gd name="adj" fmla="val 8580"/>
            </a:avLst>
          </a:prstGeom>
          <a:no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abgerundete Ecken 20">
            <a:extLst>
              <a:ext uri="{FF2B5EF4-FFF2-40B4-BE49-F238E27FC236}">
                <a16:creationId xmlns:a16="http://schemas.microsoft.com/office/drawing/2014/main" id="{EAFD25AA-8DD1-4D2C-A09F-60CE5BF54538}"/>
              </a:ext>
            </a:extLst>
          </p:cNvPr>
          <p:cNvSpPr/>
          <p:nvPr userDrawn="1"/>
        </p:nvSpPr>
        <p:spPr>
          <a:xfrm>
            <a:off x="8477752" y="2495800"/>
            <a:ext cx="2975578" cy="3346199"/>
          </a:xfrm>
          <a:prstGeom prst="roundRect">
            <a:avLst>
              <a:gd name="adj" fmla="val 8580"/>
            </a:avLst>
          </a:prstGeom>
          <a:no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abgerundete Ecken 21">
            <a:extLst>
              <a:ext uri="{FF2B5EF4-FFF2-40B4-BE49-F238E27FC236}">
                <a16:creationId xmlns:a16="http://schemas.microsoft.com/office/drawing/2014/main" id="{201C8B1A-D39D-4519-A5AB-7C14746E5246}"/>
              </a:ext>
            </a:extLst>
          </p:cNvPr>
          <p:cNvSpPr/>
          <p:nvPr userDrawn="1"/>
        </p:nvSpPr>
        <p:spPr>
          <a:xfrm>
            <a:off x="735767" y="1636478"/>
            <a:ext cx="2975578" cy="647800"/>
          </a:xfrm>
          <a:prstGeom prst="roundRect">
            <a:avLst>
              <a:gd name="adj" fmla="val 27205"/>
            </a:avLst>
          </a:prstGeom>
          <a:solidFill>
            <a:srgbClr val="86D6EC"/>
          </a:solidFill>
          <a:ln>
            <a:solidFill>
              <a:srgbClr val="86D6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26" name="Textplatzhalter 25">
            <a:extLst>
              <a:ext uri="{FF2B5EF4-FFF2-40B4-BE49-F238E27FC236}">
                <a16:creationId xmlns:a16="http://schemas.microsoft.com/office/drawing/2014/main" id="{CD71D0F1-3953-4CB6-BDFC-D3DC73D1D649}"/>
              </a:ext>
            </a:extLst>
          </p:cNvPr>
          <p:cNvSpPr>
            <a:spLocks noGrp="1"/>
          </p:cNvSpPr>
          <p:nvPr>
            <p:ph type="body" sz="quarter" idx="10" hasCustomPrompt="1"/>
          </p:nvPr>
        </p:nvSpPr>
        <p:spPr>
          <a:xfrm>
            <a:off x="942713"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8" name="Textplatzhalter 25">
            <a:extLst>
              <a:ext uri="{FF2B5EF4-FFF2-40B4-BE49-F238E27FC236}">
                <a16:creationId xmlns:a16="http://schemas.microsoft.com/office/drawing/2014/main" id="{B482938F-7D06-4D2E-B2FB-393DA1F370D4}"/>
              </a:ext>
            </a:extLst>
          </p:cNvPr>
          <p:cNvSpPr>
            <a:spLocks noGrp="1"/>
          </p:cNvSpPr>
          <p:nvPr>
            <p:ph type="body" sz="quarter" idx="11" hasCustomPrompt="1"/>
          </p:nvPr>
        </p:nvSpPr>
        <p:spPr>
          <a:xfrm>
            <a:off x="4814446"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29" name="Textplatzhalter 25">
            <a:extLst>
              <a:ext uri="{FF2B5EF4-FFF2-40B4-BE49-F238E27FC236}">
                <a16:creationId xmlns:a16="http://schemas.microsoft.com/office/drawing/2014/main" id="{79863F56-1651-4E35-A8B0-B6A4F0D35E9E}"/>
              </a:ext>
            </a:extLst>
          </p:cNvPr>
          <p:cNvSpPr>
            <a:spLocks noGrp="1"/>
          </p:cNvSpPr>
          <p:nvPr>
            <p:ph type="body" sz="quarter" idx="12" hasCustomPrompt="1"/>
          </p:nvPr>
        </p:nvSpPr>
        <p:spPr>
          <a:xfrm>
            <a:off x="8675687" y="2837090"/>
            <a:ext cx="2573600" cy="2555246"/>
          </a:xfrm>
          <a:prstGeom prst="rect">
            <a:avLst/>
          </a:prstGeom>
        </p:spPr>
        <p:txBody>
          <a:bodyPr/>
          <a:lstStyle>
            <a:lvl1pPr marL="0" indent="0">
              <a:lnSpc>
                <a:spcPct val="100000"/>
              </a:lnSpc>
              <a:spcBef>
                <a:spcPts val="0"/>
              </a:spcBef>
              <a:buNone/>
              <a:defRPr sz="1600"/>
            </a:lvl1pPr>
          </a:lstStyle>
          <a:p>
            <a:pPr lvl="0"/>
            <a:r>
              <a:rPr lang="de-DE" sz="1600" dirty="0"/>
              <a:t>Text einfügen</a:t>
            </a:r>
            <a:endParaRPr lang="de-DE" dirty="0"/>
          </a:p>
        </p:txBody>
      </p:sp>
      <p:sp>
        <p:nvSpPr>
          <p:cNvPr id="31" name="Textplatzhalter 30">
            <a:extLst>
              <a:ext uri="{FF2B5EF4-FFF2-40B4-BE49-F238E27FC236}">
                <a16:creationId xmlns:a16="http://schemas.microsoft.com/office/drawing/2014/main" id="{A7644F5C-C71D-421F-BE87-984F2789EDEB}"/>
              </a:ext>
            </a:extLst>
          </p:cNvPr>
          <p:cNvSpPr>
            <a:spLocks noGrp="1"/>
          </p:cNvSpPr>
          <p:nvPr>
            <p:ph type="body" sz="quarter" idx="13" hasCustomPrompt="1"/>
          </p:nvPr>
        </p:nvSpPr>
        <p:spPr>
          <a:xfrm>
            <a:off x="727716" y="1715865"/>
            <a:ext cx="2976562" cy="325453"/>
          </a:xfrm>
          <a:prstGeom prst="rect">
            <a:avLst/>
          </a:prstGeom>
        </p:spPr>
        <p:txBody>
          <a:bodyPr/>
          <a:lstStyle>
            <a:lvl1pPr algn="ctr">
              <a:buNone/>
              <a:defRPr sz="1100">
                <a:latin typeface="+mn-lt"/>
              </a:defRPr>
            </a:lvl1pPr>
          </a:lstStyle>
          <a:p>
            <a:pPr lvl="0"/>
            <a:r>
              <a:rPr lang="de-DE" sz="2000" dirty="0"/>
              <a:t>Überschrift</a:t>
            </a:r>
          </a:p>
          <a:p>
            <a:pPr lvl="0"/>
            <a:endParaRPr lang="de-DE" dirty="0"/>
          </a:p>
        </p:txBody>
      </p:sp>
      <p:sp>
        <p:nvSpPr>
          <p:cNvPr id="33" name="Bildplatzhalter 14">
            <a:extLst>
              <a:ext uri="{FF2B5EF4-FFF2-40B4-BE49-F238E27FC236}">
                <a16:creationId xmlns:a16="http://schemas.microsoft.com/office/drawing/2014/main" id="{11F0349F-6B38-49CD-AC89-7B4CD7CC32E7}"/>
              </a:ext>
            </a:extLst>
          </p:cNvPr>
          <p:cNvSpPr>
            <a:spLocks noGrp="1"/>
          </p:cNvSpPr>
          <p:nvPr>
            <p:ph type="pic" sz="quarter" idx="14"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sp>
        <p:nvSpPr>
          <p:cNvPr id="3" name="Textplatzhalter 2">
            <a:extLst>
              <a:ext uri="{FF2B5EF4-FFF2-40B4-BE49-F238E27FC236}">
                <a16:creationId xmlns:a16="http://schemas.microsoft.com/office/drawing/2014/main" id="{4B8D73A2-CFD6-4817-99FA-A271968D1A37}"/>
              </a:ext>
            </a:extLst>
          </p:cNvPr>
          <p:cNvSpPr>
            <a:spLocks noGrp="1"/>
          </p:cNvSpPr>
          <p:nvPr>
            <p:ph type="body" sz="quarter" idx="15" hasCustomPrompt="1"/>
          </p:nvPr>
        </p:nvSpPr>
        <p:spPr>
          <a:xfrm>
            <a:off x="737686" y="2005461"/>
            <a:ext cx="2976563" cy="325438"/>
          </a:xfrm>
          <a:prstGeom prst="rect">
            <a:avLst/>
          </a:prstGeom>
        </p:spPr>
        <p:txBody>
          <a:bodyPr/>
          <a:lstStyle>
            <a:lvl1pPr algn="ctr">
              <a:buNone/>
              <a:defRPr sz="1100"/>
            </a:lvl1pPr>
          </a:lstStyle>
          <a:p>
            <a:pPr lvl="0"/>
            <a:r>
              <a:rPr lang="de-DE" dirty="0"/>
              <a:t>Unterschrift</a:t>
            </a:r>
          </a:p>
        </p:txBody>
      </p:sp>
      <p:sp>
        <p:nvSpPr>
          <p:cNvPr id="27" name="Rechteck: abgerundete Ecken 26">
            <a:extLst>
              <a:ext uri="{FF2B5EF4-FFF2-40B4-BE49-F238E27FC236}">
                <a16:creationId xmlns:a16="http://schemas.microsoft.com/office/drawing/2014/main" id="{4679F7BB-335D-46A8-8F25-3CA611312F4F}"/>
              </a:ext>
            </a:extLst>
          </p:cNvPr>
          <p:cNvSpPr/>
          <p:nvPr userDrawn="1"/>
        </p:nvSpPr>
        <p:spPr>
          <a:xfrm>
            <a:off x="4611277" y="1636478"/>
            <a:ext cx="2975578" cy="647800"/>
          </a:xfrm>
          <a:prstGeom prst="roundRect">
            <a:avLst>
              <a:gd name="adj" fmla="val 27205"/>
            </a:avLst>
          </a:prstGeom>
          <a:solidFill>
            <a:srgbClr val="FECA65"/>
          </a:solidFill>
          <a:ln>
            <a:solidFill>
              <a:srgbClr val="FECA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30" name="Textplatzhalter 30">
            <a:extLst>
              <a:ext uri="{FF2B5EF4-FFF2-40B4-BE49-F238E27FC236}">
                <a16:creationId xmlns:a16="http://schemas.microsoft.com/office/drawing/2014/main" id="{429E004A-6577-465A-97C4-45205836139E}"/>
              </a:ext>
            </a:extLst>
          </p:cNvPr>
          <p:cNvSpPr>
            <a:spLocks noGrp="1"/>
          </p:cNvSpPr>
          <p:nvPr>
            <p:ph type="body" sz="quarter" idx="16" hasCustomPrompt="1"/>
          </p:nvPr>
        </p:nvSpPr>
        <p:spPr>
          <a:xfrm>
            <a:off x="4603226"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32" name="Textplatzhalter 2">
            <a:extLst>
              <a:ext uri="{FF2B5EF4-FFF2-40B4-BE49-F238E27FC236}">
                <a16:creationId xmlns:a16="http://schemas.microsoft.com/office/drawing/2014/main" id="{4E330B8C-9EEB-4F39-AC99-9A5F30C59946}"/>
              </a:ext>
            </a:extLst>
          </p:cNvPr>
          <p:cNvSpPr>
            <a:spLocks noGrp="1"/>
          </p:cNvSpPr>
          <p:nvPr>
            <p:ph type="body" sz="quarter" idx="17" hasCustomPrompt="1"/>
          </p:nvPr>
        </p:nvSpPr>
        <p:spPr>
          <a:xfrm>
            <a:off x="4613196" y="2005461"/>
            <a:ext cx="2976563" cy="325438"/>
          </a:xfrm>
          <a:prstGeom prst="rect">
            <a:avLst/>
          </a:prstGeom>
        </p:spPr>
        <p:txBody>
          <a:bodyPr/>
          <a:lstStyle>
            <a:lvl1pPr algn="ctr">
              <a:buNone/>
              <a:defRPr sz="1100"/>
            </a:lvl1pPr>
          </a:lstStyle>
          <a:p>
            <a:pPr lvl="0"/>
            <a:r>
              <a:rPr lang="de-DE" dirty="0"/>
              <a:t>Unterschrift</a:t>
            </a:r>
          </a:p>
        </p:txBody>
      </p:sp>
      <p:sp>
        <p:nvSpPr>
          <p:cNvPr id="39" name="Rechteck: abgerundete Ecken 38">
            <a:extLst>
              <a:ext uri="{FF2B5EF4-FFF2-40B4-BE49-F238E27FC236}">
                <a16:creationId xmlns:a16="http://schemas.microsoft.com/office/drawing/2014/main" id="{653002DB-BEED-4C70-9D8E-5AB658C8525D}"/>
              </a:ext>
            </a:extLst>
          </p:cNvPr>
          <p:cNvSpPr/>
          <p:nvPr userDrawn="1"/>
        </p:nvSpPr>
        <p:spPr>
          <a:xfrm>
            <a:off x="8488706" y="1636478"/>
            <a:ext cx="2975578" cy="647800"/>
          </a:xfrm>
          <a:prstGeom prst="roundRect">
            <a:avLst>
              <a:gd name="adj" fmla="val 27205"/>
            </a:avLst>
          </a:prstGeom>
          <a:solidFill>
            <a:srgbClr val="D4D4D4"/>
          </a:solidFill>
          <a:ln>
            <a:solidFill>
              <a:srgbClr val="D4D4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100" dirty="0">
              <a:solidFill>
                <a:schemeClr val="tx1"/>
              </a:solidFill>
            </a:endParaRPr>
          </a:p>
        </p:txBody>
      </p:sp>
      <p:sp>
        <p:nvSpPr>
          <p:cNvPr id="40" name="Textplatzhalter 30">
            <a:extLst>
              <a:ext uri="{FF2B5EF4-FFF2-40B4-BE49-F238E27FC236}">
                <a16:creationId xmlns:a16="http://schemas.microsoft.com/office/drawing/2014/main" id="{63E462CC-03BA-48DD-A976-995650D6CE5F}"/>
              </a:ext>
            </a:extLst>
          </p:cNvPr>
          <p:cNvSpPr>
            <a:spLocks noGrp="1"/>
          </p:cNvSpPr>
          <p:nvPr>
            <p:ph type="body" sz="quarter" idx="18" hasCustomPrompt="1"/>
          </p:nvPr>
        </p:nvSpPr>
        <p:spPr>
          <a:xfrm>
            <a:off x="8480655" y="1715865"/>
            <a:ext cx="2976562" cy="325453"/>
          </a:xfrm>
          <a:prstGeom prst="rect">
            <a:avLst/>
          </a:prstGeom>
        </p:spPr>
        <p:txBody>
          <a:bodyPr/>
          <a:lstStyle>
            <a:lvl1pPr algn="ctr">
              <a:buNone/>
              <a:defRPr sz="1100"/>
            </a:lvl1pPr>
          </a:lstStyle>
          <a:p>
            <a:pPr lvl="0"/>
            <a:r>
              <a:rPr lang="de-DE" sz="2000" dirty="0"/>
              <a:t>Überschrift</a:t>
            </a:r>
          </a:p>
          <a:p>
            <a:pPr lvl="0"/>
            <a:endParaRPr lang="de-DE" dirty="0"/>
          </a:p>
        </p:txBody>
      </p:sp>
      <p:sp>
        <p:nvSpPr>
          <p:cNvPr id="41" name="Textplatzhalter 2">
            <a:extLst>
              <a:ext uri="{FF2B5EF4-FFF2-40B4-BE49-F238E27FC236}">
                <a16:creationId xmlns:a16="http://schemas.microsoft.com/office/drawing/2014/main" id="{32B0162F-FA50-4736-AE67-4FDBD0BBEFA4}"/>
              </a:ext>
            </a:extLst>
          </p:cNvPr>
          <p:cNvSpPr>
            <a:spLocks noGrp="1"/>
          </p:cNvSpPr>
          <p:nvPr>
            <p:ph type="body" sz="quarter" idx="19" hasCustomPrompt="1"/>
          </p:nvPr>
        </p:nvSpPr>
        <p:spPr>
          <a:xfrm>
            <a:off x="8490625" y="2005461"/>
            <a:ext cx="2976563" cy="325438"/>
          </a:xfrm>
          <a:prstGeom prst="rect">
            <a:avLst/>
          </a:prstGeom>
        </p:spPr>
        <p:txBody>
          <a:bodyPr/>
          <a:lstStyle>
            <a:lvl1pPr algn="ctr">
              <a:buNone/>
              <a:defRPr sz="1100"/>
            </a:lvl1pPr>
          </a:lstStyle>
          <a:p>
            <a:pPr lvl="0"/>
            <a:r>
              <a:rPr lang="de-DE" dirty="0"/>
              <a:t>Unterschrift</a:t>
            </a:r>
          </a:p>
        </p:txBody>
      </p:sp>
      <p:sp>
        <p:nvSpPr>
          <p:cNvPr id="24" name="Textplatzhalter 2">
            <a:extLst>
              <a:ext uri="{FF2B5EF4-FFF2-40B4-BE49-F238E27FC236}">
                <a16:creationId xmlns:a16="http://schemas.microsoft.com/office/drawing/2014/main" id="{6ACA2A22-92C5-40E8-AF33-D5EA3AF5A7F8}"/>
              </a:ext>
            </a:extLst>
          </p:cNvPr>
          <p:cNvSpPr>
            <a:spLocks noGrp="1"/>
          </p:cNvSpPr>
          <p:nvPr>
            <p:ph type="body" sz="quarter" idx="20"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106568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_einzeilig">
    <p:bg>
      <p:bgPr>
        <a:solidFill>
          <a:schemeClr val="bg1"/>
        </a:solidFill>
        <a:effectLst/>
      </p:bgPr>
    </p:bg>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0F391B13-0A50-43DF-BB80-B1A2B13F94F9}"/>
              </a:ext>
            </a:extLst>
          </p:cNvPr>
          <p:cNvSpPr>
            <a:spLocks noGrp="1"/>
          </p:cNvSpPr>
          <p:nvPr>
            <p:ph type="body" sz="quarter" idx="10" hasCustomPrompt="1"/>
          </p:nvPr>
        </p:nvSpPr>
        <p:spPr>
          <a:xfrm>
            <a:off x="2427014" y="3429000"/>
            <a:ext cx="6512400" cy="844200"/>
          </a:xfrm>
          <a:prstGeom prst="rect">
            <a:avLst/>
          </a:prstGeom>
        </p:spPr>
        <p:txBody>
          <a:bodyPr/>
          <a:lstStyle>
            <a:lvl1pPr algn="r">
              <a:buNone/>
              <a:defRPr sz="6000">
                <a:solidFill>
                  <a:schemeClr val="accent1"/>
                </a:solidFill>
                <a:latin typeface="+mj-lt"/>
              </a:defRPr>
            </a:lvl1pPr>
            <a:lvl2pPr algn="r">
              <a:defRPr sz="6000">
                <a:solidFill>
                  <a:schemeClr val="accent2"/>
                </a:solidFill>
                <a:latin typeface="+mj-lt"/>
              </a:defRPr>
            </a:lvl2pPr>
            <a:lvl3pPr algn="r">
              <a:defRPr sz="6000">
                <a:solidFill>
                  <a:schemeClr val="accent2"/>
                </a:solidFill>
                <a:latin typeface="+mj-lt"/>
              </a:defRPr>
            </a:lvl3pPr>
            <a:lvl4pPr algn="r">
              <a:defRPr sz="6000">
                <a:solidFill>
                  <a:schemeClr val="accent2"/>
                </a:solidFill>
                <a:latin typeface="+mj-lt"/>
              </a:defRPr>
            </a:lvl4pPr>
            <a:lvl5pPr algn="r">
              <a:defRPr sz="6000">
                <a:solidFill>
                  <a:schemeClr val="accent2"/>
                </a:solidFill>
                <a:latin typeface="+mj-lt"/>
              </a:defRPr>
            </a:lvl5pPr>
          </a:lstStyle>
          <a:p>
            <a:pPr lvl="0"/>
            <a:r>
              <a:rPr lang="de-DE" dirty="0"/>
              <a:t>Titel Avenir Next</a:t>
            </a:r>
          </a:p>
        </p:txBody>
      </p:sp>
      <p:pic>
        <p:nvPicPr>
          <p:cNvPr id="5" name="Grafik 4">
            <a:extLst>
              <a:ext uri="{FF2B5EF4-FFF2-40B4-BE49-F238E27FC236}">
                <a16:creationId xmlns:a16="http://schemas.microsoft.com/office/drawing/2014/main" id="{C5774B1F-B04F-417A-8071-7F5FD98668DA}"/>
              </a:ext>
            </a:extLst>
          </p:cNvPr>
          <p:cNvPicPr>
            <a:picLocks noChangeAspect="1"/>
          </p:cNvPicPr>
          <p:nvPr userDrawn="1"/>
        </p:nvPicPr>
        <p:blipFill>
          <a:blip r:embed="rId2"/>
          <a:stretch>
            <a:fillRect/>
          </a:stretch>
        </p:blipFill>
        <p:spPr>
          <a:xfrm>
            <a:off x="226018" y="181938"/>
            <a:ext cx="2105692" cy="747357"/>
          </a:xfrm>
          <a:prstGeom prst="rect">
            <a:avLst/>
          </a:prstGeom>
        </p:spPr>
      </p:pic>
      <p:pic>
        <p:nvPicPr>
          <p:cNvPr id="6" name="Grafik 5">
            <a:extLst>
              <a:ext uri="{FF2B5EF4-FFF2-40B4-BE49-F238E27FC236}">
                <a16:creationId xmlns:a16="http://schemas.microsoft.com/office/drawing/2014/main" id="{9BF88A82-7E43-4290-B4DA-0B2C9976C757}"/>
              </a:ext>
            </a:extLst>
          </p:cNvPr>
          <p:cNvPicPr>
            <a:picLocks noChangeAspect="1"/>
          </p:cNvPicPr>
          <p:nvPr userDrawn="1"/>
        </p:nvPicPr>
        <p:blipFill rotWithShape="1">
          <a:blip r:embed="rId3"/>
          <a:srcRect b="15329"/>
          <a:stretch/>
        </p:blipFill>
        <p:spPr>
          <a:xfrm>
            <a:off x="8963010" y="4325420"/>
            <a:ext cx="3000390" cy="2532580"/>
          </a:xfrm>
          <a:prstGeom prst="rect">
            <a:avLst/>
          </a:prstGeom>
        </p:spPr>
      </p:pic>
      <p:sp>
        <p:nvSpPr>
          <p:cNvPr id="10" name="Textplatzhalter 9">
            <a:extLst>
              <a:ext uri="{FF2B5EF4-FFF2-40B4-BE49-F238E27FC236}">
                <a16:creationId xmlns:a16="http://schemas.microsoft.com/office/drawing/2014/main" id="{343F3694-DB2C-4426-8FAF-92C256E9C52C}"/>
              </a:ext>
            </a:extLst>
          </p:cNvPr>
          <p:cNvSpPr>
            <a:spLocks noGrp="1"/>
          </p:cNvSpPr>
          <p:nvPr>
            <p:ph type="body" sz="quarter" idx="11" hasCustomPrompt="1"/>
          </p:nvPr>
        </p:nvSpPr>
        <p:spPr>
          <a:xfrm>
            <a:off x="3316214" y="4508500"/>
            <a:ext cx="5623200" cy="695325"/>
          </a:xfrm>
          <a:prstGeom prst="rect">
            <a:avLst/>
          </a:prstGeom>
        </p:spPr>
        <p:txBody>
          <a:bodyPr/>
          <a:lstStyle>
            <a:lvl1pPr marL="0" indent="0" algn="r">
              <a:lnSpc>
                <a:spcPct val="100000"/>
              </a:lnSpc>
              <a:spcBef>
                <a:spcPts val="0"/>
              </a:spcBef>
              <a:buNone/>
              <a:defRPr sz="2000"/>
            </a:lvl1pPr>
          </a:lstStyle>
          <a:p>
            <a:pPr lvl="0"/>
            <a:r>
              <a:rPr lang="de-DE" dirty="0"/>
              <a:t>Untertitel,</a:t>
            </a:r>
          </a:p>
          <a:p>
            <a:pPr lvl="0"/>
            <a:r>
              <a:rPr lang="de-DE" dirty="0"/>
              <a:t>Avenir Next LT Pro Light 20 Punkt </a:t>
            </a:r>
          </a:p>
        </p:txBody>
      </p:sp>
    </p:spTree>
    <p:extLst>
      <p:ext uri="{BB962C8B-B14F-4D97-AF65-F5344CB8AC3E}">
        <p14:creationId xmlns:p14="http://schemas.microsoft.com/office/powerpoint/2010/main" val="2023811992"/>
      </p:ext>
    </p:extLst>
  </p:cSld>
  <p:clrMapOvr>
    <a:masterClrMapping/>
  </p:clrMapOvr>
  <p:extLst>
    <p:ext uri="{DCECCB84-F9BA-43D5-87BE-67443E8EF086}">
      <p15:sldGuideLst xmlns:p15="http://schemas.microsoft.com/office/powerpoint/2012/main">
        <p15:guide id="1" pos="56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ärkeneinteilung">
    <p:spTree>
      <p:nvGrpSpPr>
        <p:cNvPr id="1" name=""/>
        <p:cNvGrpSpPr/>
        <p:nvPr/>
      </p:nvGrpSpPr>
      <p:grpSpPr>
        <a:xfrm>
          <a:off x="0" y="0"/>
          <a:ext cx="0" cy="0"/>
          <a:chOff x="0" y="0"/>
          <a:chExt cx="0" cy="0"/>
        </a:xfrm>
      </p:grpSpPr>
      <p:sp>
        <p:nvSpPr>
          <p:cNvPr id="168" name="Textplatzhalter 166">
            <a:extLst>
              <a:ext uri="{FF2B5EF4-FFF2-40B4-BE49-F238E27FC236}">
                <a16:creationId xmlns:a16="http://schemas.microsoft.com/office/drawing/2014/main" id="{E54F969C-9C5F-473C-8ACE-7E0EC899FE8E}"/>
              </a:ext>
            </a:extLst>
          </p:cNvPr>
          <p:cNvSpPr>
            <a:spLocks noGrp="1"/>
          </p:cNvSpPr>
          <p:nvPr>
            <p:ph type="body" sz="quarter" idx="12" hasCustomPrompt="1"/>
          </p:nvPr>
        </p:nvSpPr>
        <p:spPr>
          <a:xfrm>
            <a:off x="2505536" y="3609201"/>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67" name="Textplatzhalter 166">
            <a:extLst>
              <a:ext uri="{FF2B5EF4-FFF2-40B4-BE49-F238E27FC236}">
                <a16:creationId xmlns:a16="http://schemas.microsoft.com/office/drawing/2014/main" id="{3C5BD997-FC04-4DD2-B52C-0162E6B82041}"/>
              </a:ext>
            </a:extLst>
          </p:cNvPr>
          <p:cNvSpPr>
            <a:spLocks noGrp="1"/>
          </p:cNvSpPr>
          <p:nvPr>
            <p:ph type="body" sz="quarter" idx="11" hasCustomPrompt="1"/>
          </p:nvPr>
        </p:nvSpPr>
        <p:spPr>
          <a:xfrm>
            <a:off x="2505536" y="2532063"/>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5" name="Bildplatzhalter 14">
            <a:extLst>
              <a:ext uri="{FF2B5EF4-FFF2-40B4-BE49-F238E27FC236}">
                <a16:creationId xmlns:a16="http://schemas.microsoft.com/office/drawing/2014/main" id="{B6A483F8-1793-40F7-A63F-18AA11FCA0F3}"/>
              </a:ext>
            </a:extLst>
          </p:cNvPr>
          <p:cNvSpPr>
            <a:spLocks noGrp="1"/>
          </p:cNvSpPr>
          <p:nvPr>
            <p:ph type="pic" sz="quarter" idx="10" hasCustomPrompt="1"/>
          </p:nvPr>
        </p:nvSpPr>
        <p:spPr>
          <a:xfrm>
            <a:off x="10560050" y="282302"/>
            <a:ext cx="1047750" cy="866775"/>
          </a:xfrm>
          <a:prstGeom prst="rect">
            <a:avLst/>
          </a:prstGeom>
        </p:spPr>
        <p:txBody>
          <a:bodyPr/>
          <a:lstStyle>
            <a:lvl1pPr>
              <a:buNone/>
              <a:defRPr sz="1000"/>
            </a:lvl1pPr>
          </a:lstStyle>
          <a:p>
            <a:pPr lvl="0"/>
            <a:r>
              <a:rPr lang="de-DE" dirty="0"/>
              <a:t>Platz für Logo </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graphicFrame>
        <p:nvGraphicFramePr>
          <p:cNvPr id="154" name="Tabelle 153">
            <a:extLst>
              <a:ext uri="{FF2B5EF4-FFF2-40B4-BE49-F238E27FC236}">
                <a16:creationId xmlns:a16="http://schemas.microsoft.com/office/drawing/2014/main" id="{8C2EC254-520A-4462-BF8F-A3F55ED17307}"/>
              </a:ext>
            </a:extLst>
          </p:cNvPr>
          <p:cNvGraphicFramePr>
            <a:graphicFrameLocks noGrp="1"/>
          </p:cNvGraphicFramePr>
          <p:nvPr userDrawn="1">
            <p:extLst>
              <p:ext uri="{D42A27DB-BD31-4B8C-83A1-F6EECF244321}">
                <p14:modId xmlns:p14="http://schemas.microsoft.com/office/powerpoint/2010/main" val="257125352"/>
              </p:ext>
            </p:extLst>
          </p:nvPr>
        </p:nvGraphicFramePr>
        <p:xfrm>
          <a:off x="4194158" y="2192207"/>
          <a:ext cx="4142703" cy="3258354"/>
        </p:xfrm>
        <a:graphic>
          <a:graphicData uri="http://schemas.openxmlformats.org/drawingml/2006/table">
            <a:tbl>
              <a:tblPr firstRow="1" bandRow="1">
                <a:tableStyleId>{5C22544A-7EE6-4342-B048-85BDC9FD1C3A}</a:tableStyleId>
              </a:tblPr>
              <a:tblGrid>
                <a:gridCol w="1380901">
                  <a:extLst>
                    <a:ext uri="{9D8B030D-6E8A-4147-A177-3AD203B41FA5}">
                      <a16:colId xmlns:a16="http://schemas.microsoft.com/office/drawing/2014/main" val="20000"/>
                    </a:ext>
                  </a:extLst>
                </a:gridCol>
                <a:gridCol w="1380901">
                  <a:extLst>
                    <a:ext uri="{9D8B030D-6E8A-4147-A177-3AD203B41FA5}">
                      <a16:colId xmlns:a16="http://schemas.microsoft.com/office/drawing/2014/main" val="20001"/>
                    </a:ext>
                  </a:extLst>
                </a:gridCol>
                <a:gridCol w="1380901">
                  <a:extLst>
                    <a:ext uri="{9D8B030D-6E8A-4147-A177-3AD203B41FA5}">
                      <a16:colId xmlns:a16="http://schemas.microsoft.com/office/drawing/2014/main" val="20002"/>
                    </a:ext>
                  </a:extLst>
                </a:gridCol>
              </a:tblGrid>
              <a:tr h="1086118">
                <a:tc>
                  <a:txBody>
                    <a:bodyPr/>
                    <a:lstStyle/>
                    <a:p>
                      <a:pPr algn="ctr" rtl="0"/>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006BA0"/>
                    </a:solidFill>
                  </a:tcPr>
                </a:tc>
                <a:tc>
                  <a:txBody>
                    <a:bodyPr/>
                    <a:lstStyle/>
                    <a:p>
                      <a:pPr algn="ctr" rtl="0"/>
                      <a:endParaRPr lang="de-DE" sz="1400" b="0" noProof="0" dirty="0">
                        <a:solidFill>
                          <a:schemeClr val="bg1"/>
                        </a:solidFill>
                        <a:latin typeface="+mn-lt"/>
                      </a:endParaRPr>
                    </a:p>
                  </a:txBody>
                  <a:tcPr anchor="ctr">
                    <a:lnB w="12700" cap="flat" cmpd="sng" algn="ctr">
                      <a:solidFill>
                        <a:schemeClr val="bg1"/>
                      </a:solidFill>
                      <a:prstDash val="solid"/>
                      <a:round/>
                      <a:headEnd type="none" w="med" len="med"/>
                      <a:tailEnd type="none" w="med" len="med"/>
                    </a:lnB>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rgbClr val="86D6EC"/>
                    </a:solidFill>
                  </a:tcPr>
                </a:tc>
                <a:extLst>
                  <a:ext uri="{0D108BD9-81ED-4DB2-BD59-A6C34878D82A}">
                    <a16:rowId xmlns:a16="http://schemas.microsoft.com/office/drawing/2014/main" val="10000"/>
                  </a:ext>
                </a:extLst>
              </a:tr>
              <a:tr h="1086118">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lnT w="12700" cap="flat" cmpd="sng" algn="ctr">
                      <a:solidFill>
                        <a:schemeClr val="bg1"/>
                      </a:solidFill>
                      <a:prstDash val="solid"/>
                      <a:round/>
                      <a:headEnd type="none" w="med" len="med"/>
                      <a:tailEnd type="none" w="med" len="med"/>
                    </a:lnT>
                    <a:solidFill>
                      <a:srgbClr val="FF9600"/>
                    </a:solidFill>
                  </a:tcPr>
                </a:tc>
                <a:tc>
                  <a:txBody>
                    <a:bodyPr/>
                    <a:lstStyle/>
                    <a:p>
                      <a:pPr algn="ctr" rtl="0"/>
                      <a:endParaRPr lang="de-DE" sz="1400" b="0" noProof="0" dirty="0">
                        <a:solidFill>
                          <a:schemeClr val="bg1"/>
                        </a:solidFill>
                        <a:latin typeface="+mn-lt"/>
                      </a:endParaRPr>
                    </a:p>
                  </a:txBody>
                  <a:tcPr anchor="ctr">
                    <a:lnT w="12700" cap="flat" cmpd="sng" algn="ctr">
                      <a:solidFill>
                        <a:schemeClr val="bg1"/>
                      </a:solidFill>
                      <a:prstDash val="solid"/>
                      <a:round/>
                      <a:headEnd type="none" w="med" len="med"/>
                      <a:tailEnd type="none" w="med" len="med"/>
                    </a:lnT>
                    <a:solidFill>
                      <a:srgbClr val="D4D4D4"/>
                    </a:solidFill>
                  </a:tcPr>
                </a:tc>
                <a:extLst>
                  <a:ext uri="{0D108BD9-81ED-4DB2-BD59-A6C34878D82A}">
                    <a16:rowId xmlns:a16="http://schemas.microsoft.com/office/drawing/2014/main" val="10001"/>
                  </a:ext>
                </a:extLst>
              </a:tr>
              <a:tr h="10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FECA65"/>
                    </a:solidFill>
                  </a:tcPr>
                </a:tc>
                <a:tc>
                  <a:txBody>
                    <a:bodyPr/>
                    <a:lstStyle/>
                    <a:p>
                      <a:pPr algn="ctr" rtl="0"/>
                      <a:endParaRPr lang="de-DE" sz="1400" b="0" noProof="0" dirty="0">
                        <a:solidFill>
                          <a:schemeClr val="bg1"/>
                        </a:solidFill>
                        <a:latin typeface="+mn-lt"/>
                      </a:endParaRPr>
                    </a:p>
                  </a:txBody>
                  <a:tcPr anchor="ctr">
                    <a:solidFill>
                      <a:srgbClr val="D4D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400" b="0" noProof="0" dirty="0">
                        <a:solidFill>
                          <a:schemeClr val="bg1"/>
                        </a:solidFill>
                        <a:latin typeface="+mj-lt"/>
                        <a:cs typeface="Arial" panose="020B0604020202020204" pitchFamily="34" charset="0"/>
                      </a:endParaRPr>
                    </a:p>
                  </a:txBody>
                  <a:tcPr anchor="ctr">
                    <a:solidFill>
                      <a:srgbClr val="848484"/>
                    </a:solidFill>
                  </a:tcPr>
                </a:tc>
                <a:extLst>
                  <a:ext uri="{0D108BD9-81ED-4DB2-BD59-A6C34878D82A}">
                    <a16:rowId xmlns:a16="http://schemas.microsoft.com/office/drawing/2014/main" val="10002"/>
                  </a:ext>
                </a:extLst>
              </a:tr>
            </a:tbl>
          </a:graphicData>
        </a:graphic>
      </p:graphicFrame>
      <p:grpSp>
        <p:nvGrpSpPr>
          <p:cNvPr id="155" name="Gruppieren 154" descr="Diagramm">
            <a:extLst>
              <a:ext uri="{FF2B5EF4-FFF2-40B4-BE49-F238E27FC236}">
                <a16:creationId xmlns:a16="http://schemas.microsoft.com/office/drawing/2014/main" id="{460DE0D2-4C88-4933-A029-EBC67125DC40}"/>
              </a:ext>
            </a:extLst>
          </p:cNvPr>
          <p:cNvGrpSpPr/>
          <p:nvPr userDrawn="1"/>
        </p:nvGrpSpPr>
        <p:grpSpPr>
          <a:xfrm>
            <a:off x="4489527" y="5934030"/>
            <a:ext cx="3573091" cy="261610"/>
            <a:chOff x="3171820" y="6150173"/>
            <a:chExt cx="3573091" cy="261610"/>
          </a:xfrm>
        </p:grpSpPr>
        <p:sp>
          <p:nvSpPr>
            <p:cNvPr id="159" name="Textfeld 158">
              <a:extLst>
                <a:ext uri="{FF2B5EF4-FFF2-40B4-BE49-F238E27FC236}">
                  <a16:creationId xmlns:a16="http://schemas.microsoft.com/office/drawing/2014/main" id="{E017784E-8ED7-4ABC-BB75-8719BE093032}"/>
                </a:ext>
              </a:extLst>
            </p:cNvPr>
            <p:cNvSpPr txBox="1"/>
            <p:nvPr/>
          </p:nvSpPr>
          <p:spPr>
            <a:xfrm>
              <a:off x="3171820" y="6150173"/>
              <a:ext cx="923674"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schwach</a:t>
              </a:r>
            </a:p>
          </p:txBody>
        </p:sp>
        <p:sp>
          <p:nvSpPr>
            <p:cNvPr id="160" name="Textfeld 159">
              <a:extLst>
                <a:ext uri="{FF2B5EF4-FFF2-40B4-BE49-F238E27FC236}">
                  <a16:creationId xmlns:a16="http://schemas.microsoft.com/office/drawing/2014/main" id="{2D985A95-056A-43C9-8415-FF2FE285461A}"/>
                </a:ext>
              </a:extLst>
            </p:cNvPr>
            <p:cNvSpPr txBox="1"/>
            <p:nvPr/>
          </p:nvSpPr>
          <p:spPr>
            <a:xfrm>
              <a:off x="454985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mittel</a:t>
              </a:r>
            </a:p>
          </p:txBody>
        </p:sp>
        <p:sp>
          <p:nvSpPr>
            <p:cNvPr id="161" name="Textfeld 160">
              <a:extLst>
                <a:ext uri="{FF2B5EF4-FFF2-40B4-BE49-F238E27FC236}">
                  <a16:creationId xmlns:a16="http://schemas.microsoft.com/office/drawing/2014/main" id="{5C788580-DF3C-483F-B401-CDCD6FE10352}"/>
                </a:ext>
              </a:extLst>
            </p:cNvPr>
            <p:cNvSpPr txBox="1"/>
            <p:nvPr/>
          </p:nvSpPr>
          <p:spPr>
            <a:xfrm>
              <a:off x="5927899" y="6150173"/>
              <a:ext cx="817012" cy="261610"/>
            </a:xfrm>
            <a:prstGeom prst="rect">
              <a:avLst/>
            </a:prstGeom>
            <a:noFill/>
          </p:spPr>
          <p:txBody>
            <a:bodyPr wrap="square" rtlCol="0">
              <a:spAutoFit/>
            </a:bodyPr>
            <a:lstStyle/>
            <a:p>
              <a:pPr algn="ctr" rtl="0"/>
              <a:r>
                <a:rPr lang="de-DE" sz="1100" dirty="0">
                  <a:solidFill>
                    <a:srgbClr val="7F7F7F"/>
                  </a:solidFill>
                  <a:latin typeface="+mj-lt"/>
                  <a:cs typeface="Arial" panose="020B0604020202020204" pitchFamily="34" charset="0"/>
                </a:rPr>
                <a:t>stark</a:t>
              </a:r>
            </a:p>
          </p:txBody>
        </p:sp>
      </p:grpSp>
      <p:cxnSp>
        <p:nvCxnSpPr>
          <p:cNvPr id="164" name="Gerade Verbindung mit Pfeil 163" title="Zeitachsen-Ereignislinien">
            <a:extLst>
              <a:ext uri="{FF2B5EF4-FFF2-40B4-BE49-F238E27FC236}">
                <a16:creationId xmlns:a16="http://schemas.microsoft.com/office/drawing/2014/main" id="{B28EE6B2-E10F-44F1-BEB6-C8C372A4514A}"/>
              </a:ext>
            </a:extLst>
          </p:cNvPr>
          <p:cNvCxnSpPr>
            <a:cxnSpLocks/>
          </p:cNvCxnSpPr>
          <p:nvPr userDrawn="1"/>
        </p:nvCxnSpPr>
        <p:spPr>
          <a:xfrm flipV="1">
            <a:off x="3948943" y="2161439"/>
            <a:ext cx="0" cy="328912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cxnSp>
        <p:nvCxnSpPr>
          <p:cNvPr id="165" name="Gerade Verbindung mit Pfeil 164" title="Zeitachsen-Ereignislinien">
            <a:extLst>
              <a:ext uri="{FF2B5EF4-FFF2-40B4-BE49-F238E27FC236}">
                <a16:creationId xmlns:a16="http://schemas.microsoft.com/office/drawing/2014/main" id="{71F748AB-AF20-42D6-B503-E1879D87882C}"/>
              </a:ext>
            </a:extLst>
          </p:cNvPr>
          <p:cNvCxnSpPr>
            <a:cxnSpLocks/>
          </p:cNvCxnSpPr>
          <p:nvPr userDrawn="1"/>
        </p:nvCxnSpPr>
        <p:spPr>
          <a:xfrm>
            <a:off x="4273358" y="5749221"/>
            <a:ext cx="4045224" cy="10632"/>
          </a:xfrm>
          <a:prstGeom prst="straightConnector1">
            <a:avLst/>
          </a:prstGeom>
          <a:ln w="76200" cap="rnd">
            <a:solidFill>
              <a:srgbClr val="D9D9D9"/>
            </a:solidFill>
            <a:round/>
            <a:tailEnd type="arrow"/>
          </a:ln>
        </p:spPr>
        <p:style>
          <a:lnRef idx="1">
            <a:schemeClr val="accent1"/>
          </a:lnRef>
          <a:fillRef idx="0">
            <a:schemeClr val="accent1"/>
          </a:fillRef>
          <a:effectRef idx="0">
            <a:schemeClr val="accent1"/>
          </a:effectRef>
          <a:fontRef idx="minor">
            <a:schemeClr val="tx1"/>
          </a:fontRef>
        </p:style>
      </p:cxnSp>
      <p:sp>
        <p:nvSpPr>
          <p:cNvPr id="169" name="Textplatzhalter 166">
            <a:extLst>
              <a:ext uri="{FF2B5EF4-FFF2-40B4-BE49-F238E27FC236}">
                <a16:creationId xmlns:a16="http://schemas.microsoft.com/office/drawing/2014/main" id="{FB1415EB-0B1A-4DE8-A724-402D0C7637A0}"/>
              </a:ext>
            </a:extLst>
          </p:cNvPr>
          <p:cNvSpPr>
            <a:spLocks noGrp="1"/>
          </p:cNvSpPr>
          <p:nvPr>
            <p:ph type="body" sz="quarter" idx="13" hasCustomPrompt="1"/>
          </p:nvPr>
        </p:nvSpPr>
        <p:spPr>
          <a:xfrm>
            <a:off x="2505536" y="4712216"/>
            <a:ext cx="1320800" cy="576262"/>
          </a:xfrm>
          <a:prstGeom prst="rect">
            <a:avLst/>
          </a:prstGeom>
        </p:spPr>
        <p:txBody>
          <a:bodyPr/>
          <a:lstStyle>
            <a:lvl1pPr algn="r">
              <a:buNone/>
              <a:defRPr sz="1050">
                <a:solidFill>
                  <a:srgbClr val="7F7F7F"/>
                </a:solidFill>
              </a:defRPr>
            </a:lvl1pPr>
          </a:lstStyle>
          <a:p>
            <a:pPr lvl="0"/>
            <a:r>
              <a:rPr lang="de-DE" sz="1050" dirty="0"/>
              <a:t>Text einfügen </a:t>
            </a:r>
            <a:endParaRPr lang="de-DE" dirty="0"/>
          </a:p>
        </p:txBody>
      </p:sp>
      <p:sp>
        <p:nvSpPr>
          <p:cNvPr id="171" name="Textplatzhalter 170">
            <a:extLst>
              <a:ext uri="{FF2B5EF4-FFF2-40B4-BE49-F238E27FC236}">
                <a16:creationId xmlns:a16="http://schemas.microsoft.com/office/drawing/2014/main" id="{98278EE6-496E-4B0F-A930-A9EAA6CF4370}"/>
              </a:ext>
            </a:extLst>
          </p:cNvPr>
          <p:cNvSpPr>
            <a:spLocks noGrp="1"/>
          </p:cNvSpPr>
          <p:nvPr>
            <p:ph type="body" sz="quarter" idx="14" hasCustomPrompt="1"/>
          </p:nvPr>
        </p:nvSpPr>
        <p:spPr>
          <a:xfrm>
            <a:off x="3165475" y="1566863"/>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172" name="Textplatzhalter 170">
            <a:extLst>
              <a:ext uri="{FF2B5EF4-FFF2-40B4-BE49-F238E27FC236}">
                <a16:creationId xmlns:a16="http://schemas.microsoft.com/office/drawing/2014/main" id="{A6FC9E71-AEAB-4943-8842-D8BB03B43923}"/>
              </a:ext>
            </a:extLst>
          </p:cNvPr>
          <p:cNvSpPr>
            <a:spLocks noGrp="1"/>
          </p:cNvSpPr>
          <p:nvPr>
            <p:ph type="body" sz="quarter" idx="15" hasCustomPrompt="1"/>
          </p:nvPr>
        </p:nvSpPr>
        <p:spPr>
          <a:xfrm>
            <a:off x="8336861" y="5534428"/>
            <a:ext cx="1463675" cy="450850"/>
          </a:xfrm>
          <a:prstGeom prst="rect">
            <a:avLst/>
          </a:prstGeom>
        </p:spPr>
        <p:txBody>
          <a:bodyPr/>
          <a:lstStyle>
            <a:lvl1pPr algn="ctr">
              <a:buNone/>
              <a:defRPr sz="1200">
                <a:solidFill>
                  <a:srgbClr val="7F7F7F"/>
                </a:solidFill>
              </a:defRPr>
            </a:lvl1pPr>
          </a:lstStyle>
          <a:p>
            <a:pPr lvl="0"/>
            <a:r>
              <a:rPr lang="de-DE" dirty="0"/>
              <a:t>Text einfügen</a:t>
            </a:r>
          </a:p>
        </p:txBody>
      </p:sp>
      <p:sp>
        <p:nvSpPr>
          <p:cNvPr id="3" name="Textplatzhalter 2">
            <a:extLst>
              <a:ext uri="{FF2B5EF4-FFF2-40B4-BE49-F238E27FC236}">
                <a16:creationId xmlns:a16="http://schemas.microsoft.com/office/drawing/2014/main" id="{A7AEC59A-1F6C-4437-81E9-DA948CFDAF2A}"/>
              </a:ext>
            </a:extLst>
          </p:cNvPr>
          <p:cNvSpPr>
            <a:spLocks noGrp="1"/>
          </p:cNvSpPr>
          <p:nvPr>
            <p:ph type="body" sz="quarter" idx="16" hasCustomPrompt="1"/>
          </p:nvPr>
        </p:nvSpPr>
        <p:spPr>
          <a:xfrm>
            <a:off x="4194159" y="244631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3" name="Textplatzhalter 2">
            <a:extLst>
              <a:ext uri="{FF2B5EF4-FFF2-40B4-BE49-F238E27FC236}">
                <a16:creationId xmlns:a16="http://schemas.microsoft.com/office/drawing/2014/main" id="{FA24ECD7-9FBE-4843-B87D-8D392EF4B444}"/>
              </a:ext>
            </a:extLst>
          </p:cNvPr>
          <p:cNvSpPr>
            <a:spLocks noGrp="1"/>
          </p:cNvSpPr>
          <p:nvPr>
            <p:ph type="body" sz="quarter" idx="17" hasCustomPrompt="1"/>
          </p:nvPr>
        </p:nvSpPr>
        <p:spPr>
          <a:xfrm>
            <a:off x="4194157" y="4659086"/>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4" name="Textplatzhalter 2">
            <a:extLst>
              <a:ext uri="{FF2B5EF4-FFF2-40B4-BE49-F238E27FC236}">
                <a16:creationId xmlns:a16="http://schemas.microsoft.com/office/drawing/2014/main" id="{A5CC7C28-E48D-498E-B2DC-A9B2425FC1CB}"/>
              </a:ext>
            </a:extLst>
          </p:cNvPr>
          <p:cNvSpPr>
            <a:spLocks noGrp="1"/>
          </p:cNvSpPr>
          <p:nvPr>
            <p:ph type="body" sz="quarter" idx="18" hasCustomPrompt="1"/>
          </p:nvPr>
        </p:nvSpPr>
        <p:spPr>
          <a:xfrm>
            <a:off x="5580494" y="3547711"/>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5" name="Textplatzhalter 2">
            <a:extLst>
              <a:ext uri="{FF2B5EF4-FFF2-40B4-BE49-F238E27FC236}">
                <a16:creationId xmlns:a16="http://schemas.microsoft.com/office/drawing/2014/main" id="{33588661-2E9B-4859-8F23-C02E2BC1F243}"/>
              </a:ext>
            </a:extLst>
          </p:cNvPr>
          <p:cNvSpPr>
            <a:spLocks noGrp="1"/>
          </p:cNvSpPr>
          <p:nvPr>
            <p:ph type="body" sz="quarter" idx="19" hasCustomPrompt="1"/>
          </p:nvPr>
        </p:nvSpPr>
        <p:spPr>
          <a:xfrm>
            <a:off x="6948552" y="244330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Hier steht Ihr Text</a:t>
            </a:r>
            <a:endParaRPr lang="de-DE" dirty="0"/>
          </a:p>
        </p:txBody>
      </p:sp>
      <p:sp>
        <p:nvSpPr>
          <p:cNvPr id="26" name="Textplatzhalter 2">
            <a:extLst>
              <a:ext uri="{FF2B5EF4-FFF2-40B4-BE49-F238E27FC236}">
                <a16:creationId xmlns:a16="http://schemas.microsoft.com/office/drawing/2014/main" id="{6E2E632D-E954-4F57-B0C9-CB7B9C60C55C}"/>
              </a:ext>
            </a:extLst>
          </p:cNvPr>
          <p:cNvSpPr>
            <a:spLocks noGrp="1"/>
          </p:cNvSpPr>
          <p:nvPr>
            <p:ph type="body" sz="quarter" idx="20" hasCustomPrompt="1"/>
          </p:nvPr>
        </p:nvSpPr>
        <p:spPr>
          <a:xfrm>
            <a:off x="6955646" y="4654427"/>
            <a:ext cx="1370030" cy="516577"/>
          </a:xfrm>
          <a:prstGeom prst="rect">
            <a:avLst/>
          </a:prstGeom>
        </p:spPr>
        <p:txBody>
          <a:bodyPr/>
          <a:lstStyle>
            <a:lvl1pPr marL="0" indent="0" algn="ctr">
              <a:lnSpc>
                <a:spcPct val="100000"/>
              </a:lnSpc>
              <a:spcBef>
                <a:spcPts val="0"/>
              </a:spcBef>
              <a:buNone/>
              <a:defRPr sz="1400">
                <a:solidFill>
                  <a:schemeClr val="bg1"/>
                </a:solidFill>
              </a:defRPr>
            </a:lvl1pPr>
          </a:lstStyle>
          <a:p>
            <a:pPr lvl="0"/>
            <a:r>
              <a:rPr lang="de-DE" sz="1400" dirty="0"/>
              <a:t>Text hier </a:t>
            </a:r>
          </a:p>
          <a:p>
            <a:pPr lvl="0"/>
            <a:r>
              <a:rPr lang="de-DE" sz="1400" dirty="0"/>
              <a:t>einfügen</a:t>
            </a:r>
            <a:endParaRPr lang="de-DE" dirty="0"/>
          </a:p>
        </p:txBody>
      </p:sp>
      <p:sp>
        <p:nvSpPr>
          <p:cNvPr id="27" name="Textplatzhalter 2">
            <a:extLst>
              <a:ext uri="{FF2B5EF4-FFF2-40B4-BE49-F238E27FC236}">
                <a16:creationId xmlns:a16="http://schemas.microsoft.com/office/drawing/2014/main" id="{98D9D80C-1C5D-424E-A8E9-FB9CE5037139}"/>
              </a:ext>
            </a:extLst>
          </p:cNvPr>
          <p:cNvSpPr>
            <a:spLocks noGrp="1"/>
          </p:cNvSpPr>
          <p:nvPr>
            <p:ph type="body" sz="quarter" idx="21"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7464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asen + Bild">
    <p:spTree>
      <p:nvGrpSpPr>
        <p:cNvPr id="1" name=""/>
        <p:cNvGrpSpPr/>
        <p:nvPr/>
      </p:nvGrpSpPr>
      <p:grpSpPr>
        <a:xfrm>
          <a:off x="0" y="0"/>
          <a:ext cx="0" cy="0"/>
          <a:chOff x="0" y="0"/>
          <a:chExt cx="0" cy="0"/>
        </a:xfrm>
      </p:grpSpPr>
      <p:sp>
        <p:nvSpPr>
          <p:cNvPr id="21" name="Ellipse 20">
            <a:extLst>
              <a:ext uri="{FF2B5EF4-FFF2-40B4-BE49-F238E27FC236}">
                <a16:creationId xmlns:a16="http://schemas.microsoft.com/office/drawing/2014/main" id="{69550D42-7A30-4BDE-A9AB-BEBE8DC1ECEB}"/>
              </a:ext>
            </a:extLst>
          </p:cNvPr>
          <p:cNvSpPr/>
          <p:nvPr userDrawn="1"/>
        </p:nvSpPr>
        <p:spPr>
          <a:xfrm>
            <a:off x="6618365" y="4944689"/>
            <a:ext cx="817200" cy="817200"/>
          </a:xfrm>
          <a:prstGeom prst="ellipse">
            <a:avLst/>
          </a:prstGeom>
          <a:solidFill>
            <a:srgbClr val="FFD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Ellipse 21">
            <a:extLst>
              <a:ext uri="{FF2B5EF4-FFF2-40B4-BE49-F238E27FC236}">
                <a16:creationId xmlns:a16="http://schemas.microsoft.com/office/drawing/2014/main" id="{F99DE13C-349A-4FF8-8E02-CEB41CCC6CA9}"/>
              </a:ext>
            </a:extLst>
          </p:cNvPr>
          <p:cNvSpPr/>
          <p:nvPr userDrawn="1"/>
        </p:nvSpPr>
        <p:spPr>
          <a:xfrm>
            <a:off x="332821" y="4944688"/>
            <a:ext cx="817200" cy="817200"/>
          </a:xfrm>
          <a:prstGeom prst="ellipse">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Ellipse 22">
            <a:extLst>
              <a:ext uri="{FF2B5EF4-FFF2-40B4-BE49-F238E27FC236}">
                <a16:creationId xmlns:a16="http://schemas.microsoft.com/office/drawing/2014/main" id="{D99ADCE6-43F0-41E1-BF58-0AFBA38606B9}"/>
              </a:ext>
            </a:extLst>
          </p:cNvPr>
          <p:cNvSpPr/>
          <p:nvPr userDrawn="1"/>
        </p:nvSpPr>
        <p:spPr>
          <a:xfrm>
            <a:off x="6618365" y="3698651"/>
            <a:ext cx="817200" cy="817200"/>
          </a:xfrm>
          <a:prstGeom prst="ellipse">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27CB72AB-BBF9-45C2-B2E8-8F07C60D95C8}"/>
              </a:ext>
            </a:extLst>
          </p:cNvPr>
          <p:cNvSpPr/>
          <p:nvPr userDrawn="1"/>
        </p:nvSpPr>
        <p:spPr>
          <a:xfrm>
            <a:off x="332391" y="3698651"/>
            <a:ext cx="817200" cy="817200"/>
          </a:xfrm>
          <a:prstGeom prst="ellipse">
            <a:avLst/>
          </a:prstGeom>
          <a:solidFill>
            <a:srgbClr val="D4D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FA0E18EC-BC18-4D77-A338-47372BF31DCA}"/>
              </a:ext>
            </a:extLst>
          </p:cNvPr>
          <p:cNvSpPr/>
          <p:nvPr userDrawn="1"/>
        </p:nvSpPr>
        <p:spPr>
          <a:xfrm>
            <a:off x="332391" y="2453100"/>
            <a:ext cx="817200" cy="817200"/>
          </a:xfrm>
          <a:prstGeom prst="ellipse">
            <a:avLst/>
          </a:prstGeom>
          <a:solidFill>
            <a:srgbClr val="FEC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4F8E0C04-9B1B-4C3F-A13D-D2953E70C014}"/>
              </a:ext>
            </a:extLst>
          </p:cNvPr>
          <p:cNvSpPr/>
          <p:nvPr userDrawn="1"/>
        </p:nvSpPr>
        <p:spPr>
          <a:xfrm>
            <a:off x="6618363" y="2453100"/>
            <a:ext cx="817200" cy="817200"/>
          </a:xfrm>
          <a:prstGeom prst="ellipse">
            <a:avLst/>
          </a:prstGeom>
          <a:solidFill>
            <a:srgbClr val="FF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aphicFrame>
        <p:nvGraphicFramePr>
          <p:cNvPr id="27" name="Inhaltsplatzhalter 100" descr="SmartArt-Grafik">
            <a:extLst>
              <a:ext uri="{FF2B5EF4-FFF2-40B4-BE49-F238E27FC236}">
                <a16:creationId xmlns:a16="http://schemas.microsoft.com/office/drawing/2014/main" id="{4E3FE6A6-3AFB-488B-A441-6EE9C1780E45}"/>
              </a:ext>
            </a:extLst>
          </p:cNvPr>
          <p:cNvGraphicFramePr>
            <a:graphicFrameLocks/>
          </p:cNvGraphicFramePr>
          <p:nvPr userDrawn="1">
            <p:extLst>
              <p:ext uri="{D42A27DB-BD31-4B8C-83A1-F6EECF244321}">
                <p14:modId xmlns:p14="http://schemas.microsoft.com/office/powerpoint/2010/main" val="2152302531"/>
              </p:ext>
            </p:extLst>
          </p:nvPr>
        </p:nvGraphicFramePr>
        <p:xfrm>
          <a:off x="741421" y="2452614"/>
          <a:ext cx="6285544" cy="330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F0E8AD88-6012-469B-89DE-5300CDBA24AE}"/>
              </a:ext>
            </a:extLst>
          </p:cNvPr>
          <p:cNvSpPr>
            <a:spLocks noGrp="1"/>
          </p:cNvSpPr>
          <p:nvPr>
            <p:ph type="body" sz="quarter" idx="11" hasCustomPrompt="1"/>
          </p:nvPr>
        </p:nvSpPr>
        <p:spPr>
          <a:xfrm>
            <a:off x="803275" y="255913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8" name="Textplatzhalter 3">
            <a:extLst>
              <a:ext uri="{FF2B5EF4-FFF2-40B4-BE49-F238E27FC236}">
                <a16:creationId xmlns:a16="http://schemas.microsoft.com/office/drawing/2014/main" id="{26D5512A-8282-4647-9221-8122E32356F5}"/>
              </a:ext>
            </a:extLst>
          </p:cNvPr>
          <p:cNvSpPr>
            <a:spLocks noGrp="1"/>
          </p:cNvSpPr>
          <p:nvPr>
            <p:ph type="body" sz="quarter" idx="12" hasCustomPrompt="1"/>
          </p:nvPr>
        </p:nvSpPr>
        <p:spPr>
          <a:xfrm>
            <a:off x="803275" y="3799982"/>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19" name="Textplatzhalter 3">
            <a:extLst>
              <a:ext uri="{FF2B5EF4-FFF2-40B4-BE49-F238E27FC236}">
                <a16:creationId xmlns:a16="http://schemas.microsoft.com/office/drawing/2014/main" id="{5E922A96-5BC5-4AB7-90F2-AB6A73F97A95}"/>
              </a:ext>
            </a:extLst>
          </p:cNvPr>
          <p:cNvSpPr>
            <a:spLocks noGrp="1"/>
          </p:cNvSpPr>
          <p:nvPr>
            <p:ph type="body" sz="quarter" idx="13" hasCustomPrompt="1"/>
          </p:nvPr>
        </p:nvSpPr>
        <p:spPr>
          <a:xfrm>
            <a:off x="811702" y="5053916"/>
            <a:ext cx="1493838" cy="600217"/>
          </a:xfrm>
          <a:prstGeom prst="rect">
            <a:avLst/>
          </a:prstGeom>
        </p:spPr>
        <p:txBody>
          <a:bodyPr/>
          <a:lstStyle>
            <a:lvl1pPr marL="0" indent="0" algn="ctr">
              <a:buNone/>
              <a:defRPr sz="1900">
                <a:solidFill>
                  <a:schemeClr val="bg1"/>
                </a:solidFill>
              </a:defRPr>
            </a:lvl1pPr>
          </a:lstStyle>
          <a:p>
            <a:pPr lvl="0"/>
            <a:r>
              <a:rPr lang="de-DE" dirty="0"/>
              <a:t>Text einfügen</a:t>
            </a:r>
          </a:p>
        </p:txBody>
      </p:sp>
      <p:sp>
        <p:nvSpPr>
          <p:cNvPr id="6" name="Textplatzhalter 5">
            <a:extLst>
              <a:ext uri="{FF2B5EF4-FFF2-40B4-BE49-F238E27FC236}">
                <a16:creationId xmlns:a16="http://schemas.microsoft.com/office/drawing/2014/main" id="{00F2F93A-BCE6-4BC4-9A15-39DFD5AD05B3}"/>
              </a:ext>
            </a:extLst>
          </p:cNvPr>
          <p:cNvSpPr>
            <a:spLocks noGrp="1"/>
          </p:cNvSpPr>
          <p:nvPr>
            <p:ph type="body" sz="quarter" idx="14" hasCustomPrompt="1"/>
          </p:nvPr>
        </p:nvSpPr>
        <p:spPr>
          <a:xfrm>
            <a:off x="2351088" y="255905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8" name="Textplatzhalter 5">
            <a:extLst>
              <a:ext uri="{FF2B5EF4-FFF2-40B4-BE49-F238E27FC236}">
                <a16:creationId xmlns:a16="http://schemas.microsoft.com/office/drawing/2014/main" id="{61464742-8D15-4884-917B-8B7DA12DB67A}"/>
              </a:ext>
            </a:extLst>
          </p:cNvPr>
          <p:cNvSpPr>
            <a:spLocks noGrp="1"/>
          </p:cNvSpPr>
          <p:nvPr>
            <p:ph type="body" sz="quarter" idx="15" hasCustomPrompt="1"/>
          </p:nvPr>
        </p:nvSpPr>
        <p:spPr>
          <a:xfrm>
            <a:off x="2348510" y="3799982"/>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sp>
        <p:nvSpPr>
          <p:cNvPr id="29" name="Textplatzhalter 5">
            <a:extLst>
              <a:ext uri="{FF2B5EF4-FFF2-40B4-BE49-F238E27FC236}">
                <a16:creationId xmlns:a16="http://schemas.microsoft.com/office/drawing/2014/main" id="{132C0547-11EF-469F-BBF7-832523154FFE}"/>
              </a:ext>
            </a:extLst>
          </p:cNvPr>
          <p:cNvSpPr>
            <a:spLocks noGrp="1"/>
          </p:cNvSpPr>
          <p:nvPr>
            <p:ph type="body" sz="quarter" idx="16" hasCustomPrompt="1"/>
          </p:nvPr>
        </p:nvSpPr>
        <p:spPr>
          <a:xfrm>
            <a:off x="2356937" y="5054200"/>
            <a:ext cx="4675187" cy="600075"/>
          </a:xfrm>
          <a:prstGeom prst="rect">
            <a:avLst/>
          </a:prstGeom>
        </p:spPr>
        <p:txBody>
          <a:bodyPr/>
          <a:lstStyle>
            <a:lvl1pPr marL="0" indent="0">
              <a:lnSpc>
                <a:spcPct val="100000"/>
              </a:lnSpc>
              <a:spcBef>
                <a:spcPts val="0"/>
              </a:spcBef>
              <a:buNone/>
              <a:defRPr sz="1600"/>
            </a:lvl1pPr>
          </a:lstStyle>
          <a:p>
            <a:pPr lvl="0"/>
            <a:r>
              <a:rPr lang="de-DE" dirty="0"/>
              <a:t>Text einfügen</a:t>
            </a:r>
          </a:p>
        </p:txBody>
      </p:sp>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7"/>
          <a:srcRect b="15329"/>
          <a:stretch/>
        </p:blipFill>
        <p:spPr>
          <a:xfrm>
            <a:off x="10560050" y="5584114"/>
            <a:ext cx="1509194" cy="1273886"/>
          </a:xfrm>
          <a:prstGeom prst="rect">
            <a:avLst/>
          </a:prstGeom>
        </p:spPr>
      </p:pic>
      <p:sp>
        <p:nvSpPr>
          <p:cNvPr id="20" name="Textplatzhalter 17">
            <a:extLst>
              <a:ext uri="{FF2B5EF4-FFF2-40B4-BE49-F238E27FC236}">
                <a16:creationId xmlns:a16="http://schemas.microsoft.com/office/drawing/2014/main" id="{C469F7DB-D320-4D05-9EAB-6491CB6B7CF6}"/>
              </a:ext>
            </a:extLst>
          </p:cNvPr>
          <p:cNvSpPr>
            <a:spLocks noGrp="1"/>
          </p:cNvSpPr>
          <p:nvPr>
            <p:ph type="body" sz="quarter" idx="18" hasCustomPrompt="1"/>
          </p:nvPr>
        </p:nvSpPr>
        <p:spPr>
          <a:xfrm>
            <a:off x="8708813" y="1854867"/>
            <a:ext cx="2994025" cy="1163636"/>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halbes Bild gesetzt werden. Das Bild sollte bis zu der ersten orangenen Linie gehen. </a:t>
            </a:r>
          </a:p>
        </p:txBody>
      </p:sp>
      <p:sp>
        <p:nvSpPr>
          <p:cNvPr id="30" name="Textplatzhalter 2">
            <a:extLst>
              <a:ext uri="{FF2B5EF4-FFF2-40B4-BE49-F238E27FC236}">
                <a16:creationId xmlns:a16="http://schemas.microsoft.com/office/drawing/2014/main" id="{1B13B8F3-8C6E-41DF-8AA6-627B84192E1D}"/>
              </a:ext>
            </a:extLst>
          </p:cNvPr>
          <p:cNvSpPr>
            <a:spLocks noGrp="1"/>
          </p:cNvSpPr>
          <p:nvPr>
            <p:ph type="body" sz="quarter" idx="19"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62500722"/>
      </p:ext>
    </p:extLst>
  </p:cSld>
  <p:clrMapOvr>
    <a:masterClrMapping/>
  </p:clrMapOvr>
  <p:extLst>
    <p:ext uri="{DCECCB84-F9BA-43D5-87BE-67443E8EF086}">
      <p15:sldGuideLst xmlns:p15="http://schemas.microsoft.com/office/powerpoint/2012/main">
        <p15:guide id="1" pos="517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eitstrahl ">
    <p:spTree>
      <p:nvGrpSpPr>
        <p:cNvPr id="1" name=""/>
        <p:cNvGrpSpPr/>
        <p:nvPr/>
      </p:nvGrpSpPr>
      <p:grpSpPr>
        <a:xfrm>
          <a:off x="0" y="0"/>
          <a:ext cx="0" cy="0"/>
          <a:chOff x="0" y="0"/>
          <a:chExt cx="0" cy="0"/>
        </a:xfrm>
      </p:grpSpPr>
      <p:sp>
        <p:nvSpPr>
          <p:cNvPr id="42" name="Textplatzhalter 4">
            <a:extLst>
              <a:ext uri="{FF2B5EF4-FFF2-40B4-BE49-F238E27FC236}">
                <a16:creationId xmlns:a16="http://schemas.microsoft.com/office/drawing/2014/main" id="{05E11F3E-61EF-444B-8D42-B43CA95F22DC}"/>
              </a:ext>
            </a:extLst>
          </p:cNvPr>
          <p:cNvSpPr>
            <a:spLocks noGrp="1"/>
          </p:cNvSpPr>
          <p:nvPr>
            <p:ph type="body" sz="quarter" idx="33" hasCustomPrompt="1"/>
          </p:nvPr>
        </p:nvSpPr>
        <p:spPr>
          <a:xfrm>
            <a:off x="3441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sp>
        <p:nvSpPr>
          <p:cNvPr id="43" name="Textplatzhalter 5">
            <a:extLst>
              <a:ext uri="{FF2B5EF4-FFF2-40B4-BE49-F238E27FC236}">
                <a16:creationId xmlns:a16="http://schemas.microsoft.com/office/drawing/2014/main" id="{C766A21A-9905-4813-93EA-D8E92730AD84}"/>
              </a:ext>
            </a:extLst>
          </p:cNvPr>
          <p:cNvSpPr>
            <a:spLocks noGrp="1"/>
          </p:cNvSpPr>
          <p:nvPr>
            <p:ph type="body" sz="quarter" idx="34" hasCustomPrompt="1"/>
          </p:nvPr>
        </p:nvSpPr>
        <p:spPr>
          <a:xfrm>
            <a:off x="4317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44" name="Textplatzhalter 6">
            <a:extLst>
              <a:ext uri="{FF2B5EF4-FFF2-40B4-BE49-F238E27FC236}">
                <a16:creationId xmlns:a16="http://schemas.microsoft.com/office/drawing/2014/main" id="{503BF4D1-CC4F-40BB-B9AD-911860FB79DA}"/>
              </a:ext>
            </a:extLst>
          </p:cNvPr>
          <p:cNvSpPr>
            <a:spLocks noGrp="1"/>
          </p:cNvSpPr>
          <p:nvPr>
            <p:ph type="body" sz="quarter" idx="35" hasCustomPrompt="1"/>
          </p:nvPr>
        </p:nvSpPr>
        <p:spPr>
          <a:xfrm>
            <a:off x="90381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45" name="Textplatzhalter 30">
            <a:extLst>
              <a:ext uri="{FF2B5EF4-FFF2-40B4-BE49-F238E27FC236}">
                <a16:creationId xmlns:a16="http://schemas.microsoft.com/office/drawing/2014/main" id="{8E2D429E-D23D-4998-8966-FEFF4522CC73}"/>
              </a:ext>
            </a:extLst>
          </p:cNvPr>
          <p:cNvSpPr>
            <a:spLocks noGrp="1"/>
          </p:cNvSpPr>
          <p:nvPr>
            <p:ph type="body" sz="quarter" idx="59" hasCustomPrompt="1"/>
          </p:nvPr>
        </p:nvSpPr>
        <p:spPr>
          <a:xfrm>
            <a:off x="195790"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46" name="Gerade Verbindung mit Pfeil 45" title="Zeitachsen-Ereignislinien">
            <a:extLst>
              <a:ext uri="{FF2B5EF4-FFF2-40B4-BE49-F238E27FC236}">
                <a16:creationId xmlns:a16="http://schemas.microsoft.com/office/drawing/2014/main" id="{180F53DF-E91D-4FFE-AF2C-024DB35E85EB}"/>
              </a:ext>
            </a:extLst>
          </p:cNvPr>
          <p:cNvCxnSpPr>
            <a:cxnSpLocks/>
          </p:cNvCxnSpPr>
          <p:nvPr userDrawn="1"/>
        </p:nvCxnSpPr>
        <p:spPr>
          <a:xfrm flipH="1">
            <a:off x="109272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47" name="Textplatzhalter 7">
            <a:extLst>
              <a:ext uri="{FF2B5EF4-FFF2-40B4-BE49-F238E27FC236}">
                <a16:creationId xmlns:a16="http://schemas.microsoft.com/office/drawing/2014/main" id="{187AC9AD-5777-47B3-B525-6E68490808ED}"/>
              </a:ext>
            </a:extLst>
          </p:cNvPr>
          <p:cNvSpPr>
            <a:spLocks noGrp="1"/>
          </p:cNvSpPr>
          <p:nvPr>
            <p:ph type="body" sz="quarter" idx="36" hasCustomPrompt="1"/>
          </p:nvPr>
        </p:nvSpPr>
        <p:spPr>
          <a:xfrm>
            <a:off x="137583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48" name="Textplatzhalter 8">
            <a:extLst>
              <a:ext uri="{FF2B5EF4-FFF2-40B4-BE49-F238E27FC236}">
                <a16:creationId xmlns:a16="http://schemas.microsoft.com/office/drawing/2014/main" id="{FE835254-83A5-4973-AA8E-1337BECB454D}"/>
              </a:ext>
            </a:extLst>
          </p:cNvPr>
          <p:cNvSpPr>
            <a:spLocks noGrp="1"/>
          </p:cNvSpPr>
          <p:nvPr>
            <p:ph type="body" sz="quarter" idx="37" hasCustomPrompt="1"/>
          </p:nvPr>
        </p:nvSpPr>
        <p:spPr>
          <a:xfrm>
            <a:off x="184785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49" name="Textplatzhalter 10">
            <a:extLst>
              <a:ext uri="{FF2B5EF4-FFF2-40B4-BE49-F238E27FC236}">
                <a16:creationId xmlns:a16="http://schemas.microsoft.com/office/drawing/2014/main" id="{52534B8D-BCC2-43A5-806A-62F8882372FB}"/>
              </a:ext>
            </a:extLst>
          </p:cNvPr>
          <p:cNvSpPr>
            <a:spLocks noGrp="1"/>
          </p:cNvSpPr>
          <p:nvPr>
            <p:ph type="body" sz="quarter" idx="39" hasCustomPrompt="1"/>
          </p:nvPr>
        </p:nvSpPr>
        <p:spPr>
          <a:xfrm>
            <a:off x="231986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50" name="Textplatzhalter 11">
            <a:extLst>
              <a:ext uri="{FF2B5EF4-FFF2-40B4-BE49-F238E27FC236}">
                <a16:creationId xmlns:a16="http://schemas.microsoft.com/office/drawing/2014/main" id="{30E78E3B-EB87-40F1-8176-0B797D61E249}"/>
              </a:ext>
            </a:extLst>
          </p:cNvPr>
          <p:cNvSpPr>
            <a:spLocks noGrp="1"/>
          </p:cNvSpPr>
          <p:nvPr>
            <p:ph type="body" sz="quarter" idx="40" hasCustomPrompt="1"/>
          </p:nvPr>
        </p:nvSpPr>
        <p:spPr>
          <a:xfrm>
            <a:off x="2791884"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cxnSp>
        <p:nvCxnSpPr>
          <p:cNvPr id="51" name="Gerade Verbindung mit Pfeil 50" title="Zeitachsen-Ereignislinien">
            <a:extLst>
              <a:ext uri="{FF2B5EF4-FFF2-40B4-BE49-F238E27FC236}">
                <a16:creationId xmlns:a16="http://schemas.microsoft.com/office/drawing/2014/main" id="{08F1613C-F95F-42BB-AAA4-CA134A4AAD39}"/>
              </a:ext>
            </a:extLst>
          </p:cNvPr>
          <p:cNvCxnSpPr>
            <a:cxnSpLocks/>
          </p:cNvCxnSpPr>
          <p:nvPr userDrawn="1"/>
        </p:nvCxnSpPr>
        <p:spPr>
          <a:xfrm rot="10800000" flipH="1">
            <a:off x="2971100"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2" name="Textplatzhalter 12">
            <a:extLst>
              <a:ext uri="{FF2B5EF4-FFF2-40B4-BE49-F238E27FC236}">
                <a16:creationId xmlns:a16="http://schemas.microsoft.com/office/drawing/2014/main" id="{4BA923B4-BB4A-4452-9E67-D2EE210075BC}"/>
              </a:ext>
            </a:extLst>
          </p:cNvPr>
          <p:cNvSpPr>
            <a:spLocks noGrp="1"/>
          </p:cNvSpPr>
          <p:nvPr>
            <p:ph type="body" sz="quarter" idx="41" hasCustomPrompt="1"/>
          </p:nvPr>
        </p:nvSpPr>
        <p:spPr>
          <a:xfrm>
            <a:off x="326390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sp>
        <p:nvSpPr>
          <p:cNvPr id="53" name="Textplatzhalter 14">
            <a:extLst>
              <a:ext uri="{FF2B5EF4-FFF2-40B4-BE49-F238E27FC236}">
                <a16:creationId xmlns:a16="http://schemas.microsoft.com/office/drawing/2014/main" id="{26E4827B-71E0-4210-A97D-F80AADAF5108}"/>
              </a:ext>
            </a:extLst>
          </p:cNvPr>
          <p:cNvSpPr>
            <a:spLocks noGrp="1"/>
          </p:cNvSpPr>
          <p:nvPr>
            <p:ph type="body" sz="quarter" idx="43" hasCustomPrompt="1"/>
          </p:nvPr>
        </p:nvSpPr>
        <p:spPr>
          <a:xfrm>
            <a:off x="3738176"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54" name="Textplatzhalter 15">
            <a:extLst>
              <a:ext uri="{FF2B5EF4-FFF2-40B4-BE49-F238E27FC236}">
                <a16:creationId xmlns:a16="http://schemas.microsoft.com/office/drawing/2014/main" id="{CD4B2300-5F7F-4E47-9A5E-633B8A316324}"/>
              </a:ext>
            </a:extLst>
          </p:cNvPr>
          <p:cNvSpPr>
            <a:spLocks noGrp="1"/>
          </p:cNvSpPr>
          <p:nvPr>
            <p:ph type="body" sz="quarter" idx="44" hasCustomPrompt="1"/>
          </p:nvPr>
        </p:nvSpPr>
        <p:spPr>
          <a:xfrm>
            <a:off x="4207935"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55" name="Textplatzhalter 13">
            <a:extLst>
              <a:ext uri="{FF2B5EF4-FFF2-40B4-BE49-F238E27FC236}">
                <a16:creationId xmlns:a16="http://schemas.microsoft.com/office/drawing/2014/main" id="{03F0B2BE-EB20-433E-A01E-360CD6F03F17}"/>
              </a:ext>
            </a:extLst>
          </p:cNvPr>
          <p:cNvSpPr>
            <a:spLocks noGrp="1"/>
          </p:cNvSpPr>
          <p:nvPr>
            <p:ph type="body" sz="quarter" idx="42" hasCustomPrompt="1"/>
          </p:nvPr>
        </p:nvSpPr>
        <p:spPr>
          <a:xfrm>
            <a:off x="467995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cxnSp>
        <p:nvCxnSpPr>
          <p:cNvPr id="56" name="Gerade Verbindung mit Pfeil 55" title="Zeitachsen-Ereignislinien">
            <a:extLst>
              <a:ext uri="{FF2B5EF4-FFF2-40B4-BE49-F238E27FC236}">
                <a16:creationId xmlns:a16="http://schemas.microsoft.com/office/drawing/2014/main" id="{62F55DF5-D1BF-4DE3-BEF6-1286328BD2F0}"/>
              </a:ext>
            </a:extLst>
          </p:cNvPr>
          <p:cNvCxnSpPr>
            <a:cxnSpLocks/>
          </p:cNvCxnSpPr>
          <p:nvPr userDrawn="1"/>
        </p:nvCxnSpPr>
        <p:spPr>
          <a:xfrm flipH="1">
            <a:off x="4868846"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57" name="Textplatzhalter 16">
            <a:extLst>
              <a:ext uri="{FF2B5EF4-FFF2-40B4-BE49-F238E27FC236}">
                <a16:creationId xmlns:a16="http://schemas.microsoft.com/office/drawing/2014/main" id="{21735E6F-7E1E-43EC-889F-594D06C9BC7D}"/>
              </a:ext>
            </a:extLst>
          </p:cNvPr>
          <p:cNvSpPr>
            <a:spLocks noGrp="1"/>
          </p:cNvSpPr>
          <p:nvPr>
            <p:ph type="body" sz="quarter" idx="45" hasCustomPrompt="1"/>
          </p:nvPr>
        </p:nvSpPr>
        <p:spPr>
          <a:xfrm>
            <a:off x="5138987" y="3597398"/>
            <a:ext cx="3958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sp>
        <p:nvSpPr>
          <p:cNvPr id="58" name="Textplatzhalter 17">
            <a:extLst>
              <a:ext uri="{FF2B5EF4-FFF2-40B4-BE49-F238E27FC236}">
                <a16:creationId xmlns:a16="http://schemas.microsoft.com/office/drawing/2014/main" id="{7A6B19D7-993F-4F79-BF48-89E13B9D6D5B}"/>
              </a:ext>
            </a:extLst>
          </p:cNvPr>
          <p:cNvSpPr>
            <a:spLocks noGrp="1"/>
          </p:cNvSpPr>
          <p:nvPr>
            <p:ph type="body" sz="quarter" idx="46" hasCustomPrompt="1"/>
          </p:nvPr>
        </p:nvSpPr>
        <p:spPr>
          <a:xfrm>
            <a:off x="562398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sp>
        <p:nvSpPr>
          <p:cNvPr id="59" name="Textplatzhalter 18">
            <a:extLst>
              <a:ext uri="{FF2B5EF4-FFF2-40B4-BE49-F238E27FC236}">
                <a16:creationId xmlns:a16="http://schemas.microsoft.com/office/drawing/2014/main" id="{11639C1F-1C30-4EC7-9691-23758B1949F6}"/>
              </a:ext>
            </a:extLst>
          </p:cNvPr>
          <p:cNvSpPr>
            <a:spLocks noGrp="1"/>
          </p:cNvSpPr>
          <p:nvPr>
            <p:ph type="body" sz="quarter" idx="47" hasCustomPrompt="1"/>
          </p:nvPr>
        </p:nvSpPr>
        <p:spPr>
          <a:xfrm>
            <a:off x="6095999" y="3597398"/>
            <a:ext cx="377825" cy="201776"/>
          </a:xfrm>
          <a:prstGeom prst="rect">
            <a:avLst/>
          </a:prstGeom>
        </p:spPr>
        <p:txBody>
          <a:bodyPr rtlCol="0">
            <a:noAutofit/>
          </a:bodyPr>
          <a:lstStyle>
            <a:lvl1pPr>
              <a:buNone/>
              <a:defRPr sz="700"/>
            </a:lvl1pPr>
          </a:lstStyle>
          <a:p>
            <a:pPr rtl="0"/>
            <a:r>
              <a:rPr lang="de-DE" b="1" dirty="0">
                <a:solidFill>
                  <a:schemeClr val="tx1">
                    <a:lumMod val="75000"/>
                    <a:lumOff val="25000"/>
                  </a:schemeClr>
                </a:solidFill>
                <a:latin typeface="+mj-lt"/>
              </a:rPr>
              <a:t>JAN</a:t>
            </a:r>
          </a:p>
        </p:txBody>
      </p:sp>
      <p:sp>
        <p:nvSpPr>
          <p:cNvPr id="60" name="Textplatzhalter 9">
            <a:extLst>
              <a:ext uri="{FF2B5EF4-FFF2-40B4-BE49-F238E27FC236}">
                <a16:creationId xmlns:a16="http://schemas.microsoft.com/office/drawing/2014/main" id="{64B4E63E-0A6A-4259-AD1A-C313F7485F7C}"/>
              </a:ext>
            </a:extLst>
          </p:cNvPr>
          <p:cNvSpPr>
            <a:spLocks noGrp="1"/>
          </p:cNvSpPr>
          <p:nvPr>
            <p:ph type="body" sz="quarter" idx="38" hasCustomPrompt="1"/>
          </p:nvPr>
        </p:nvSpPr>
        <p:spPr>
          <a:xfrm>
            <a:off x="6008325" y="3973125"/>
            <a:ext cx="553175" cy="201776"/>
          </a:xfrm>
          <a:prstGeom prst="rect">
            <a:avLst/>
          </a:prstGeom>
        </p:spPr>
        <p:txBody>
          <a:bodyPr rtlCol="0">
            <a:noAutofit/>
          </a:bodyPr>
          <a:lstStyle>
            <a:lvl1pPr>
              <a:buNone/>
              <a:defRPr sz="900"/>
            </a:lvl1pPr>
          </a:lstStyle>
          <a:p>
            <a:pPr rtl="0"/>
            <a:r>
              <a:rPr lang="de-DE" dirty="0">
                <a:solidFill>
                  <a:schemeClr val="tx1">
                    <a:lumMod val="75000"/>
                    <a:lumOff val="25000"/>
                  </a:schemeClr>
                </a:solidFill>
                <a:latin typeface="+mj-lt"/>
              </a:rPr>
              <a:t>20JJ</a:t>
            </a:r>
          </a:p>
        </p:txBody>
      </p:sp>
      <p:cxnSp>
        <p:nvCxnSpPr>
          <p:cNvPr id="61" name="Gerade Verbindung mit Pfeil 60" title="Zeitachsen-Ereignislinien">
            <a:extLst>
              <a:ext uri="{FF2B5EF4-FFF2-40B4-BE49-F238E27FC236}">
                <a16:creationId xmlns:a16="http://schemas.microsoft.com/office/drawing/2014/main" id="{0E71D66A-5004-4441-B2F0-52C39F528154}"/>
              </a:ext>
            </a:extLst>
          </p:cNvPr>
          <p:cNvCxnSpPr>
            <a:cxnSpLocks/>
          </p:cNvCxnSpPr>
          <p:nvPr userDrawn="1"/>
        </p:nvCxnSpPr>
        <p:spPr>
          <a:xfrm rot="10800000" flipH="1">
            <a:off x="6284891"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2" name="Textplatzhalter 19">
            <a:extLst>
              <a:ext uri="{FF2B5EF4-FFF2-40B4-BE49-F238E27FC236}">
                <a16:creationId xmlns:a16="http://schemas.microsoft.com/office/drawing/2014/main" id="{6E958183-78DF-42FF-8C1C-35E5691EA002}"/>
              </a:ext>
            </a:extLst>
          </p:cNvPr>
          <p:cNvSpPr>
            <a:spLocks noGrp="1"/>
          </p:cNvSpPr>
          <p:nvPr>
            <p:ph type="body" sz="quarter" idx="48" hasCustomPrompt="1"/>
          </p:nvPr>
        </p:nvSpPr>
        <p:spPr>
          <a:xfrm>
            <a:off x="656801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FEB</a:t>
            </a:r>
          </a:p>
        </p:txBody>
      </p:sp>
      <p:sp>
        <p:nvSpPr>
          <p:cNvPr id="63" name="Textplatzhalter 20">
            <a:extLst>
              <a:ext uri="{FF2B5EF4-FFF2-40B4-BE49-F238E27FC236}">
                <a16:creationId xmlns:a16="http://schemas.microsoft.com/office/drawing/2014/main" id="{30FB8A23-5DBC-49AD-B3D1-81E6BEB1E312}"/>
              </a:ext>
            </a:extLst>
          </p:cNvPr>
          <p:cNvSpPr>
            <a:spLocks noGrp="1"/>
          </p:cNvSpPr>
          <p:nvPr>
            <p:ph type="body" sz="quarter" idx="49" hasCustomPrompt="1"/>
          </p:nvPr>
        </p:nvSpPr>
        <p:spPr>
          <a:xfrm>
            <a:off x="7040029"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MRZ</a:t>
            </a:r>
          </a:p>
        </p:txBody>
      </p:sp>
      <p:sp>
        <p:nvSpPr>
          <p:cNvPr id="64" name="Textplatzhalter 21">
            <a:extLst>
              <a:ext uri="{FF2B5EF4-FFF2-40B4-BE49-F238E27FC236}">
                <a16:creationId xmlns:a16="http://schemas.microsoft.com/office/drawing/2014/main" id="{878B0DD2-8E36-4823-9C4A-9F61FCB83154}"/>
              </a:ext>
            </a:extLst>
          </p:cNvPr>
          <p:cNvSpPr>
            <a:spLocks noGrp="1"/>
          </p:cNvSpPr>
          <p:nvPr>
            <p:ph type="body" sz="quarter" idx="50" hasCustomPrompt="1"/>
          </p:nvPr>
        </p:nvSpPr>
        <p:spPr>
          <a:xfrm>
            <a:off x="7512046"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APR</a:t>
            </a:r>
          </a:p>
        </p:txBody>
      </p:sp>
      <p:sp>
        <p:nvSpPr>
          <p:cNvPr id="65" name="Textplatzhalter 22">
            <a:extLst>
              <a:ext uri="{FF2B5EF4-FFF2-40B4-BE49-F238E27FC236}">
                <a16:creationId xmlns:a16="http://schemas.microsoft.com/office/drawing/2014/main" id="{E3C52563-FBB5-4034-B1D1-00B7A9D3BA12}"/>
              </a:ext>
            </a:extLst>
          </p:cNvPr>
          <p:cNvSpPr>
            <a:spLocks noGrp="1"/>
          </p:cNvSpPr>
          <p:nvPr>
            <p:ph type="body" sz="quarter" idx="51" hasCustomPrompt="1"/>
          </p:nvPr>
        </p:nvSpPr>
        <p:spPr>
          <a:xfrm>
            <a:off x="7984063"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MAI</a:t>
            </a:r>
          </a:p>
        </p:txBody>
      </p:sp>
      <p:sp>
        <p:nvSpPr>
          <p:cNvPr id="66" name="Textplatzhalter 23">
            <a:extLst>
              <a:ext uri="{FF2B5EF4-FFF2-40B4-BE49-F238E27FC236}">
                <a16:creationId xmlns:a16="http://schemas.microsoft.com/office/drawing/2014/main" id="{9254E272-481C-4E1E-964E-BA923B5427B7}"/>
              </a:ext>
            </a:extLst>
          </p:cNvPr>
          <p:cNvSpPr>
            <a:spLocks noGrp="1"/>
          </p:cNvSpPr>
          <p:nvPr>
            <p:ph type="body" sz="quarter" idx="52" hasCustomPrompt="1"/>
          </p:nvPr>
        </p:nvSpPr>
        <p:spPr>
          <a:xfrm>
            <a:off x="8456080"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JUN</a:t>
            </a:r>
          </a:p>
        </p:txBody>
      </p:sp>
      <p:sp>
        <p:nvSpPr>
          <p:cNvPr id="67" name="Textplatzhalter 24">
            <a:extLst>
              <a:ext uri="{FF2B5EF4-FFF2-40B4-BE49-F238E27FC236}">
                <a16:creationId xmlns:a16="http://schemas.microsoft.com/office/drawing/2014/main" id="{03F31628-BB85-4564-87A5-44797DEF78C4}"/>
              </a:ext>
            </a:extLst>
          </p:cNvPr>
          <p:cNvSpPr>
            <a:spLocks noGrp="1"/>
          </p:cNvSpPr>
          <p:nvPr>
            <p:ph type="body" sz="quarter" idx="53" hasCustomPrompt="1"/>
          </p:nvPr>
        </p:nvSpPr>
        <p:spPr>
          <a:xfrm>
            <a:off x="8928097"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JUL</a:t>
            </a:r>
          </a:p>
        </p:txBody>
      </p:sp>
      <p:cxnSp>
        <p:nvCxnSpPr>
          <p:cNvPr id="68" name="Gerade Verbindung mit Pfeil 67" title="Zeitachsen-Ereignislinien">
            <a:extLst>
              <a:ext uri="{FF2B5EF4-FFF2-40B4-BE49-F238E27FC236}">
                <a16:creationId xmlns:a16="http://schemas.microsoft.com/office/drawing/2014/main" id="{D7F5A236-A2DB-4D33-8B8E-D3E00D00CFF8}"/>
              </a:ext>
            </a:extLst>
          </p:cNvPr>
          <p:cNvCxnSpPr>
            <a:cxnSpLocks/>
          </p:cNvCxnSpPr>
          <p:nvPr userDrawn="1"/>
        </p:nvCxnSpPr>
        <p:spPr>
          <a:xfrm rot="10800000" flipH="1">
            <a:off x="9116629" y="4171551"/>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69" name="Textplatzhalter 26">
            <a:extLst>
              <a:ext uri="{FF2B5EF4-FFF2-40B4-BE49-F238E27FC236}">
                <a16:creationId xmlns:a16="http://schemas.microsoft.com/office/drawing/2014/main" id="{66CB9BDE-3670-46C6-A5D5-50E495978E3E}"/>
              </a:ext>
            </a:extLst>
          </p:cNvPr>
          <p:cNvSpPr>
            <a:spLocks noGrp="1"/>
          </p:cNvSpPr>
          <p:nvPr>
            <p:ph type="body" sz="quarter" idx="55" hasCustomPrompt="1"/>
          </p:nvPr>
        </p:nvSpPr>
        <p:spPr>
          <a:xfrm>
            <a:off x="9397292" y="3597398"/>
            <a:ext cx="395887" cy="154901"/>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AUG</a:t>
            </a:r>
          </a:p>
        </p:txBody>
      </p:sp>
      <p:sp>
        <p:nvSpPr>
          <p:cNvPr id="70" name="Textplatzhalter 27">
            <a:extLst>
              <a:ext uri="{FF2B5EF4-FFF2-40B4-BE49-F238E27FC236}">
                <a16:creationId xmlns:a16="http://schemas.microsoft.com/office/drawing/2014/main" id="{AB947620-D61C-4525-8D43-54CE67FD6B6B}"/>
              </a:ext>
            </a:extLst>
          </p:cNvPr>
          <p:cNvSpPr>
            <a:spLocks noGrp="1"/>
          </p:cNvSpPr>
          <p:nvPr>
            <p:ph type="body" sz="quarter" idx="56" hasCustomPrompt="1"/>
          </p:nvPr>
        </p:nvSpPr>
        <p:spPr>
          <a:xfrm>
            <a:off x="9872131"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SEP</a:t>
            </a:r>
          </a:p>
        </p:txBody>
      </p:sp>
      <p:sp>
        <p:nvSpPr>
          <p:cNvPr id="71" name="Textplatzhalter 25">
            <a:extLst>
              <a:ext uri="{FF2B5EF4-FFF2-40B4-BE49-F238E27FC236}">
                <a16:creationId xmlns:a16="http://schemas.microsoft.com/office/drawing/2014/main" id="{B2679BC6-CC6B-4AB7-8B13-1ECC44B80D92}"/>
              </a:ext>
            </a:extLst>
          </p:cNvPr>
          <p:cNvSpPr>
            <a:spLocks noGrp="1"/>
          </p:cNvSpPr>
          <p:nvPr>
            <p:ph type="body" sz="quarter" idx="54" hasCustomPrompt="1"/>
          </p:nvPr>
        </p:nvSpPr>
        <p:spPr>
          <a:xfrm>
            <a:off x="10344148"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OKT</a:t>
            </a:r>
          </a:p>
        </p:txBody>
      </p:sp>
      <p:sp>
        <p:nvSpPr>
          <p:cNvPr id="72" name="Textplatzhalter 28">
            <a:extLst>
              <a:ext uri="{FF2B5EF4-FFF2-40B4-BE49-F238E27FC236}">
                <a16:creationId xmlns:a16="http://schemas.microsoft.com/office/drawing/2014/main" id="{F8AB1086-3CCE-42FC-8BFD-7953FCDEABD5}"/>
              </a:ext>
            </a:extLst>
          </p:cNvPr>
          <p:cNvSpPr>
            <a:spLocks noGrp="1"/>
          </p:cNvSpPr>
          <p:nvPr>
            <p:ph type="body" sz="quarter" idx="57" hasCustomPrompt="1"/>
          </p:nvPr>
        </p:nvSpPr>
        <p:spPr>
          <a:xfrm>
            <a:off x="10798103" y="3597398"/>
            <a:ext cx="472087" cy="196413"/>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NOV</a:t>
            </a:r>
          </a:p>
        </p:txBody>
      </p:sp>
      <p:cxnSp>
        <p:nvCxnSpPr>
          <p:cNvPr id="73" name="Gerade Verbindung mit Pfeil 72" title="Zeitachsen-Ereignislinien">
            <a:extLst>
              <a:ext uri="{FF2B5EF4-FFF2-40B4-BE49-F238E27FC236}">
                <a16:creationId xmlns:a16="http://schemas.microsoft.com/office/drawing/2014/main" id="{EFDB8087-0A26-4A05-B284-B08FD6A3E117}"/>
              </a:ext>
            </a:extLst>
          </p:cNvPr>
          <p:cNvCxnSpPr>
            <a:cxnSpLocks/>
          </p:cNvCxnSpPr>
          <p:nvPr userDrawn="1"/>
        </p:nvCxnSpPr>
        <p:spPr>
          <a:xfrm flipH="1">
            <a:off x="11005041" y="2752725"/>
            <a:ext cx="1" cy="776987"/>
          </a:xfrm>
          <a:prstGeom prst="straightConnector1">
            <a:avLst/>
          </a:prstGeom>
          <a:ln w="34925" cap="rnd">
            <a:solidFill>
              <a:srgbClr val="006BA0"/>
            </a:solidFill>
            <a:round/>
            <a:tailEnd type="arrow"/>
          </a:ln>
        </p:spPr>
        <p:style>
          <a:lnRef idx="1">
            <a:schemeClr val="accent1"/>
          </a:lnRef>
          <a:fillRef idx="0">
            <a:schemeClr val="accent1"/>
          </a:fillRef>
          <a:effectRef idx="0">
            <a:schemeClr val="accent1"/>
          </a:effectRef>
          <a:fontRef idx="minor">
            <a:schemeClr val="tx1"/>
          </a:fontRef>
        </p:style>
      </p:cxnSp>
      <p:sp>
        <p:nvSpPr>
          <p:cNvPr id="74" name="Textplatzhalter 29">
            <a:extLst>
              <a:ext uri="{FF2B5EF4-FFF2-40B4-BE49-F238E27FC236}">
                <a16:creationId xmlns:a16="http://schemas.microsoft.com/office/drawing/2014/main" id="{75A81D4B-5BB4-4881-9CBD-CE5AB18E6143}"/>
              </a:ext>
            </a:extLst>
          </p:cNvPr>
          <p:cNvSpPr>
            <a:spLocks noGrp="1"/>
          </p:cNvSpPr>
          <p:nvPr>
            <p:ph type="body" sz="quarter" idx="58" hasCustomPrompt="1"/>
          </p:nvPr>
        </p:nvSpPr>
        <p:spPr>
          <a:xfrm>
            <a:off x="11288182" y="3597398"/>
            <a:ext cx="377825" cy="201776"/>
          </a:xfrm>
          <a:prstGeom prst="rect">
            <a:avLst/>
          </a:prstGeom>
        </p:spPr>
        <p:txBody>
          <a:bodyPr rtlCol="0">
            <a:noAutofit/>
          </a:bodyPr>
          <a:lstStyle>
            <a:lvl1pPr>
              <a:buNone/>
              <a:defRPr sz="700"/>
            </a:lvl1pPr>
          </a:lstStyle>
          <a:p>
            <a:pPr rtl="0"/>
            <a:r>
              <a:rPr lang="de-DE" dirty="0">
                <a:solidFill>
                  <a:schemeClr val="tx1">
                    <a:lumMod val="75000"/>
                    <a:lumOff val="25000"/>
                  </a:schemeClr>
                </a:solidFill>
                <a:latin typeface="+mj-lt"/>
              </a:rPr>
              <a:t>DEZ</a:t>
            </a:r>
          </a:p>
        </p:txBody>
      </p:sp>
      <p:grpSp>
        <p:nvGrpSpPr>
          <p:cNvPr id="75" name="Gruppe 32" title="Zeitachsen-Monatslinien">
            <a:extLst>
              <a:ext uri="{FF2B5EF4-FFF2-40B4-BE49-F238E27FC236}">
                <a16:creationId xmlns:a16="http://schemas.microsoft.com/office/drawing/2014/main" id="{BA1D3CB4-7E93-451D-A73D-4D8A23EB0705}"/>
              </a:ext>
            </a:extLst>
          </p:cNvPr>
          <p:cNvGrpSpPr/>
          <p:nvPr userDrawn="1"/>
        </p:nvGrpSpPr>
        <p:grpSpPr>
          <a:xfrm>
            <a:off x="620712" y="3799174"/>
            <a:ext cx="10856346" cy="173951"/>
            <a:chOff x="620712" y="3799174"/>
            <a:chExt cx="10856346" cy="173951"/>
          </a:xfrm>
        </p:grpSpPr>
        <p:cxnSp>
          <p:nvCxnSpPr>
            <p:cNvPr id="76" name="Gerader Verbinder 75">
              <a:extLst>
                <a:ext uri="{FF2B5EF4-FFF2-40B4-BE49-F238E27FC236}">
                  <a16:creationId xmlns:a16="http://schemas.microsoft.com/office/drawing/2014/main" id="{24B96450-FCB3-45CE-8159-6B23C533877D}"/>
                </a:ext>
              </a:extLst>
            </p:cNvPr>
            <p:cNvCxnSpPr>
              <a:cxnSpLocks/>
              <a:stCxn id="43" idx="2"/>
              <a:endCxn id="42" idx="0"/>
            </p:cNvCxnSpPr>
            <p:nvPr/>
          </p:nvCxnSpPr>
          <p:spPr>
            <a:xfrm>
              <a:off x="620712" y="3799174"/>
              <a:ext cx="1" cy="17395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1D49ABB9-D5D4-4602-A2BA-27555E393FB2}"/>
                </a:ext>
              </a:extLst>
            </p:cNvPr>
            <p:cNvCxnSpPr/>
            <p:nvPr/>
          </p:nvCxnSpPr>
          <p:spPr>
            <a:xfrm>
              <a:off x="109272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3382A707-5FD8-426D-83D0-FC8C6C689BA5}"/>
                </a:ext>
              </a:extLst>
            </p:cNvPr>
            <p:cNvCxnSpPr/>
            <p:nvPr/>
          </p:nvCxnSpPr>
          <p:spPr>
            <a:xfrm>
              <a:off x="156474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id="{33AAD32D-133D-497B-86B6-154C9C537909}"/>
                </a:ext>
              </a:extLst>
            </p:cNvPr>
            <p:cNvCxnSpPr/>
            <p:nvPr/>
          </p:nvCxnSpPr>
          <p:spPr>
            <a:xfrm>
              <a:off x="203675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7D152878-CBDF-44A1-8393-7D1B824FEAAB}"/>
                </a:ext>
              </a:extLst>
            </p:cNvPr>
            <p:cNvCxnSpPr/>
            <p:nvPr/>
          </p:nvCxnSpPr>
          <p:spPr>
            <a:xfrm>
              <a:off x="250877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3777DCA4-915B-4F92-A7DC-37E613014378}"/>
                </a:ext>
              </a:extLst>
            </p:cNvPr>
            <p:cNvCxnSpPr/>
            <p:nvPr/>
          </p:nvCxnSpPr>
          <p:spPr>
            <a:xfrm>
              <a:off x="298078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4040EDE9-14E0-4730-8D31-202F8A351BFC}"/>
                </a:ext>
              </a:extLst>
            </p:cNvPr>
            <p:cNvCxnSpPr/>
            <p:nvPr/>
          </p:nvCxnSpPr>
          <p:spPr>
            <a:xfrm>
              <a:off x="345280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C990C60-75FC-4A49-8E46-7325148B5B3B}"/>
                </a:ext>
              </a:extLst>
            </p:cNvPr>
            <p:cNvCxnSpPr/>
            <p:nvPr/>
          </p:nvCxnSpPr>
          <p:spPr>
            <a:xfrm>
              <a:off x="392481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1D40FEA7-7E0F-4EDF-9C26-EB3724251773}"/>
                </a:ext>
              </a:extLst>
            </p:cNvPr>
            <p:cNvCxnSpPr/>
            <p:nvPr/>
          </p:nvCxnSpPr>
          <p:spPr>
            <a:xfrm>
              <a:off x="439683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690E129E-CD39-49E3-8782-305C0F884B8F}"/>
                </a:ext>
              </a:extLst>
            </p:cNvPr>
            <p:cNvCxnSpPr/>
            <p:nvPr/>
          </p:nvCxnSpPr>
          <p:spPr>
            <a:xfrm>
              <a:off x="486884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5075CED-0273-4B25-B7AB-91A8A4B603D5}"/>
                </a:ext>
              </a:extLst>
            </p:cNvPr>
            <p:cNvCxnSpPr/>
            <p:nvPr/>
          </p:nvCxnSpPr>
          <p:spPr>
            <a:xfrm>
              <a:off x="5340862"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98A467EC-A317-45DA-9781-9811FE41C216}"/>
                </a:ext>
              </a:extLst>
            </p:cNvPr>
            <p:cNvCxnSpPr/>
            <p:nvPr/>
          </p:nvCxnSpPr>
          <p:spPr>
            <a:xfrm>
              <a:off x="5812877" y="3799174"/>
              <a:ext cx="1" cy="154901"/>
            </a:xfrm>
            <a:prstGeom prst="line">
              <a:avLst/>
            </a:prstGeom>
            <a:ln>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4C903DE1-B383-44B8-8345-CFEE5C6B25BF}"/>
                </a:ext>
              </a:extLst>
            </p:cNvPr>
            <p:cNvCxnSpPr/>
            <p:nvPr/>
          </p:nvCxnSpPr>
          <p:spPr>
            <a:xfrm>
              <a:off x="628489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9" name="Gerader Verbinder 88">
              <a:extLst>
                <a:ext uri="{FF2B5EF4-FFF2-40B4-BE49-F238E27FC236}">
                  <a16:creationId xmlns:a16="http://schemas.microsoft.com/office/drawing/2014/main" id="{6A5339D3-FD21-4BC7-9042-FDAE7DA4F604}"/>
                </a:ext>
              </a:extLst>
            </p:cNvPr>
            <p:cNvCxnSpPr/>
            <p:nvPr/>
          </p:nvCxnSpPr>
          <p:spPr>
            <a:xfrm>
              <a:off x="675690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Gerader Verbinder 89">
              <a:extLst>
                <a:ext uri="{FF2B5EF4-FFF2-40B4-BE49-F238E27FC236}">
                  <a16:creationId xmlns:a16="http://schemas.microsoft.com/office/drawing/2014/main" id="{21E0BB26-0236-472A-A8ED-14810A26F894}"/>
                </a:ext>
              </a:extLst>
            </p:cNvPr>
            <p:cNvCxnSpPr/>
            <p:nvPr/>
          </p:nvCxnSpPr>
          <p:spPr>
            <a:xfrm>
              <a:off x="722892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Gerader Verbinder 90">
              <a:extLst>
                <a:ext uri="{FF2B5EF4-FFF2-40B4-BE49-F238E27FC236}">
                  <a16:creationId xmlns:a16="http://schemas.microsoft.com/office/drawing/2014/main" id="{7BBA87DD-BE42-4B65-8F51-D6BA2200AAF4}"/>
                </a:ext>
              </a:extLst>
            </p:cNvPr>
            <p:cNvCxnSpPr/>
            <p:nvPr/>
          </p:nvCxnSpPr>
          <p:spPr>
            <a:xfrm>
              <a:off x="770093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Gerader Verbinder 91">
              <a:extLst>
                <a:ext uri="{FF2B5EF4-FFF2-40B4-BE49-F238E27FC236}">
                  <a16:creationId xmlns:a16="http://schemas.microsoft.com/office/drawing/2014/main" id="{3E469224-9E53-4062-ABE5-472EB8B75613}"/>
                </a:ext>
              </a:extLst>
            </p:cNvPr>
            <p:cNvCxnSpPr/>
            <p:nvPr/>
          </p:nvCxnSpPr>
          <p:spPr>
            <a:xfrm>
              <a:off x="817295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Gerader Verbinder 92">
              <a:extLst>
                <a:ext uri="{FF2B5EF4-FFF2-40B4-BE49-F238E27FC236}">
                  <a16:creationId xmlns:a16="http://schemas.microsoft.com/office/drawing/2014/main" id="{4071F172-BF03-4B4C-8222-AA58234ABB22}"/>
                </a:ext>
              </a:extLst>
            </p:cNvPr>
            <p:cNvCxnSpPr/>
            <p:nvPr/>
          </p:nvCxnSpPr>
          <p:spPr>
            <a:xfrm>
              <a:off x="864496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Gerader Verbinder 93">
              <a:extLst>
                <a:ext uri="{FF2B5EF4-FFF2-40B4-BE49-F238E27FC236}">
                  <a16:creationId xmlns:a16="http://schemas.microsoft.com/office/drawing/2014/main" id="{AEE8EC0A-280F-46C4-8AF6-747BB437DCBB}"/>
                </a:ext>
              </a:extLst>
            </p:cNvPr>
            <p:cNvCxnSpPr/>
            <p:nvPr/>
          </p:nvCxnSpPr>
          <p:spPr>
            <a:xfrm>
              <a:off x="911698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5" name="Gerader Verbinder 94">
              <a:extLst>
                <a:ext uri="{FF2B5EF4-FFF2-40B4-BE49-F238E27FC236}">
                  <a16:creationId xmlns:a16="http://schemas.microsoft.com/office/drawing/2014/main" id="{E1BE2FC3-C066-46F3-8E2E-D7E9215E12E8}"/>
                </a:ext>
              </a:extLst>
            </p:cNvPr>
            <p:cNvCxnSpPr/>
            <p:nvPr/>
          </p:nvCxnSpPr>
          <p:spPr>
            <a:xfrm>
              <a:off x="958899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Gerader Verbinder 95">
              <a:extLst>
                <a:ext uri="{FF2B5EF4-FFF2-40B4-BE49-F238E27FC236}">
                  <a16:creationId xmlns:a16="http://schemas.microsoft.com/office/drawing/2014/main" id="{92C7959A-2920-4F2F-9352-A75781EAB189}"/>
                </a:ext>
              </a:extLst>
            </p:cNvPr>
            <p:cNvCxnSpPr/>
            <p:nvPr/>
          </p:nvCxnSpPr>
          <p:spPr>
            <a:xfrm>
              <a:off x="1006101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Gerader Verbinder 96">
              <a:extLst>
                <a:ext uri="{FF2B5EF4-FFF2-40B4-BE49-F238E27FC236}">
                  <a16:creationId xmlns:a16="http://schemas.microsoft.com/office/drawing/2014/main" id="{1F0909BF-4E55-4E22-81B6-CA806CFAF92C}"/>
                </a:ext>
              </a:extLst>
            </p:cNvPr>
            <p:cNvCxnSpPr/>
            <p:nvPr/>
          </p:nvCxnSpPr>
          <p:spPr>
            <a:xfrm>
              <a:off x="1053302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Gerader Verbinder 97">
              <a:extLst>
                <a:ext uri="{FF2B5EF4-FFF2-40B4-BE49-F238E27FC236}">
                  <a16:creationId xmlns:a16="http://schemas.microsoft.com/office/drawing/2014/main" id="{5A2FFA3D-B566-44DD-9C6E-DCE361169123}"/>
                </a:ext>
              </a:extLst>
            </p:cNvPr>
            <p:cNvCxnSpPr/>
            <p:nvPr/>
          </p:nvCxnSpPr>
          <p:spPr>
            <a:xfrm>
              <a:off x="11005042"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4066F5D0-ADC1-4DFB-8E45-7E27A92E1E84}"/>
                </a:ext>
              </a:extLst>
            </p:cNvPr>
            <p:cNvCxnSpPr/>
            <p:nvPr/>
          </p:nvCxnSpPr>
          <p:spPr>
            <a:xfrm>
              <a:off x="11477057" y="3799174"/>
              <a:ext cx="1" cy="154901"/>
            </a:xfrm>
            <a:prstGeom prst="line">
              <a:avLst/>
            </a:prstGeom>
            <a:ln w="3175">
              <a:solidFill>
                <a:schemeClr val="accent1"/>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00" name="Rechteck 99">
            <a:extLst>
              <a:ext uri="{FF2B5EF4-FFF2-40B4-BE49-F238E27FC236}">
                <a16:creationId xmlns:a16="http://schemas.microsoft.com/office/drawing/2014/main" id="{0286BBC7-0B7F-460B-92D6-56342D79D321}"/>
              </a:ext>
            </a:extLst>
          </p:cNvPr>
          <p:cNvSpPr/>
          <p:nvPr userDrawn="1"/>
        </p:nvSpPr>
        <p:spPr>
          <a:xfrm>
            <a:off x="10681855" y="361005"/>
            <a:ext cx="1057275" cy="875630"/>
          </a:xfrm>
          <a:prstGeom prst="rect">
            <a:avLst/>
          </a:prstGeom>
          <a:solidFill>
            <a:srgbClr val="D5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6BA0"/>
                </a:solidFill>
                <a:latin typeface="+mj-lt"/>
              </a:rPr>
              <a:t>Platz für Logo</a:t>
            </a:r>
          </a:p>
        </p:txBody>
      </p:sp>
      <p:pic>
        <p:nvPicPr>
          <p:cNvPr id="101" name="Grafik 100">
            <a:extLst>
              <a:ext uri="{FF2B5EF4-FFF2-40B4-BE49-F238E27FC236}">
                <a16:creationId xmlns:a16="http://schemas.microsoft.com/office/drawing/2014/main" id="{CB372DB9-1143-45AB-8D84-57DFB4AC29AB}"/>
              </a:ext>
            </a:extLst>
          </p:cNvPr>
          <p:cNvPicPr>
            <a:picLocks noChangeAspect="1"/>
          </p:cNvPicPr>
          <p:nvPr userDrawn="1"/>
        </p:nvPicPr>
        <p:blipFill rotWithShape="1">
          <a:blip r:embed="rId2"/>
          <a:srcRect b="15329"/>
          <a:stretch/>
        </p:blipFill>
        <p:spPr>
          <a:xfrm>
            <a:off x="10568506" y="5584114"/>
            <a:ext cx="1509194" cy="1273886"/>
          </a:xfrm>
          <a:prstGeom prst="rect">
            <a:avLst/>
          </a:prstGeom>
        </p:spPr>
      </p:pic>
      <p:sp>
        <p:nvSpPr>
          <p:cNvPr id="102" name="Rechteck: abgerundete Ecken 101">
            <a:extLst>
              <a:ext uri="{FF2B5EF4-FFF2-40B4-BE49-F238E27FC236}">
                <a16:creationId xmlns:a16="http://schemas.microsoft.com/office/drawing/2014/main" id="{FFF975DB-9AAE-4B11-BE64-92A7BA172E62}"/>
              </a:ext>
            </a:extLst>
          </p:cNvPr>
          <p:cNvSpPr/>
          <p:nvPr userDrawn="1"/>
        </p:nvSpPr>
        <p:spPr>
          <a:xfrm>
            <a:off x="227171" y="2121603"/>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3" name="Rechteck: abgerundete Ecken 102">
            <a:extLst>
              <a:ext uri="{FF2B5EF4-FFF2-40B4-BE49-F238E27FC236}">
                <a16:creationId xmlns:a16="http://schemas.microsoft.com/office/drawing/2014/main" id="{D13111FF-EABF-4ADA-BF59-60300BC436EF}"/>
              </a:ext>
            </a:extLst>
          </p:cNvPr>
          <p:cNvSpPr/>
          <p:nvPr userDrawn="1"/>
        </p:nvSpPr>
        <p:spPr>
          <a:xfrm>
            <a:off x="4019347"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4" name="Rechteck: abgerundete Ecken 103">
            <a:extLst>
              <a:ext uri="{FF2B5EF4-FFF2-40B4-BE49-F238E27FC236}">
                <a16:creationId xmlns:a16="http://schemas.microsoft.com/office/drawing/2014/main" id="{991E2A2F-54D2-49F5-9DA5-8A89F135F806}"/>
              </a:ext>
            </a:extLst>
          </p:cNvPr>
          <p:cNvSpPr/>
          <p:nvPr userDrawn="1"/>
        </p:nvSpPr>
        <p:spPr>
          <a:xfrm>
            <a:off x="10133485" y="210691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5" name="Rechteck: abgerundete Ecken 104">
            <a:extLst>
              <a:ext uri="{FF2B5EF4-FFF2-40B4-BE49-F238E27FC236}">
                <a16:creationId xmlns:a16="http://schemas.microsoft.com/office/drawing/2014/main" id="{EEA57634-89E5-44DC-968D-52115017E449}"/>
              </a:ext>
            </a:extLst>
          </p:cNvPr>
          <p:cNvSpPr/>
          <p:nvPr userDrawn="1"/>
        </p:nvSpPr>
        <p:spPr>
          <a:xfrm>
            <a:off x="2096764" y="5300951"/>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6" name="Rechteck: abgerundete Ecken 105">
            <a:extLst>
              <a:ext uri="{FF2B5EF4-FFF2-40B4-BE49-F238E27FC236}">
                <a16:creationId xmlns:a16="http://schemas.microsoft.com/office/drawing/2014/main" id="{0956BA12-C31C-411D-ACAF-EC321191B3C9}"/>
              </a:ext>
            </a:extLst>
          </p:cNvPr>
          <p:cNvSpPr/>
          <p:nvPr userDrawn="1"/>
        </p:nvSpPr>
        <p:spPr>
          <a:xfrm>
            <a:off x="5420132"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7" name="Rechteck: abgerundete Ecken 106">
            <a:extLst>
              <a:ext uri="{FF2B5EF4-FFF2-40B4-BE49-F238E27FC236}">
                <a16:creationId xmlns:a16="http://schemas.microsoft.com/office/drawing/2014/main" id="{CF0484F7-2BF7-497C-9448-4089F3229548}"/>
              </a:ext>
            </a:extLst>
          </p:cNvPr>
          <p:cNvSpPr/>
          <p:nvPr userDrawn="1"/>
        </p:nvSpPr>
        <p:spPr>
          <a:xfrm>
            <a:off x="8251069" y="5303446"/>
            <a:ext cx="1724394" cy="561336"/>
          </a:xfrm>
          <a:prstGeom prst="roundRect">
            <a:avLst>
              <a:gd name="adj" fmla="val 8580"/>
            </a:avLst>
          </a:prstGeom>
          <a:solidFill>
            <a:srgbClr val="E4E4E4"/>
          </a:solidFill>
          <a:ln>
            <a:solidFill>
              <a:srgbClr val="E4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00" dirty="0">
              <a:solidFill>
                <a:schemeClr val="tx1"/>
              </a:solidFill>
              <a:latin typeface="+mj-lt"/>
            </a:endParaRPr>
          </a:p>
        </p:txBody>
      </p:sp>
      <p:sp>
        <p:nvSpPr>
          <p:cNvPr id="109" name="Textplatzhalter 30">
            <a:extLst>
              <a:ext uri="{FF2B5EF4-FFF2-40B4-BE49-F238E27FC236}">
                <a16:creationId xmlns:a16="http://schemas.microsoft.com/office/drawing/2014/main" id="{4008F712-2384-4657-AC6C-9BE77C89A48A}"/>
              </a:ext>
            </a:extLst>
          </p:cNvPr>
          <p:cNvSpPr>
            <a:spLocks noGrp="1"/>
          </p:cNvSpPr>
          <p:nvPr>
            <p:ph type="body" sz="quarter" idx="60" hasCustomPrompt="1"/>
          </p:nvPr>
        </p:nvSpPr>
        <p:spPr>
          <a:xfrm>
            <a:off x="3984606" y="1773244"/>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0" name="Textplatzhalter 30">
            <a:extLst>
              <a:ext uri="{FF2B5EF4-FFF2-40B4-BE49-F238E27FC236}">
                <a16:creationId xmlns:a16="http://schemas.microsoft.com/office/drawing/2014/main" id="{E6B5679F-D159-46A6-9B28-58AFD51C318D}"/>
              </a:ext>
            </a:extLst>
          </p:cNvPr>
          <p:cNvSpPr>
            <a:spLocks noGrp="1"/>
          </p:cNvSpPr>
          <p:nvPr>
            <p:ph type="body" sz="quarter" idx="61" hasCustomPrompt="1"/>
          </p:nvPr>
        </p:nvSpPr>
        <p:spPr>
          <a:xfrm>
            <a:off x="10098744" y="1783981"/>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1" name="Textplatzhalter 30">
            <a:extLst>
              <a:ext uri="{FF2B5EF4-FFF2-40B4-BE49-F238E27FC236}">
                <a16:creationId xmlns:a16="http://schemas.microsoft.com/office/drawing/2014/main" id="{D5D26D8F-7059-45F0-A170-8CB0976F7B35}"/>
              </a:ext>
            </a:extLst>
          </p:cNvPr>
          <p:cNvSpPr>
            <a:spLocks noGrp="1"/>
          </p:cNvSpPr>
          <p:nvPr>
            <p:ph type="body" sz="quarter" idx="62" hasCustomPrompt="1"/>
          </p:nvPr>
        </p:nvSpPr>
        <p:spPr>
          <a:xfrm>
            <a:off x="2052149" y="49632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2" name="Textplatzhalter 30">
            <a:extLst>
              <a:ext uri="{FF2B5EF4-FFF2-40B4-BE49-F238E27FC236}">
                <a16:creationId xmlns:a16="http://schemas.microsoft.com/office/drawing/2014/main" id="{FF9AABBA-35DA-4AB8-9D20-5DDA96ADEE6A}"/>
              </a:ext>
            </a:extLst>
          </p:cNvPr>
          <p:cNvSpPr>
            <a:spLocks noGrp="1"/>
          </p:cNvSpPr>
          <p:nvPr>
            <p:ph type="body" sz="quarter" idx="63" hasCustomPrompt="1"/>
          </p:nvPr>
        </p:nvSpPr>
        <p:spPr>
          <a:xfrm>
            <a:off x="5385391" y="4972095"/>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sp>
        <p:nvSpPr>
          <p:cNvPr id="113" name="Textplatzhalter 30">
            <a:extLst>
              <a:ext uri="{FF2B5EF4-FFF2-40B4-BE49-F238E27FC236}">
                <a16:creationId xmlns:a16="http://schemas.microsoft.com/office/drawing/2014/main" id="{278FB34B-A734-48C2-A626-0EF493C0A271}"/>
              </a:ext>
            </a:extLst>
          </p:cNvPr>
          <p:cNvSpPr>
            <a:spLocks noGrp="1"/>
          </p:cNvSpPr>
          <p:nvPr>
            <p:ph type="body" sz="quarter" idx="64" hasCustomPrompt="1"/>
          </p:nvPr>
        </p:nvSpPr>
        <p:spPr>
          <a:xfrm>
            <a:off x="8216328" y="4987077"/>
            <a:ext cx="1793875" cy="322935"/>
          </a:xfrm>
          <a:prstGeom prst="rect">
            <a:avLst/>
          </a:prstGeom>
          <a:ln>
            <a:noFill/>
          </a:ln>
        </p:spPr>
        <p:txBody>
          <a:bodyPr rtlCol="0"/>
          <a:lstStyle>
            <a:lvl1pPr algn="ctr">
              <a:buNone/>
              <a:defRPr sz="1600"/>
            </a:lvl1pPr>
          </a:lstStyle>
          <a:p>
            <a:pPr rtl="0"/>
            <a:r>
              <a:rPr lang="de-DE" b="0" dirty="0">
                <a:solidFill>
                  <a:schemeClr val="tx1">
                    <a:lumMod val="75000"/>
                    <a:lumOff val="25000"/>
                  </a:schemeClr>
                </a:solidFill>
              </a:rPr>
              <a:t>Text eingeben</a:t>
            </a:r>
          </a:p>
        </p:txBody>
      </p:sp>
      <p:cxnSp>
        <p:nvCxnSpPr>
          <p:cNvPr id="114" name="Gerade Verbindung mit Pfeil 113">
            <a:extLst>
              <a:ext uri="{FF2B5EF4-FFF2-40B4-BE49-F238E27FC236}">
                <a16:creationId xmlns:a16="http://schemas.microsoft.com/office/drawing/2014/main" id="{44017E0D-2F14-46B4-BEB6-C44F0752314E}"/>
              </a:ext>
            </a:extLst>
          </p:cNvPr>
          <p:cNvCxnSpPr>
            <a:cxnSpLocks/>
          </p:cNvCxnSpPr>
          <p:nvPr userDrawn="1"/>
        </p:nvCxnSpPr>
        <p:spPr>
          <a:xfrm>
            <a:off x="335339" y="3884057"/>
            <a:ext cx="11403791" cy="2534"/>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5" name="Textplatzhalter 99">
            <a:extLst>
              <a:ext uri="{FF2B5EF4-FFF2-40B4-BE49-F238E27FC236}">
                <a16:creationId xmlns:a16="http://schemas.microsoft.com/office/drawing/2014/main" id="{6B15E92A-5602-42CA-B662-659342E8767C}"/>
              </a:ext>
            </a:extLst>
          </p:cNvPr>
          <p:cNvSpPr>
            <a:spLocks noGrp="1"/>
          </p:cNvSpPr>
          <p:nvPr>
            <p:ph type="body" sz="quarter" idx="65" hasCustomPrompt="1"/>
          </p:nvPr>
        </p:nvSpPr>
        <p:spPr>
          <a:xfrm>
            <a:off x="227013" y="2120900"/>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6" name="Textplatzhalter 99">
            <a:extLst>
              <a:ext uri="{FF2B5EF4-FFF2-40B4-BE49-F238E27FC236}">
                <a16:creationId xmlns:a16="http://schemas.microsoft.com/office/drawing/2014/main" id="{276560AC-7F54-460B-AE07-B55BB156C03C}"/>
              </a:ext>
            </a:extLst>
          </p:cNvPr>
          <p:cNvSpPr>
            <a:spLocks noGrp="1"/>
          </p:cNvSpPr>
          <p:nvPr>
            <p:ph type="body" sz="quarter" idx="66" hasCustomPrompt="1"/>
          </p:nvPr>
        </p:nvSpPr>
        <p:spPr>
          <a:xfrm>
            <a:off x="4018820"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7" name="Textplatzhalter 99">
            <a:extLst>
              <a:ext uri="{FF2B5EF4-FFF2-40B4-BE49-F238E27FC236}">
                <a16:creationId xmlns:a16="http://schemas.microsoft.com/office/drawing/2014/main" id="{1DBBAEE0-C44B-4102-BAB9-6C56B5C649FF}"/>
              </a:ext>
            </a:extLst>
          </p:cNvPr>
          <p:cNvSpPr>
            <a:spLocks noGrp="1"/>
          </p:cNvSpPr>
          <p:nvPr>
            <p:ph type="body" sz="quarter" idx="67" hasCustomPrompt="1"/>
          </p:nvPr>
        </p:nvSpPr>
        <p:spPr>
          <a:xfrm>
            <a:off x="10133854" y="2117966"/>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8" name="Textplatzhalter 99">
            <a:extLst>
              <a:ext uri="{FF2B5EF4-FFF2-40B4-BE49-F238E27FC236}">
                <a16:creationId xmlns:a16="http://schemas.microsoft.com/office/drawing/2014/main" id="{FCE40BCE-78EC-4EDD-A8E1-75730FCE6102}"/>
              </a:ext>
            </a:extLst>
          </p:cNvPr>
          <p:cNvSpPr>
            <a:spLocks noGrp="1"/>
          </p:cNvSpPr>
          <p:nvPr>
            <p:ph type="body" sz="quarter" idx="68" hasCustomPrompt="1"/>
          </p:nvPr>
        </p:nvSpPr>
        <p:spPr>
          <a:xfrm>
            <a:off x="2100183" y="5295033"/>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19" name="Textplatzhalter 99">
            <a:extLst>
              <a:ext uri="{FF2B5EF4-FFF2-40B4-BE49-F238E27FC236}">
                <a16:creationId xmlns:a16="http://schemas.microsoft.com/office/drawing/2014/main" id="{202C0156-AD8E-4FA3-B221-671BDB9101D9}"/>
              </a:ext>
            </a:extLst>
          </p:cNvPr>
          <p:cNvSpPr>
            <a:spLocks noGrp="1"/>
          </p:cNvSpPr>
          <p:nvPr>
            <p:ph type="body" sz="quarter" idx="69" hasCustomPrompt="1"/>
          </p:nvPr>
        </p:nvSpPr>
        <p:spPr>
          <a:xfrm>
            <a:off x="5420501"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20" name="Textplatzhalter 99">
            <a:extLst>
              <a:ext uri="{FF2B5EF4-FFF2-40B4-BE49-F238E27FC236}">
                <a16:creationId xmlns:a16="http://schemas.microsoft.com/office/drawing/2014/main" id="{70798B92-53ED-4F06-8999-2DCB46ADB61F}"/>
              </a:ext>
            </a:extLst>
          </p:cNvPr>
          <p:cNvSpPr>
            <a:spLocks noGrp="1"/>
          </p:cNvSpPr>
          <p:nvPr>
            <p:ph type="body" sz="quarter" idx="70" hasCustomPrompt="1"/>
          </p:nvPr>
        </p:nvSpPr>
        <p:spPr>
          <a:xfrm>
            <a:off x="8251438" y="5310012"/>
            <a:ext cx="1724025" cy="544513"/>
          </a:xfrm>
          <a:prstGeom prst="rect">
            <a:avLst/>
          </a:prstGeom>
        </p:spPr>
        <p:txBody>
          <a:bodyPr/>
          <a:lstStyle>
            <a:lvl1pPr marL="0" indent="0">
              <a:lnSpc>
                <a:spcPct val="100000"/>
              </a:lnSpc>
              <a:spcBef>
                <a:spcPts val="0"/>
              </a:spcBef>
              <a:buNone/>
              <a:defRPr sz="1000"/>
            </a:lvl1pPr>
          </a:lstStyle>
          <a:p>
            <a:pPr lvl="0"/>
            <a:r>
              <a:rPr lang="de-DE" dirty="0"/>
              <a:t>Text einfügen </a:t>
            </a:r>
          </a:p>
        </p:txBody>
      </p:sp>
      <p:sp>
        <p:nvSpPr>
          <p:cNvPr id="108" name="Textplatzhalter 2">
            <a:extLst>
              <a:ext uri="{FF2B5EF4-FFF2-40B4-BE49-F238E27FC236}">
                <a16:creationId xmlns:a16="http://schemas.microsoft.com/office/drawing/2014/main" id="{993E5868-380E-4A02-9B92-A350ED43E49C}"/>
              </a:ext>
            </a:extLst>
          </p:cNvPr>
          <p:cNvSpPr>
            <a:spLocks noGrp="1"/>
          </p:cNvSpPr>
          <p:nvPr>
            <p:ph type="body" sz="quarter" idx="14"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741940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k">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A20D4A5C-F76F-40F8-A3B9-AA783CB7ABC1}"/>
              </a:ext>
            </a:extLst>
          </p:cNvPr>
          <p:cNvPicPr>
            <a:picLocks noChangeAspect="1"/>
          </p:cNvPicPr>
          <p:nvPr userDrawn="1"/>
        </p:nvPicPr>
        <p:blipFill rotWithShape="1">
          <a:blip r:embed="rId2"/>
          <a:srcRect b="15329"/>
          <a:stretch/>
        </p:blipFill>
        <p:spPr>
          <a:xfrm>
            <a:off x="10560050" y="5584114"/>
            <a:ext cx="1509194" cy="1273886"/>
          </a:xfrm>
          <a:prstGeom prst="rect">
            <a:avLst/>
          </a:prstGeom>
        </p:spPr>
      </p:pic>
      <p:sp>
        <p:nvSpPr>
          <p:cNvPr id="48" name="Rechteck: Abgerundete Ecken 1">
            <a:extLst>
              <a:ext uri="{FF2B5EF4-FFF2-40B4-BE49-F238E27FC236}">
                <a16:creationId xmlns:a16="http://schemas.microsoft.com/office/drawing/2014/main" id="{6BF9B257-2042-454F-A701-CD877F079526}"/>
              </a:ext>
            </a:extLst>
          </p:cNvPr>
          <p:cNvSpPr/>
          <p:nvPr userDrawn="1"/>
        </p:nvSpPr>
        <p:spPr>
          <a:xfrm>
            <a:off x="123008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49" name="Rechteck: Abgerundete Ecken 25">
            <a:extLst>
              <a:ext uri="{FF2B5EF4-FFF2-40B4-BE49-F238E27FC236}">
                <a16:creationId xmlns:a16="http://schemas.microsoft.com/office/drawing/2014/main" id="{AD524C18-85DA-46A1-A517-BCAC52988F36}"/>
              </a:ext>
            </a:extLst>
          </p:cNvPr>
          <p:cNvSpPr/>
          <p:nvPr userDrawn="1"/>
        </p:nvSpPr>
        <p:spPr>
          <a:xfrm>
            <a:off x="6313716" y="1510352"/>
            <a:ext cx="4967514" cy="664797"/>
          </a:xfrm>
          <a:prstGeom prst="roundRect">
            <a:avLst/>
          </a:prstGeom>
          <a:solidFill>
            <a:srgbClr val="848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0" name="Rechteck: Abgerundete Ecken 26">
            <a:extLst>
              <a:ext uri="{FF2B5EF4-FFF2-40B4-BE49-F238E27FC236}">
                <a16:creationId xmlns:a16="http://schemas.microsoft.com/office/drawing/2014/main" id="{994FAA37-375D-49D2-A477-475B858F0795}"/>
              </a:ext>
            </a:extLst>
          </p:cNvPr>
          <p:cNvSpPr/>
          <p:nvPr userDrawn="1"/>
        </p:nvSpPr>
        <p:spPr>
          <a:xfrm rot="16200000">
            <a:off x="-106838" y="502709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1" name="Rechteck: Abgerundete Ecken 27">
            <a:extLst>
              <a:ext uri="{FF2B5EF4-FFF2-40B4-BE49-F238E27FC236}">
                <a16:creationId xmlns:a16="http://schemas.microsoft.com/office/drawing/2014/main" id="{A49121CC-03D6-46E4-BFCB-C78C251ACC66}"/>
              </a:ext>
            </a:extLst>
          </p:cNvPr>
          <p:cNvSpPr/>
          <p:nvPr userDrawn="1"/>
        </p:nvSpPr>
        <p:spPr>
          <a:xfrm rot="16200000">
            <a:off x="-110159" y="2922169"/>
            <a:ext cx="1972763" cy="664797"/>
          </a:xfrm>
          <a:prstGeom prst="roundRect">
            <a:avLst/>
          </a:prstGeom>
          <a:solidFill>
            <a:srgbClr val="FF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cxnSp>
        <p:nvCxnSpPr>
          <p:cNvPr id="52" name="Gerader Verbinder 51">
            <a:extLst>
              <a:ext uri="{FF2B5EF4-FFF2-40B4-BE49-F238E27FC236}">
                <a16:creationId xmlns:a16="http://schemas.microsoft.com/office/drawing/2014/main" id="{6D862969-B218-4709-97F1-1B1977D1FB87}"/>
              </a:ext>
              <a:ext uri="{C183D7F6-B498-43B3-948B-1728B52AA6E4}">
                <adec:decorative xmlns:adec="http://schemas.microsoft.com/office/drawing/2017/decorative" val="1"/>
              </a:ext>
            </a:extLst>
          </p:cNvPr>
          <p:cNvCxnSpPr>
            <a:cxnSpLocks/>
          </p:cNvCxnSpPr>
          <p:nvPr userDrawn="1"/>
        </p:nvCxnSpPr>
        <p:spPr>
          <a:xfrm>
            <a:off x="1385888" y="4306622"/>
            <a:ext cx="989534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335F0B38-A56B-474C-BDC7-AED9801ED46A}"/>
              </a:ext>
              <a:ext uri="{C183D7F6-B498-43B3-948B-1728B52AA6E4}">
                <adec:decorative xmlns:adec="http://schemas.microsoft.com/office/drawing/2017/decorative" val="1"/>
              </a:ext>
            </a:extLst>
          </p:cNvPr>
          <p:cNvCxnSpPr>
            <a:cxnSpLocks/>
          </p:cNvCxnSpPr>
          <p:nvPr userDrawn="1"/>
        </p:nvCxnSpPr>
        <p:spPr>
          <a:xfrm>
            <a:off x="6255658" y="2267364"/>
            <a:ext cx="0" cy="40785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2">
            <a:extLst>
              <a:ext uri="{FF2B5EF4-FFF2-40B4-BE49-F238E27FC236}">
                <a16:creationId xmlns:a16="http://schemas.microsoft.com/office/drawing/2014/main" id="{16849B45-5053-4473-8CF1-3C086467C7FB}"/>
              </a:ext>
            </a:extLst>
          </p:cNvPr>
          <p:cNvSpPr>
            <a:spLocks noGrp="1"/>
          </p:cNvSpPr>
          <p:nvPr>
            <p:ph type="body" sz="quarter" idx="10" hasCustomPrompt="1"/>
          </p:nvPr>
        </p:nvSpPr>
        <p:spPr>
          <a:xfrm>
            <a:off x="1210744"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24" name="Textplatzhalter 2">
            <a:extLst>
              <a:ext uri="{FF2B5EF4-FFF2-40B4-BE49-F238E27FC236}">
                <a16:creationId xmlns:a16="http://schemas.microsoft.com/office/drawing/2014/main" id="{EF7C1DD4-3610-415E-9637-983FA5AB298C}"/>
              </a:ext>
            </a:extLst>
          </p:cNvPr>
          <p:cNvSpPr>
            <a:spLocks noGrp="1"/>
          </p:cNvSpPr>
          <p:nvPr>
            <p:ph type="body" sz="quarter" idx="11" hasCustomPrompt="1"/>
          </p:nvPr>
        </p:nvSpPr>
        <p:spPr>
          <a:xfrm>
            <a:off x="6305098" y="1700319"/>
            <a:ext cx="4984750" cy="284861"/>
          </a:xfrm>
          <a:prstGeom prst="rect">
            <a:avLst/>
          </a:prstGeom>
        </p:spPr>
        <p:txBody>
          <a:bodyPr/>
          <a:lstStyle>
            <a:lvl1pPr algn="ctr">
              <a:buNone/>
              <a:defRPr sz="1800">
                <a:solidFill>
                  <a:schemeClr val="bg1"/>
                </a:solidFill>
              </a:defRPr>
            </a:lvl1pPr>
          </a:lstStyle>
          <a:p>
            <a:pPr lvl="0"/>
            <a:r>
              <a:rPr lang="de-DE" dirty="0"/>
              <a:t>Text einfügen</a:t>
            </a:r>
          </a:p>
        </p:txBody>
      </p:sp>
      <p:sp>
        <p:nvSpPr>
          <p:cNvPr id="5" name="Textplatzhalter 4">
            <a:extLst>
              <a:ext uri="{FF2B5EF4-FFF2-40B4-BE49-F238E27FC236}">
                <a16:creationId xmlns:a16="http://schemas.microsoft.com/office/drawing/2014/main" id="{CA9606B2-0F95-429A-BAE8-8C4DF74B888C}"/>
              </a:ext>
            </a:extLst>
          </p:cNvPr>
          <p:cNvSpPr>
            <a:spLocks noGrp="1"/>
          </p:cNvSpPr>
          <p:nvPr>
            <p:ph type="body" sz="quarter" idx="12" hasCustomPrompt="1"/>
          </p:nvPr>
        </p:nvSpPr>
        <p:spPr>
          <a:xfrm>
            <a:off x="1631950" y="2335213"/>
            <a:ext cx="4140196" cy="271462"/>
          </a:xfrm>
          <a:prstGeom prst="rect">
            <a:avLst/>
          </a:prstGeom>
        </p:spPr>
        <p:txBody>
          <a:bodyPr/>
          <a:lstStyle>
            <a:lvl1pPr>
              <a:buNone/>
              <a:defRPr sz="1600"/>
            </a:lvl1pPr>
          </a:lstStyle>
          <a:p>
            <a:pPr lvl="0"/>
            <a:r>
              <a:rPr lang="de-DE" dirty="0"/>
              <a:t>Text einfügen</a:t>
            </a:r>
          </a:p>
        </p:txBody>
      </p:sp>
      <p:sp>
        <p:nvSpPr>
          <p:cNvPr id="27" name="Textplatzhalter 4">
            <a:extLst>
              <a:ext uri="{FF2B5EF4-FFF2-40B4-BE49-F238E27FC236}">
                <a16:creationId xmlns:a16="http://schemas.microsoft.com/office/drawing/2014/main" id="{4B8CF306-2B28-4058-8B2B-855A291339BC}"/>
              </a:ext>
            </a:extLst>
          </p:cNvPr>
          <p:cNvSpPr>
            <a:spLocks noGrp="1"/>
          </p:cNvSpPr>
          <p:nvPr>
            <p:ph type="body" sz="quarter" idx="13" hasCustomPrompt="1"/>
          </p:nvPr>
        </p:nvSpPr>
        <p:spPr>
          <a:xfrm>
            <a:off x="6675667" y="2330678"/>
            <a:ext cx="4140000" cy="271462"/>
          </a:xfrm>
          <a:prstGeom prst="rect">
            <a:avLst/>
          </a:prstGeom>
        </p:spPr>
        <p:txBody>
          <a:bodyPr/>
          <a:lstStyle>
            <a:lvl1pPr>
              <a:buNone/>
              <a:defRPr sz="1600"/>
            </a:lvl1pPr>
          </a:lstStyle>
          <a:p>
            <a:pPr lvl="0"/>
            <a:r>
              <a:rPr lang="de-DE" dirty="0"/>
              <a:t>Text einfügen</a:t>
            </a:r>
          </a:p>
        </p:txBody>
      </p:sp>
      <p:sp>
        <p:nvSpPr>
          <p:cNvPr id="7" name="Textplatzhalter 6">
            <a:extLst>
              <a:ext uri="{FF2B5EF4-FFF2-40B4-BE49-F238E27FC236}">
                <a16:creationId xmlns:a16="http://schemas.microsoft.com/office/drawing/2014/main" id="{0CA0A23C-8287-4999-B6CA-EFDDF4A40DCB}"/>
              </a:ext>
            </a:extLst>
          </p:cNvPr>
          <p:cNvSpPr>
            <a:spLocks noGrp="1"/>
          </p:cNvSpPr>
          <p:nvPr>
            <p:ph type="body" sz="quarter" idx="14" hasCustomPrompt="1"/>
          </p:nvPr>
        </p:nvSpPr>
        <p:spPr>
          <a:xfrm>
            <a:off x="1631950"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0" name="Textplatzhalter 6">
            <a:extLst>
              <a:ext uri="{FF2B5EF4-FFF2-40B4-BE49-F238E27FC236}">
                <a16:creationId xmlns:a16="http://schemas.microsoft.com/office/drawing/2014/main" id="{C6C816CF-8F7F-4CEF-8F49-2E71F192F646}"/>
              </a:ext>
            </a:extLst>
          </p:cNvPr>
          <p:cNvSpPr>
            <a:spLocks noGrp="1"/>
          </p:cNvSpPr>
          <p:nvPr>
            <p:ph type="body" sz="quarter" idx="15" hasCustomPrompt="1"/>
          </p:nvPr>
        </p:nvSpPr>
        <p:spPr>
          <a:xfrm>
            <a:off x="6675474" y="2767013"/>
            <a:ext cx="4140193" cy="1446212"/>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37" name="Textplatzhalter 4">
            <a:extLst>
              <a:ext uri="{FF2B5EF4-FFF2-40B4-BE49-F238E27FC236}">
                <a16:creationId xmlns:a16="http://schemas.microsoft.com/office/drawing/2014/main" id="{4B123ECB-F298-4FE0-9542-F39FA57CBEC8}"/>
              </a:ext>
            </a:extLst>
          </p:cNvPr>
          <p:cNvSpPr>
            <a:spLocks noGrp="1"/>
          </p:cNvSpPr>
          <p:nvPr>
            <p:ph type="body" sz="quarter" idx="16" hasCustomPrompt="1"/>
          </p:nvPr>
        </p:nvSpPr>
        <p:spPr>
          <a:xfrm>
            <a:off x="1631948" y="4442970"/>
            <a:ext cx="4140191" cy="271462"/>
          </a:xfrm>
          <a:prstGeom prst="rect">
            <a:avLst/>
          </a:prstGeom>
        </p:spPr>
        <p:txBody>
          <a:bodyPr/>
          <a:lstStyle>
            <a:lvl1pPr>
              <a:buNone/>
              <a:defRPr sz="1600"/>
            </a:lvl1pPr>
          </a:lstStyle>
          <a:p>
            <a:pPr lvl="0"/>
            <a:r>
              <a:rPr lang="de-DE" dirty="0"/>
              <a:t>Text einfügen</a:t>
            </a:r>
          </a:p>
        </p:txBody>
      </p:sp>
      <p:sp>
        <p:nvSpPr>
          <p:cNvPr id="38" name="Textplatzhalter 4">
            <a:extLst>
              <a:ext uri="{FF2B5EF4-FFF2-40B4-BE49-F238E27FC236}">
                <a16:creationId xmlns:a16="http://schemas.microsoft.com/office/drawing/2014/main" id="{5C8BB39F-54D9-48EB-9574-2C6EDA542F00}"/>
              </a:ext>
            </a:extLst>
          </p:cNvPr>
          <p:cNvSpPr>
            <a:spLocks noGrp="1"/>
          </p:cNvSpPr>
          <p:nvPr>
            <p:ph type="body" sz="quarter" idx="17" hasCustomPrompt="1"/>
          </p:nvPr>
        </p:nvSpPr>
        <p:spPr>
          <a:xfrm>
            <a:off x="6675471" y="4445800"/>
            <a:ext cx="4140196" cy="271462"/>
          </a:xfrm>
          <a:prstGeom prst="rect">
            <a:avLst/>
          </a:prstGeom>
        </p:spPr>
        <p:txBody>
          <a:bodyPr/>
          <a:lstStyle>
            <a:lvl1pPr>
              <a:buNone/>
              <a:defRPr sz="1600"/>
            </a:lvl1pPr>
          </a:lstStyle>
          <a:p>
            <a:pPr lvl="0"/>
            <a:r>
              <a:rPr lang="de-DE" dirty="0"/>
              <a:t>Text einfügen</a:t>
            </a:r>
          </a:p>
        </p:txBody>
      </p:sp>
      <p:sp>
        <p:nvSpPr>
          <p:cNvPr id="39" name="Textplatzhalter 6">
            <a:extLst>
              <a:ext uri="{FF2B5EF4-FFF2-40B4-BE49-F238E27FC236}">
                <a16:creationId xmlns:a16="http://schemas.microsoft.com/office/drawing/2014/main" id="{52E8115B-73E7-4AEA-9129-5AE9B130DCA6}"/>
              </a:ext>
            </a:extLst>
          </p:cNvPr>
          <p:cNvSpPr>
            <a:spLocks noGrp="1"/>
          </p:cNvSpPr>
          <p:nvPr>
            <p:ph type="body" sz="quarter" idx="18" hasCustomPrompt="1"/>
          </p:nvPr>
        </p:nvSpPr>
        <p:spPr>
          <a:xfrm>
            <a:off x="1631957"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40" name="Textplatzhalter 6">
            <a:extLst>
              <a:ext uri="{FF2B5EF4-FFF2-40B4-BE49-F238E27FC236}">
                <a16:creationId xmlns:a16="http://schemas.microsoft.com/office/drawing/2014/main" id="{58AFC787-CEBA-455B-953B-BF729CB69442}"/>
              </a:ext>
            </a:extLst>
          </p:cNvPr>
          <p:cNvSpPr>
            <a:spLocks noGrp="1"/>
          </p:cNvSpPr>
          <p:nvPr>
            <p:ph type="body" sz="quarter" idx="19" hasCustomPrompt="1"/>
          </p:nvPr>
        </p:nvSpPr>
        <p:spPr>
          <a:xfrm>
            <a:off x="6675471" y="4898485"/>
            <a:ext cx="4140193" cy="1421067"/>
          </a:xfrm>
          <a:prstGeom prst="rect">
            <a:avLst/>
          </a:prstGeom>
        </p:spPr>
        <p:txBody>
          <a:bodyPr/>
          <a:lstStyle>
            <a:lvl1pPr>
              <a:buFont typeface="Arial" panose="020B0604020202020204" pitchFamily="34" charset="0"/>
              <a:buChar char="•"/>
              <a:defRPr sz="1400"/>
            </a:lvl1pPr>
          </a:lstStyle>
          <a:p>
            <a:pPr lvl="0"/>
            <a:r>
              <a:rPr lang="de-DE" dirty="0"/>
              <a:t>Text einfügen</a:t>
            </a:r>
          </a:p>
        </p:txBody>
      </p:sp>
      <p:sp>
        <p:nvSpPr>
          <p:cNvPr id="9" name="Textplatzhalter 8">
            <a:extLst>
              <a:ext uri="{FF2B5EF4-FFF2-40B4-BE49-F238E27FC236}">
                <a16:creationId xmlns:a16="http://schemas.microsoft.com/office/drawing/2014/main" id="{B8B6180D-1151-42ED-BC2B-03C3F004DA7F}"/>
              </a:ext>
            </a:extLst>
          </p:cNvPr>
          <p:cNvSpPr>
            <a:spLocks noGrp="1"/>
          </p:cNvSpPr>
          <p:nvPr>
            <p:ph type="body" sz="quarter" idx="20" hasCustomPrompt="1"/>
          </p:nvPr>
        </p:nvSpPr>
        <p:spPr>
          <a:xfrm rot="16200000">
            <a:off x="-107250" y="3080257"/>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41" name="Textplatzhalter 8">
            <a:extLst>
              <a:ext uri="{FF2B5EF4-FFF2-40B4-BE49-F238E27FC236}">
                <a16:creationId xmlns:a16="http://schemas.microsoft.com/office/drawing/2014/main" id="{B00CA178-E612-4679-830E-BEC22633F33E}"/>
              </a:ext>
            </a:extLst>
          </p:cNvPr>
          <p:cNvSpPr>
            <a:spLocks noGrp="1"/>
          </p:cNvSpPr>
          <p:nvPr>
            <p:ph type="body" sz="quarter" idx="21" hasCustomPrompt="1"/>
          </p:nvPr>
        </p:nvSpPr>
        <p:spPr>
          <a:xfrm rot="16200000">
            <a:off x="-104563" y="5186010"/>
            <a:ext cx="1973585" cy="347798"/>
          </a:xfrm>
          <a:prstGeom prst="rect">
            <a:avLst/>
          </a:prstGeom>
        </p:spPr>
        <p:txBody>
          <a:bodyPr/>
          <a:lstStyle>
            <a:lvl1pPr algn="ctr">
              <a:buNone/>
              <a:defRPr sz="1800">
                <a:solidFill>
                  <a:schemeClr val="bg1"/>
                </a:solidFill>
              </a:defRPr>
            </a:lvl1pPr>
          </a:lstStyle>
          <a:p>
            <a:pPr lvl="0"/>
            <a:r>
              <a:rPr lang="de-DE" dirty="0"/>
              <a:t>Text einfügen</a:t>
            </a:r>
          </a:p>
        </p:txBody>
      </p:sp>
      <p:sp>
        <p:nvSpPr>
          <p:cNvPr id="23" name="Textplatzhalter 2">
            <a:extLst>
              <a:ext uri="{FF2B5EF4-FFF2-40B4-BE49-F238E27FC236}">
                <a16:creationId xmlns:a16="http://schemas.microsoft.com/office/drawing/2014/main" id="{DA511265-0DD9-4F99-BD35-DD98271DF47F}"/>
              </a:ext>
            </a:extLst>
          </p:cNvPr>
          <p:cNvSpPr>
            <a:spLocks noGrp="1"/>
          </p:cNvSpPr>
          <p:nvPr>
            <p:ph type="body" sz="quarter" idx="22" hasCustomPrompt="1"/>
          </p:nvPr>
        </p:nvSpPr>
        <p:spPr>
          <a:xfrm>
            <a:off x="-6489334" y="362583"/>
            <a:ext cx="10906506"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Überschrift bearbeiten</a:t>
            </a:r>
          </a:p>
        </p:txBody>
      </p:sp>
    </p:spTree>
    <p:extLst>
      <p:ext uri="{BB962C8B-B14F-4D97-AF65-F5344CB8AC3E}">
        <p14:creationId xmlns:p14="http://schemas.microsoft.com/office/powerpoint/2010/main" val="2746834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ntaktchart (1 Pers.)">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668CCD0D-3894-47D5-AAFE-6A0C261E4345}"/>
              </a:ext>
            </a:extLst>
          </p:cNvPr>
          <p:cNvSpPr/>
          <p:nvPr userDrawn="1"/>
        </p:nvSpPr>
        <p:spPr>
          <a:xfrm>
            <a:off x="0" y="2218317"/>
            <a:ext cx="7619525"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7" name="Ellipse 16">
            <a:extLst>
              <a:ext uri="{FF2B5EF4-FFF2-40B4-BE49-F238E27FC236}">
                <a16:creationId xmlns:a16="http://schemas.microsoft.com/office/drawing/2014/main" id="{5C6DBC24-4BDC-4AE0-9CE7-EE52577338EE}"/>
              </a:ext>
            </a:extLst>
          </p:cNvPr>
          <p:cNvSpPr/>
          <p:nvPr userDrawn="1"/>
        </p:nvSpPr>
        <p:spPr>
          <a:xfrm flipH="1" flipV="1">
            <a:off x="6511078" y="2218314"/>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8" name="Rechteck 17">
            <a:extLst>
              <a:ext uri="{FF2B5EF4-FFF2-40B4-BE49-F238E27FC236}">
                <a16:creationId xmlns:a16="http://schemas.microsoft.com/office/drawing/2014/main" id="{17FD2F89-84C4-47F8-B16E-F8FF4A93846C}"/>
              </a:ext>
            </a:extLst>
          </p:cNvPr>
          <p:cNvSpPr/>
          <p:nvPr userDrawn="1"/>
        </p:nvSpPr>
        <p:spPr>
          <a:xfrm>
            <a:off x="694081" y="2388764"/>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 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Europa-Allee 22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60327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9" name="Rechteck 28">
            <a:extLst>
              <a:ext uri="{FF2B5EF4-FFF2-40B4-BE49-F238E27FC236}">
                <a16:creationId xmlns:a16="http://schemas.microsoft.com/office/drawing/2014/main" id="{6FEC1D88-9FB5-4E1C-8164-C9EE85013D15}"/>
              </a:ext>
            </a:extLst>
          </p:cNvPr>
          <p:cNvSpPr/>
          <p:nvPr userDrawn="1"/>
        </p:nvSpPr>
        <p:spPr>
          <a:xfrm>
            <a:off x="0" y="4723026"/>
            <a:ext cx="8759449" cy="1579169"/>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ctr"/>
            <a:endParaRPr lang="de-DE" dirty="0">
              <a:latin typeface="+mj-lt"/>
            </a:endParaRPr>
          </a:p>
        </p:txBody>
      </p:sp>
      <p:sp>
        <p:nvSpPr>
          <p:cNvPr id="30" name="Ellipse 29">
            <a:extLst>
              <a:ext uri="{FF2B5EF4-FFF2-40B4-BE49-F238E27FC236}">
                <a16:creationId xmlns:a16="http://schemas.microsoft.com/office/drawing/2014/main" id="{34FC9EDD-5FB5-424C-B0F3-7CD7E29CBE3D}"/>
              </a:ext>
            </a:extLst>
          </p:cNvPr>
          <p:cNvSpPr/>
          <p:nvPr userDrawn="1"/>
        </p:nvSpPr>
        <p:spPr>
          <a:xfrm flipH="1" flipV="1">
            <a:off x="7828401" y="4723765"/>
            <a:ext cx="1756800" cy="1578430"/>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4" name="Bildplatzhalter 3">
            <a:extLst>
              <a:ext uri="{FF2B5EF4-FFF2-40B4-BE49-F238E27FC236}">
                <a16:creationId xmlns:a16="http://schemas.microsoft.com/office/drawing/2014/main" id="{8D148A70-968C-415E-A47B-AF9FB36D32CB}"/>
              </a:ext>
            </a:extLst>
          </p:cNvPr>
          <p:cNvSpPr>
            <a:spLocks noGrp="1"/>
          </p:cNvSpPr>
          <p:nvPr>
            <p:ph type="pic" sz="quarter" idx="10" hasCustomPrompt="1"/>
          </p:nvPr>
        </p:nvSpPr>
        <p:spPr>
          <a:xfrm>
            <a:off x="10223214" y="4721795"/>
            <a:ext cx="1580400" cy="1580400"/>
          </a:xfrm>
          <a:prstGeom prst="ellipse">
            <a:avLst/>
          </a:prstGeom>
        </p:spPr>
        <p:txBody>
          <a:bodyPr/>
          <a:lstStyle>
            <a:lvl1pPr>
              <a:buNone/>
              <a:defRPr sz="1800"/>
            </a:lvl1pPr>
          </a:lstStyle>
          <a:p>
            <a:r>
              <a:rPr lang="de-DE" dirty="0"/>
              <a:t>Platz für Foto</a:t>
            </a:r>
          </a:p>
        </p:txBody>
      </p:sp>
      <p:sp>
        <p:nvSpPr>
          <p:cNvPr id="3" name="Textplatzhalter 2">
            <a:extLst>
              <a:ext uri="{FF2B5EF4-FFF2-40B4-BE49-F238E27FC236}">
                <a16:creationId xmlns:a16="http://schemas.microsoft.com/office/drawing/2014/main" id="{3802C273-1150-4B87-82DA-096F651C5316}"/>
              </a:ext>
            </a:extLst>
          </p:cNvPr>
          <p:cNvSpPr>
            <a:spLocks noGrp="1"/>
          </p:cNvSpPr>
          <p:nvPr>
            <p:ph type="body" sz="quarter" idx="11" hasCustomPrompt="1"/>
          </p:nvPr>
        </p:nvSpPr>
        <p:spPr>
          <a:xfrm>
            <a:off x="686639" y="4897632"/>
            <a:ext cx="7982391" cy="1228725"/>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Kontakt</a:t>
            </a:r>
          </a:p>
          <a:p>
            <a:pPr lvl="0"/>
            <a:r>
              <a:rPr lang="de-DE" dirty="0"/>
              <a:t>Name 					Telefonnummer</a:t>
            </a:r>
          </a:p>
          <a:p>
            <a:pPr lvl="0"/>
            <a:r>
              <a:rPr lang="de-DE" dirty="0"/>
              <a:t>Bereich					E-Mail </a:t>
            </a:r>
          </a:p>
        </p:txBody>
      </p:sp>
      <p:sp>
        <p:nvSpPr>
          <p:cNvPr id="14" name="Textplatzhalter 2">
            <a:extLst>
              <a:ext uri="{FF2B5EF4-FFF2-40B4-BE49-F238E27FC236}">
                <a16:creationId xmlns:a16="http://schemas.microsoft.com/office/drawing/2014/main" id="{03B661A3-3F6B-4F2B-9FC6-FAC644D770B1}"/>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4924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ntaktchart (2 Pers.)">
    <p:spTree>
      <p:nvGrpSpPr>
        <p:cNvPr id="1" name=""/>
        <p:cNvGrpSpPr/>
        <p:nvPr/>
      </p:nvGrpSpPr>
      <p:grpSpPr>
        <a:xfrm>
          <a:off x="0" y="0"/>
          <a:ext cx="0" cy="0"/>
          <a:chOff x="0" y="0"/>
          <a:chExt cx="0" cy="0"/>
        </a:xfrm>
      </p:grpSpPr>
      <p:sp>
        <p:nvSpPr>
          <p:cNvPr id="38" name="Bildplatzhalter 3">
            <a:extLst>
              <a:ext uri="{FF2B5EF4-FFF2-40B4-BE49-F238E27FC236}">
                <a16:creationId xmlns:a16="http://schemas.microsoft.com/office/drawing/2014/main" id="{694B5BF6-098A-43D8-BBC7-7D368AF9AD23}"/>
              </a:ext>
            </a:extLst>
          </p:cNvPr>
          <p:cNvSpPr>
            <a:spLocks noGrp="1"/>
          </p:cNvSpPr>
          <p:nvPr>
            <p:ph type="pic" sz="quarter" idx="10" hasCustomPrompt="1"/>
          </p:nvPr>
        </p:nvSpPr>
        <p:spPr>
          <a:xfrm>
            <a:off x="10465134" y="3980508"/>
            <a:ext cx="1040400" cy="1040400"/>
          </a:xfrm>
          <a:prstGeom prst="ellipse">
            <a:avLst/>
          </a:prstGeom>
        </p:spPr>
        <p:txBody>
          <a:bodyPr/>
          <a:lstStyle>
            <a:lvl1pPr>
              <a:buNone/>
              <a:defRPr sz="1100"/>
            </a:lvl1pPr>
          </a:lstStyle>
          <a:p>
            <a:r>
              <a:rPr lang="de-DE" dirty="0"/>
              <a:t>Platz für Foto</a:t>
            </a:r>
          </a:p>
        </p:txBody>
      </p:sp>
      <p:pic>
        <p:nvPicPr>
          <p:cNvPr id="33" name="Grafik 32">
            <a:extLst>
              <a:ext uri="{FF2B5EF4-FFF2-40B4-BE49-F238E27FC236}">
                <a16:creationId xmlns:a16="http://schemas.microsoft.com/office/drawing/2014/main" id="{16ADDA9C-9224-4F0C-9C03-79C3E0F30457}"/>
              </a:ext>
            </a:extLst>
          </p:cNvPr>
          <p:cNvPicPr>
            <a:picLocks noChangeAspect="1"/>
          </p:cNvPicPr>
          <p:nvPr userDrawn="1"/>
        </p:nvPicPr>
        <p:blipFill>
          <a:blip r:embed="rId2"/>
          <a:stretch>
            <a:fillRect/>
          </a:stretch>
        </p:blipFill>
        <p:spPr>
          <a:xfrm>
            <a:off x="9960568" y="203458"/>
            <a:ext cx="2105692" cy="747357"/>
          </a:xfrm>
          <a:prstGeom prst="rect">
            <a:avLst/>
          </a:prstGeom>
        </p:spPr>
      </p:pic>
      <p:sp>
        <p:nvSpPr>
          <p:cNvPr id="13" name="Rechteck 12">
            <a:extLst>
              <a:ext uri="{FF2B5EF4-FFF2-40B4-BE49-F238E27FC236}">
                <a16:creationId xmlns:a16="http://schemas.microsoft.com/office/drawing/2014/main" id="{7D5ACA3C-C347-48A1-9FF9-62A414EE299B}"/>
              </a:ext>
            </a:extLst>
          </p:cNvPr>
          <p:cNvSpPr/>
          <p:nvPr userDrawn="1"/>
        </p:nvSpPr>
        <p:spPr>
          <a:xfrm>
            <a:off x="0" y="1429465"/>
            <a:ext cx="7614227" cy="2115603"/>
          </a:xfrm>
          <a:prstGeom prst="rect">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Ellipse 13">
            <a:extLst>
              <a:ext uri="{FF2B5EF4-FFF2-40B4-BE49-F238E27FC236}">
                <a16:creationId xmlns:a16="http://schemas.microsoft.com/office/drawing/2014/main" id="{2C4F9794-5A3A-4B1D-8DB1-D76AEEA1E420}"/>
              </a:ext>
            </a:extLst>
          </p:cNvPr>
          <p:cNvSpPr/>
          <p:nvPr userDrawn="1"/>
        </p:nvSpPr>
        <p:spPr>
          <a:xfrm flipH="1" flipV="1">
            <a:off x="6505780" y="1429462"/>
            <a:ext cx="2231726" cy="2115605"/>
          </a:xfrm>
          <a:prstGeom prst="ellipse">
            <a:avLst/>
          </a:prstGeom>
          <a:solidFill>
            <a:srgbClr val="00ADE4"/>
          </a:solidFill>
          <a:ln w="19050">
            <a:solidFill>
              <a:srgbClr val="00AD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5" name="Rechteck 14">
            <a:extLst>
              <a:ext uri="{FF2B5EF4-FFF2-40B4-BE49-F238E27FC236}">
                <a16:creationId xmlns:a16="http://schemas.microsoft.com/office/drawing/2014/main" id="{1590C895-8990-4F20-BA98-0F476E0CE6DC}"/>
              </a:ext>
            </a:extLst>
          </p:cNvPr>
          <p:cNvSpPr/>
          <p:nvPr userDrawn="1"/>
        </p:nvSpPr>
        <p:spPr>
          <a:xfrm>
            <a:off x="688783" y="1599912"/>
            <a:ext cx="7089827" cy="1800493"/>
          </a:xfrm>
          <a:prstGeom prst="rect">
            <a:avLst/>
          </a:prstGeom>
        </p:spPr>
        <p:txBody>
          <a:bodyPr wrap="square">
            <a:spAutoFit/>
          </a:bodyPr>
          <a:lstStyle/>
          <a:p>
            <a:pPr indent="12700">
              <a:spcBef>
                <a:spcPts val="600"/>
              </a:spcBef>
              <a:spcAft>
                <a:spcPts val="600"/>
              </a:spcAft>
              <a:defRPr/>
            </a:pPr>
            <a:r>
              <a:rPr lang="de-DE" sz="2400" dirty="0">
                <a:solidFill>
                  <a:prstClr val="white"/>
                </a:solidFill>
                <a:ea typeface="Verdana" panose="020B0604030504040204" pitchFamily="34" charset="0"/>
                <a:cs typeface="Verdana" panose="020B0604030504040204" pitchFamily="34" charset="0"/>
              </a:rPr>
              <a:t>Arbeitsgemeinschaft Onlineforschung e.V. </a:t>
            </a:r>
          </a:p>
          <a:p>
            <a:pPr indent="12700">
              <a:lnSpc>
                <a:spcPct val="150000"/>
              </a:lnSpc>
              <a:spcBef>
                <a:spcPts val="600"/>
              </a:spcBef>
              <a:defRPr/>
            </a:pPr>
            <a:r>
              <a:rPr lang="de-DE" dirty="0">
                <a:solidFill>
                  <a:schemeClr val="bg1"/>
                </a:solidFill>
                <a:latin typeface="+mj-lt"/>
                <a:ea typeface="Verdana" panose="020B0604030504040204" pitchFamily="34" charset="0"/>
                <a:cs typeface="Verdana" panose="020B0604030504040204" pitchFamily="34" charset="0"/>
              </a:rPr>
              <a:t>Franklinstraße 52 </a:t>
            </a:r>
            <a:r>
              <a:rPr lang="de-DE" dirty="0">
                <a:solidFill>
                  <a:schemeClr val="bg1"/>
                </a:solidFill>
                <a:latin typeface="+mj-lt"/>
              </a:rPr>
              <a:t>			Tel.: 069-264 888 310</a:t>
            </a:r>
            <a:r>
              <a:rPr lang="de-DE" dirty="0">
                <a:solidFill>
                  <a:schemeClr val="bg1"/>
                </a:solidFill>
                <a:latin typeface="+mj-lt"/>
                <a:ea typeface="Verdana" panose="020B0604030504040204" pitchFamily="34" charset="0"/>
                <a:cs typeface="Verdana" panose="020B0604030504040204" pitchFamily="34" charset="0"/>
              </a:rPr>
              <a:t> 60486 Frankfurt am Main 			</a:t>
            </a:r>
            <a:r>
              <a:rPr lang="de-DE" dirty="0">
                <a:solidFill>
                  <a:schemeClr val="bg1"/>
                </a:solidFill>
                <a:latin typeface="+mj-lt"/>
              </a:rPr>
              <a:t>Fax: 069-264 888 320</a:t>
            </a:r>
            <a:endParaRPr lang="de-DE" dirty="0">
              <a:solidFill>
                <a:schemeClr val="bg1"/>
              </a:solidFill>
              <a:latin typeface="+mj-lt"/>
              <a:ea typeface="Verdana" panose="020B0604030504040204" pitchFamily="34" charset="0"/>
              <a:cs typeface="Verdana" panose="020B0604030504040204" pitchFamily="34" charset="0"/>
            </a:endParaRPr>
          </a:p>
          <a:p>
            <a:pPr indent="12700">
              <a:spcBef>
                <a:spcPts val="600"/>
              </a:spcBef>
              <a:defRPr/>
            </a:pPr>
            <a:r>
              <a:rPr lang="de-DE" dirty="0">
                <a:solidFill>
                  <a:prstClr val="white"/>
                </a:solidFill>
                <a:latin typeface="+mj-lt"/>
                <a:ea typeface="Verdana" panose="020B0604030504040204" pitchFamily="34" charset="0"/>
                <a:cs typeface="Verdana" panose="020B0604030504040204" pitchFamily="34" charset="0"/>
              </a:rPr>
              <a:t>www.agof.de				</a:t>
            </a:r>
            <a:r>
              <a:rPr lang="de-DE" dirty="0">
                <a:solidFill>
                  <a:schemeClr val="bg1"/>
                </a:solidFill>
                <a:latin typeface="+mj-lt"/>
              </a:rPr>
              <a:t>Mail: kontakt@agof.de</a:t>
            </a:r>
            <a:endParaRPr lang="de-DE" dirty="0">
              <a:solidFill>
                <a:schemeClr val="bg1"/>
              </a:solidFill>
              <a:latin typeface="+mj-lt"/>
              <a:ea typeface="Verdana" panose="020B0604030504040204" pitchFamily="34" charset="0"/>
              <a:cs typeface="Verdana" panose="020B0604030504040204" pitchFamily="34" charset="0"/>
            </a:endParaRPr>
          </a:p>
        </p:txBody>
      </p:sp>
      <p:sp>
        <p:nvSpPr>
          <p:cNvPr id="24" name="Rechteck 23">
            <a:extLst>
              <a:ext uri="{FF2B5EF4-FFF2-40B4-BE49-F238E27FC236}">
                <a16:creationId xmlns:a16="http://schemas.microsoft.com/office/drawing/2014/main" id="{7E187D57-0CCE-4DCA-8993-0C3ED6CA8669}"/>
              </a:ext>
            </a:extLst>
          </p:cNvPr>
          <p:cNvSpPr/>
          <p:nvPr userDrawn="1"/>
        </p:nvSpPr>
        <p:spPr>
          <a:xfrm>
            <a:off x="3702" y="3980508"/>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25" name="Ellipse 24">
            <a:extLst>
              <a:ext uri="{FF2B5EF4-FFF2-40B4-BE49-F238E27FC236}">
                <a16:creationId xmlns:a16="http://schemas.microsoft.com/office/drawing/2014/main" id="{6793B51A-2FC7-44A9-9046-607D71A850E9}"/>
              </a:ext>
            </a:extLst>
          </p:cNvPr>
          <p:cNvSpPr/>
          <p:nvPr userDrawn="1"/>
        </p:nvSpPr>
        <p:spPr>
          <a:xfrm flipH="1" flipV="1">
            <a:off x="8238512" y="3981247"/>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2" name="Rechteck 31">
            <a:extLst>
              <a:ext uri="{FF2B5EF4-FFF2-40B4-BE49-F238E27FC236}">
                <a16:creationId xmlns:a16="http://schemas.microsoft.com/office/drawing/2014/main" id="{479E34B0-56C2-4C4F-9954-4191429BC4AF}"/>
              </a:ext>
            </a:extLst>
          </p:cNvPr>
          <p:cNvSpPr/>
          <p:nvPr userDrawn="1"/>
        </p:nvSpPr>
        <p:spPr>
          <a:xfrm>
            <a:off x="1" y="5459395"/>
            <a:ext cx="8813950" cy="1041415"/>
          </a:xfrm>
          <a:prstGeom prst="rect">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34" name="Ellipse 33">
            <a:extLst>
              <a:ext uri="{FF2B5EF4-FFF2-40B4-BE49-F238E27FC236}">
                <a16:creationId xmlns:a16="http://schemas.microsoft.com/office/drawing/2014/main" id="{1A8C633B-530E-4CAF-9F0E-F748542759F0}"/>
              </a:ext>
            </a:extLst>
          </p:cNvPr>
          <p:cNvSpPr/>
          <p:nvPr userDrawn="1"/>
        </p:nvSpPr>
        <p:spPr>
          <a:xfrm flipH="1" flipV="1">
            <a:off x="8234811" y="5460134"/>
            <a:ext cx="1158277" cy="1040676"/>
          </a:xfrm>
          <a:prstGeom prst="ellipse">
            <a:avLst/>
          </a:prstGeom>
          <a:solidFill>
            <a:srgbClr val="848484"/>
          </a:solidFill>
          <a:ln w="1905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40" name="Bildplatzhalter 3">
            <a:extLst>
              <a:ext uri="{FF2B5EF4-FFF2-40B4-BE49-F238E27FC236}">
                <a16:creationId xmlns:a16="http://schemas.microsoft.com/office/drawing/2014/main" id="{8F4A29A5-AF7C-47AD-BDCD-6A53A2D0E4E6}"/>
              </a:ext>
            </a:extLst>
          </p:cNvPr>
          <p:cNvSpPr>
            <a:spLocks noGrp="1"/>
          </p:cNvSpPr>
          <p:nvPr>
            <p:ph type="pic" sz="quarter" idx="11" hasCustomPrompt="1"/>
          </p:nvPr>
        </p:nvSpPr>
        <p:spPr>
          <a:xfrm>
            <a:off x="10465134" y="5459395"/>
            <a:ext cx="1040400" cy="1040400"/>
          </a:xfrm>
          <a:prstGeom prst="ellipse">
            <a:avLst/>
          </a:prstGeom>
        </p:spPr>
        <p:txBody>
          <a:bodyPr/>
          <a:lstStyle>
            <a:lvl1pPr>
              <a:buNone/>
              <a:defRPr sz="1100"/>
            </a:lvl1pPr>
          </a:lstStyle>
          <a:p>
            <a:r>
              <a:rPr lang="de-DE" dirty="0"/>
              <a:t>Platz für Foto</a:t>
            </a:r>
          </a:p>
        </p:txBody>
      </p:sp>
      <p:sp>
        <p:nvSpPr>
          <p:cNvPr id="17" name="Textplatzhalter 2">
            <a:extLst>
              <a:ext uri="{FF2B5EF4-FFF2-40B4-BE49-F238E27FC236}">
                <a16:creationId xmlns:a16="http://schemas.microsoft.com/office/drawing/2014/main" id="{334AD30B-51B1-4CFB-9107-2957F2A4AA80}"/>
              </a:ext>
            </a:extLst>
          </p:cNvPr>
          <p:cNvSpPr>
            <a:spLocks noGrp="1"/>
          </p:cNvSpPr>
          <p:nvPr>
            <p:ph type="body" sz="quarter" idx="12" hasCustomPrompt="1"/>
          </p:nvPr>
        </p:nvSpPr>
        <p:spPr>
          <a:xfrm>
            <a:off x="683197" y="4117459"/>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21" name="Textplatzhalter 2">
            <a:extLst>
              <a:ext uri="{FF2B5EF4-FFF2-40B4-BE49-F238E27FC236}">
                <a16:creationId xmlns:a16="http://schemas.microsoft.com/office/drawing/2014/main" id="{F370F04C-8AAD-4DFA-831C-81E3F69CFFD3}"/>
              </a:ext>
            </a:extLst>
          </p:cNvPr>
          <p:cNvSpPr>
            <a:spLocks noGrp="1"/>
          </p:cNvSpPr>
          <p:nvPr>
            <p:ph type="body" sz="quarter" idx="13" hasCustomPrompt="1"/>
          </p:nvPr>
        </p:nvSpPr>
        <p:spPr>
          <a:xfrm>
            <a:off x="686466" y="5594823"/>
            <a:ext cx="7982391" cy="769543"/>
          </a:xfrm>
          <a:prstGeom prst="rect">
            <a:avLst/>
          </a:prstGeom>
        </p:spPr>
        <p:txBody>
          <a:bodyPr/>
          <a:lstStyle>
            <a:lvl1pPr marL="0" indent="-14400">
              <a:spcBef>
                <a:spcPts val="600"/>
              </a:spcBef>
              <a:spcAft>
                <a:spcPts val="600"/>
              </a:spcAft>
              <a:buNone/>
              <a:defRPr sz="1800">
                <a:solidFill>
                  <a:schemeClr val="bg1"/>
                </a:solidFill>
              </a:defRPr>
            </a:lvl1pPr>
          </a:lstStyle>
          <a:p>
            <a:pPr lvl="0"/>
            <a:r>
              <a:rPr lang="de-DE" dirty="0"/>
              <a:t>Name					Telefonnummer</a:t>
            </a:r>
          </a:p>
          <a:p>
            <a:pPr lvl="0"/>
            <a:r>
              <a:rPr lang="de-DE" dirty="0"/>
              <a:t>Bereich					E-Mail </a:t>
            </a:r>
          </a:p>
        </p:txBody>
      </p:sp>
      <p:sp>
        <p:nvSpPr>
          <p:cNvPr id="18" name="Textplatzhalter 2">
            <a:extLst>
              <a:ext uri="{FF2B5EF4-FFF2-40B4-BE49-F238E27FC236}">
                <a16:creationId xmlns:a16="http://schemas.microsoft.com/office/drawing/2014/main" id="{9AE30E70-A751-4D67-AF85-BA7DCB117A68}"/>
              </a:ext>
            </a:extLst>
          </p:cNvPr>
          <p:cNvSpPr>
            <a:spLocks noGrp="1"/>
          </p:cNvSpPr>
          <p:nvPr>
            <p:ph type="body" sz="quarter" idx="14" hasCustomPrompt="1"/>
          </p:nvPr>
        </p:nvSpPr>
        <p:spPr>
          <a:xfrm>
            <a:off x="-7977167" y="347250"/>
            <a:ext cx="10333740" cy="702000"/>
          </a:xfrm>
          <a:prstGeom prst="roundRect">
            <a:avLst>
              <a:gd name="adj" fmla="val 50000"/>
            </a:avLst>
          </a:prstGeom>
          <a:solidFill>
            <a:srgbClr val="DCF0FA"/>
          </a:solidFill>
        </p:spPr>
        <p:txBody>
          <a:bodyPr rIns="432000" anchor="ctr" anchorCtr="0"/>
          <a:lstStyle>
            <a:lvl1pPr algn="r">
              <a:buNone/>
              <a:defRPr sz="2400">
                <a:solidFill>
                  <a:schemeClr val="accent1"/>
                </a:solidFill>
                <a:latin typeface="+mn-lt"/>
              </a:defRPr>
            </a:lvl1pPr>
          </a:lstStyle>
          <a:p>
            <a:pPr lvl="0"/>
            <a:r>
              <a:rPr lang="de-DE" dirty="0"/>
              <a:t>Kontakt</a:t>
            </a:r>
          </a:p>
        </p:txBody>
      </p:sp>
    </p:spTree>
    <p:extLst>
      <p:ext uri="{BB962C8B-B14F-4D97-AF65-F5344CB8AC3E}">
        <p14:creationId xmlns:p14="http://schemas.microsoft.com/office/powerpoint/2010/main" val="28520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605F033-F0EE-413D-BB17-C8DEFCA52D34}"/>
              </a:ext>
            </a:extLst>
          </p:cNvPr>
          <p:cNvSpPr/>
          <p:nvPr userDrawn="1"/>
        </p:nvSpPr>
        <p:spPr>
          <a:xfrm>
            <a:off x="367923" y="226640"/>
            <a:ext cx="8348874" cy="1446550"/>
          </a:xfrm>
          <a:prstGeom prst="rect">
            <a:avLst/>
          </a:prstGeom>
        </p:spPr>
        <p:txBody>
          <a:bodyPr wrap="square">
            <a:spAutoFit/>
          </a:bodyPr>
          <a:lstStyle/>
          <a:p>
            <a:r>
              <a:rPr lang="de-DE" sz="4400" dirty="0">
                <a:solidFill>
                  <a:srgbClr val="006BA0"/>
                </a:solidFill>
                <a:latin typeface="Avenir Next LT Pro" panose="020B0504020202020204" pitchFamily="34" charset="0"/>
                <a:ea typeface="Verdana" panose="020B0604030504040204" pitchFamily="34" charset="0"/>
              </a:rPr>
              <a:t>Bilder in den Hintergrund einfügen </a:t>
            </a:r>
          </a:p>
        </p:txBody>
      </p:sp>
      <p:sp>
        <p:nvSpPr>
          <p:cNvPr id="4" name="Rechteck 3">
            <a:extLst>
              <a:ext uri="{FF2B5EF4-FFF2-40B4-BE49-F238E27FC236}">
                <a16:creationId xmlns:a16="http://schemas.microsoft.com/office/drawing/2014/main" id="{49583784-5F24-4278-A2B0-27F143C73E49}"/>
              </a:ext>
            </a:extLst>
          </p:cNvPr>
          <p:cNvSpPr/>
          <p:nvPr userDrawn="1"/>
        </p:nvSpPr>
        <p:spPr>
          <a:xfrm>
            <a:off x="803275" y="2616518"/>
            <a:ext cx="9765231" cy="2800767"/>
          </a:xfrm>
          <a:prstGeom prst="rect">
            <a:avLst/>
          </a:prstGeom>
        </p:spPr>
        <p:txBody>
          <a:bodyPr wrap="square">
            <a:spAutoFit/>
          </a:bodyPr>
          <a:lstStyle/>
          <a:p>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die Folgenden Folien verwenden möchten, müssen sie jeweils ein Bild in den Hintergrund einfügen</a:t>
            </a:r>
          </a:p>
          <a:p>
            <a:endParaRPr lang="de-DE" sz="1600" dirty="0">
              <a:latin typeface="Avenir Next LT Pro Light" panose="020B0304020202020204" pitchFamily="34" charset="0"/>
              <a:ea typeface="Dotum" panose="020B0600000101010101" pitchFamily="34" charset="-127"/>
              <a:cs typeface="Calibri Light" panose="020F0302020204030204" pitchFamily="34" charset="0"/>
            </a:endParaRPr>
          </a:p>
          <a:p>
            <a:r>
              <a:rPr lang="de-DE" sz="1600" dirty="0">
                <a:latin typeface="Avenir Next LT Pro Light" panose="020B0304020202020204" pitchFamily="34" charset="0"/>
                <a:ea typeface="Dotum" panose="020B0600000101010101" pitchFamily="34" charset="-127"/>
                <a:cs typeface="Calibri Light" panose="020F0302020204030204" pitchFamily="34" charset="0"/>
              </a:rPr>
              <a:t>Wie funktioniert das Einsetzten eines Bildes in den Hintergrund?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Sie gehen auf Entwurf in der oberen Leiste</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Dort befindet sich rechts das Feld „Hintergrund formatieren“</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Wenn sie dort draufklicken öffnet sich rechts ein Feld, in dem Sie den Hintergrund der Folie anpassen können (dies aber nur bei den besagten Folien machen nicht bei anderen Folien, die nicht dafür ausgelegt sind.)</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gehen sie aus Bild- oder Texturfüllung und unter Bildquelle auf „Einfügen“ </a:t>
            </a:r>
          </a:p>
          <a:p>
            <a:pPr marL="342900" indent="-342900">
              <a:buFont typeface="+mj-lt"/>
              <a:buAutoNum type="arabicPeriod"/>
            </a:pPr>
            <a:r>
              <a:rPr lang="de-DE" sz="1600" dirty="0">
                <a:latin typeface="Avenir Next LT Pro Light" panose="020B0304020202020204" pitchFamily="34" charset="0"/>
                <a:ea typeface="Dotum" panose="020B0600000101010101" pitchFamily="34" charset="-127"/>
                <a:cs typeface="Calibri Light" panose="020F0302020204030204" pitchFamily="34" charset="0"/>
              </a:rPr>
              <a:t>Nun suchen Sie sich das Bild Ihrer Wahl aus </a:t>
            </a:r>
          </a:p>
        </p:txBody>
      </p:sp>
      <p:sp>
        <p:nvSpPr>
          <p:cNvPr id="5" name="Rechteck 4">
            <a:extLst>
              <a:ext uri="{FF2B5EF4-FFF2-40B4-BE49-F238E27FC236}">
                <a16:creationId xmlns:a16="http://schemas.microsoft.com/office/drawing/2014/main" id="{BC4A513F-564D-4FB0-9EC0-53048E78A6B4}"/>
              </a:ext>
            </a:extLst>
          </p:cNvPr>
          <p:cNvSpPr/>
          <p:nvPr userDrawn="1"/>
        </p:nvSpPr>
        <p:spPr>
          <a:xfrm>
            <a:off x="0" y="0"/>
            <a:ext cx="12192000" cy="6858000"/>
          </a:xfrm>
          <a:prstGeom prst="rect">
            <a:avLst/>
          </a:prstGeom>
          <a:noFill/>
          <a:ln w="76200">
            <a:solidFill>
              <a:srgbClr val="00A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8263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_zweizeili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3" name="Textplatzhalter 2">
            <a:extLst>
              <a:ext uri="{FF2B5EF4-FFF2-40B4-BE49-F238E27FC236}">
                <a16:creationId xmlns:a16="http://schemas.microsoft.com/office/drawing/2014/main" id="{119E2929-5F5C-4A39-B7A7-EBBEF3821368}"/>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6" name="Textplatzhalter 2">
            <a:extLst>
              <a:ext uri="{FF2B5EF4-FFF2-40B4-BE49-F238E27FC236}">
                <a16:creationId xmlns:a16="http://schemas.microsoft.com/office/drawing/2014/main" id="{A77008F8-16F3-4430-B936-AFB2F5654013}"/>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7"/>
            <a:ext cx="4403725" cy="1786197"/>
          </a:xfrm>
          <a:prstGeom prst="rect">
            <a:avLst/>
          </a:prstGeom>
          <a:ln w="19050">
            <a:solidFill>
              <a:schemeClr val="accent1"/>
            </a:solidFill>
          </a:ln>
        </p:spPr>
        <p:txBody>
          <a:bodyPr/>
          <a:lstStyle>
            <a:lvl1pPr marL="0" indent="0">
              <a:lnSpc>
                <a:spcPct val="100000"/>
              </a:lnSpc>
              <a:spcBef>
                <a:spcPts val="0"/>
              </a:spcBef>
              <a:buNone/>
              <a:defRPr sz="1400"/>
            </a:lvl1pPr>
          </a:lstStyle>
          <a:p>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Tree>
    <p:extLst>
      <p:ext uri="{BB962C8B-B14F-4D97-AF65-F5344CB8AC3E}">
        <p14:creationId xmlns:p14="http://schemas.microsoft.com/office/powerpoint/2010/main" val="292831134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ischentitel_einzeilg (heller Hintergrund)">
    <p:bg>
      <p:bgRef idx="1001">
        <a:schemeClr val="bg1"/>
      </p:bgRef>
    </p:bg>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F85923FE-FC45-4D33-AEF8-2AFD0CC291A6}"/>
              </a:ext>
            </a:extLst>
          </p:cNvPr>
          <p:cNvPicPr>
            <a:picLocks noChangeAspect="1"/>
          </p:cNvPicPr>
          <p:nvPr userDrawn="1"/>
        </p:nvPicPr>
        <p:blipFill>
          <a:blip r:embed="rId2"/>
          <a:stretch>
            <a:fillRect/>
          </a:stretch>
        </p:blipFill>
        <p:spPr>
          <a:xfrm>
            <a:off x="129607" y="97486"/>
            <a:ext cx="2105692" cy="747357"/>
          </a:xfrm>
          <a:prstGeom prst="rect">
            <a:avLst/>
          </a:prstGeom>
        </p:spPr>
      </p:pic>
      <p:pic>
        <p:nvPicPr>
          <p:cNvPr id="26" name="Grafik 25">
            <a:extLst>
              <a:ext uri="{FF2B5EF4-FFF2-40B4-BE49-F238E27FC236}">
                <a16:creationId xmlns:a16="http://schemas.microsoft.com/office/drawing/2014/main" id="{A7E9379F-730B-4F96-B005-105DE538DB46}"/>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7" name="Textplatzhalter 17">
            <a:extLst>
              <a:ext uri="{FF2B5EF4-FFF2-40B4-BE49-F238E27FC236}">
                <a16:creationId xmlns:a16="http://schemas.microsoft.com/office/drawing/2014/main" id="{1E15DC61-4205-4BFE-BCB8-D3663EC5E1D5}"/>
              </a:ext>
            </a:extLst>
          </p:cNvPr>
          <p:cNvSpPr>
            <a:spLocks noGrp="1"/>
          </p:cNvSpPr>
          <p:nvPr>
            <p:ph type="body" sz="quarter" idx="16" hasCustomPrompt="1"/>
          </p:nvPr>
        </p:nvSpPr>
        <p:spPr>
          <a:xfrm>
            <a:off x="7283991" y="1827142"/>
            <a:ext cx="2994025" cy="747357"/>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kann hier in den Hintergrund noch ein helles Bild gesetzt werden </a:t>
            </a:r>
          </a:p>
        </p:txBody>
      </p:sp>
      <p:sp>
        <p:nvSpPr>
          <p:cNvPr id="6" name="Textplatzhalter 5">
            <a:extLst>
              <a:ext uri="{FF2B5EF4-FFF2-40B4-BE49-F238E27FC236}">
                <a16:creationId xmlns:a16="http://schemas.microsoft.com/office/drawing/2014/main" id="{7CED6688-0A32-40DE-9FB3-C7CECE1961E8}"/>
              </a:ext>
            </a:extLst>
          </p:cNvPr>
          <p:cNvSpPr>
            <a:spLocks noGrp="1"/>
          </p:cNvSpPr>
          <p:nvPr>
            <p:ph type="body" sz="quarter" idx="17" hasCustomPrompt="1"/>
          </p:nvPr>
        </p:nvSpPr>
        <p:spPr>
          <a:xfrm>
            <a:off x="1182453" y="1130258"/>
            <a:ext cx="4403725" cy="1795822"/>
          </a:xfrm>
          <a:prstGeom prst="rect">
            <a:avLst/>
          </a:prstGeom>
          <a:ln w="19050">
            <a:solidFill>
              <a:schemeClr val="accent1"/>
            </a:solidFill>
          </a:ln>
        </p:spPr>
        <p:txBody>
          <a:bodyPr/>
          <a:lstStyle>
            <a:lvl1pPr marL="0" indent="0">
              <a:lnSpc>
                <a:spcPct val="100000"/>
              </a:lnSpc>
              <a:spcBef>
                <a:spcPts val="0"/>
              </a:spcBef>
              <a:buNone/>
              <a:defRPr sz="1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400" dirty="0">
                <a:latin typeface="+mj-lt"/>
              </a:rPr>
              <a:t>Für die Kapiteltitel kann die gesamte länger der „Zunge“ angewendet werden, sie sollte aber mit einem geraden Part am linken Rand abschließen und nicht mit einer Rundung.  Es sollte jedoch immer nur maximal 2 und minimal 1 Zeile benutzt werden. Die Positionierung des Titels muss auf allen Folien gleich sein. Der erste Buchstabe muss auf der dritten vertikalen Hilfslinie liegen.</a:t>
            </a:r>
          </a:p>
          <a:p>
            <a:endParaRPr lang="de-DE" sz="1400" dirty="0">
              <a:latin typeface="+mj-lt"/>
            </a:endParaRPr>
          </a:p>
          <a:p>
            <a:pPr lvl="0"/>
            <a:endParaRPr lang="de-DE" dirty="0"/>
          </a:p>
        </p:txBody>
      </p:sp>
      <p:sp>
        <p:nvSpPr>
          <p:cNvPr id="8" name="Textplatzhalter 7">
            <a:extLst>
              <a:ext uri="{FF2B5EF4-FFF2-40B4-BE49-F238E27FC236}">
                <a16:creationId xmlns:a16="http://schemas.microsoft.com/office/drawing/2014/main" id="{7CB9592F-29CC-4F4F-B939-2F8A2CB69146}"/>
              </a:ext>
            </a:extLst>
          </p:cNvPr>
          <p:cNvSpPr>
            <a:spLocks noGrp="1"/>
          </p:cNvSpPr>
          <p:nvPr>
            <p:ph type="body" sz="quarter" idx="18" hasCustomPrompt="1"/>
          </p:nvPr>
        </p:nvSpPr>
        <p:spPr>
          <a:xfrm>
            <a:off x="227013" y="5851832"/>
            <a:ext cx="7208838" cy="400050"/>
          </a:xfrm>
          <a:prstGeom prst="rect">
            <a:avLst/>
          </a:prstGeom>
        </p:spPr>
        <p:txBody>
          <a:bodyPr/>
          <a:lstStyle>
            <a:lvl1pPr>
              <a:buNone/>
              <a:defRPr sz="2000">
                <a:solidFill>
                  <a:schemeClr val="tx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10" name="Textplatzhalter 2">
            <a:extLst>
              <a:ext uri="{FF2B5EF4-FFF2-40B4-BE49-F238E27FC236}">
                <a16:creationId xmlns:a16="http://schemas.microsoft.com/office/drawing/2014/main" id="{15BB2A77-EBE4-4D34-9B93-32835E30E3D0}"/>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201167293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_zwei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580C541-55FB-472F-95FE-70066E88C917}"/>
              </a:ext>
            </a:extLst>
          </p:cNvPr>
          <p:cNvSpPr>
            <a:spLocks noGrp="1"/>
          </p:cNvSpPr>
          <p:nvPr>
            <p:ph type="body" sz="quarter" idx="14" hasCustomPrompt="1"/>
          </p:nvPr>
        </p:nvSpPr>
        <p:spPr>
          <a:xfrm>
            <a:off x="-5189597" y="3259138"/>
            <a:ext cx="11786111"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Kapiteltitel zweizeilig </a:t>
            </a:r>
          </a:p>
        </p:txBody>
      </p:sp>
      <p:sp>
        <p:nvSpPr>
          <p:cNvPr id="10" name="Textplatzhalter 2">
            <a:extLst>
              <a:ext uri="{FF2B5EF4-FFF2-40B4-BE49-F238E27FC236}">
                <a16:creationId xmlns:a16="http://schemas.microsoft.com/office/drawing/2014/main" id="{F3B97243-9799-4621-A9D6-8034288F4A7C}"/>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33770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Zwischentitel_einzeilig (dunkler Hintergrun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6D3D1326-4E21-426B-8163-CB5CE5C4BA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51" y="96043"/>
            <a:ext cx="2116748" cy="748800"/>
          </a:xfrm>
          <a:prstGeom prst="rect">
            <a:avLst/>
          </a:prstGeom>
        </p:spPr>
      </p:pic>
      <p:pic>
        <p:nvPicPr>
          <p:cNvPr id="17" name="Grafik 16">
            <a:extLst>
              <a:ext uri="{FF2B5EF4-FFF2-40B4-BE49-F238E27FC236}">
                <a16:creationId xmlns:a16="http://schemas.microsoft.com/office/drawing/2014/main" id="{526E15D4-419D-49A7-BBD8-4E929BED5BA4}"/>
              </a:ext>
            </a:extLst>
          </p:cNvPr>
          <p:cNvPicPr>
            <a:picLocks noChangeAspect="1"/>
          </p:cNvPicPr>
          <p:nvPr userDrawn="1"/>
        </p:nvPicPr>
        <p:blipFill rotWithShape="1">
          <a:blip r:embed="rId3"/>
          <a:srcRect b="15329"/>
          <a:stretch/>
        </p:blipFill>
        <p:spPr>
          <a:xfrm>
            <a:off x="9913581" y="5062128"/>
            <a:ext cx="2127600" cy="1795872"/>
          </a:xfrm>
          <a:prstGeom prst="rect">
            <a:avLst/>
          </a:prstGeom>
        </p:spPr>
      </p:pic>
      <p:sp>
        <p:nvSpPr>
          <p:cNvPr id="18" name="Textplatzhalter 17">
            <a:extLst>
              <a:ext uri="{FF2B5EF4-FFF2-40B4-BE49-F238E27FC236}">
                <a16:creationId xmlns:a16="http://schemas.microsoft.com/office/drawing/2014/main" id="{B5F978B8-1566-41AE-8620-BEDAB2287281}"/>
              </a:ext>
            </a:extLst>
          </p:cNvPr>
          <p:cNvSpPr>
            <a:spLocks noGrp="1"/>
          </p:cNvSpPr>
          <p:nvPr>
            <p:ph type="body" sz="quarter" idx="16" hasCustomPrompt="1"/>
          </p:nvPr>
        </p:nvSpPr>
        <p:spPr>
          <a:xfrm>
            <a:off x="7283991" y="1827142"/>
            <a:ext cx="2994025" cy="1339570"/>
          </a:xfrm>
          <a:prstGeom prst="rect">
            <a:avLst/>
          </a:prstGeom>
          <a:ln w="19050">
            <a:solidFill>
              <a:schemeClr val="accent1"/>
            </a:solidFill>
          </a:ln>
        </p:spPr>
        <p:txBody>
          <a:bodyPr/>
          <a:lstStyle>
            <a:lvl1pPr marL="0" indent="0">
              <a:lnSpc>
                <a:spcPct val="100000"/>
              </a:lnSpc>
              <a:buNone/>
              <a:defRPr sz="1400"/>
            </a:lvl1pPr>
          </a:lstStyle>
          <a:p>
            <a:pPr lvl="0"/>
            <a:r>
              <a:rPr lang="de-DE" dirty="0"/>
              <a:t>Mit den Hintergrundformaten muss hier in den Hintergrund noch ein dunkles Bild gesetzt werden, sonst sollte diese Folien nicht benutzt werden, da Teil der Schriften weiß sind</a:t>
            </a:r>
          </a:p>
        </p:txBody>
      </p:sp>
      <p:sp>
        <p:nvSpPr>
          <p:cNvPr id="8" name="Textplatzhalter 7">
            <a:extLst>
              <a:ext uri="{FF2B5EF4-FFF2-40B4-BE49-F238E27FC236}">
                <a16:creationId xmlns:a16="http://schemas.microsoft.com/office/drawing/2014/main" id="{5C81B712-BC0D-4154-BF61-E1E35FDE70C2}"/>
              </a:ext>
            </a:extLst>
          </p:cNvPr>
          <p:cNvSpPr>
            <a:spLocks noGrp="1"/>
          </p:cNvSpPr>
          <p:nvPr>
            <p:ph type="body" sz="quarter" idx="18" hasCustomPrompt="1"/>
          </p:nvPr>
        </p:nvSpPr>
        <p:spPr>
          <a:xfrm>
            <a:off x="227013" y="5845360"/>
            <a:ext cx="7208838" cy="400050"/>
          </a:xfrm>
          <a:prstGeom prst="rect">
            <a:avLst/>
          </a:prstGeom>
        </p:spPr>
        <p:txBody>
          <a:bodyPr/>
          <a:lstStyle>
            <a:lvl1pPr>
              <a:buNone/>
              <a:defRPr sz="2000">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sz="2000" dirty="0">
                <a:ea typeface="Verdana" panose="020B0604030504040204" pitchFamily="34" charset="0"/>
              </a:rPr>
              <a:t>Untertitel Avenir Next LT Pro 20 Pkt.</a:t>
            </a:r>
          </a:p>
        </p:txBody>
      </p:sp>
      <p:sp>
        <p:nvSpPr>
          <p:cNvPr id="9" name="Textplatzhalter 2">
            <a:extLst>
              <a:ext uri="{FF2B5EF4-FFF2-40B4-BE49-F238E27FC236}">
                <a16:creationId xmlns:a16="http://schemas.microsoft.com/office/drawing/2014/main" id="{6C99BDE3-5596-4567-8A56-703350BBBD37}"/>
              </a:ext>
            </a:extLst>
          </p:cNvPr>
          <p:cNvSpPr>
            <a:spLocks noGrp="1"/>
          </p:cNvSpPr>
          <p:nvPr>
            <p:ph type="body" sz="quarter" idx="15" hasCustomPrompt="1"/>
          </p:nvPr>
        </p:nvSpPr>
        <p:spPr>
          <a:xfrm>
            <a:off x="-3114365" y="4519468"/>
            <a:ext cx="10919336" cy="1058024"/>
          </a:xfrm>
          <a:prstGeom prst="roundRect">
            <a:avLst>
              <a:gd name="adj" fmla="val 50000"/>
            </a:avLst>
          </a:prstGeom>
          <a:solidFill>
            <a:srgbClr val="DCF0FA"/>
          </a:solidFill>
        </p:spPr>
        <p:txBody>
          <a:bodyPr rIns="432000" anchor="ctr" anchorCtr="0"/>
          <a:lstStyle>
            <a:lvl1pPr algn="r">
              <a:buNone/>
              <a:defRPr sz="4400">
                <a:solidFill>
                  <a:schemeClr val="accent1"/>
                </a:solidFill>
                <a:latin typeface="+mn-lt"/>
              </a:defRPr>
            </a:lvl1pPr>
          </a:lstStyle>
          <a:p>
            <a:pPr lvl="0"/>
            <a:r>
              <a:rPr lang="de-DE" dirty="0"/>
              <a:t>Avenir Next LT Pro 44 Pkt.</a:t>
            </a:r>
          </a:p>
        </p:txBody>
      </p:sp>
    </p:spTree>
    <p:extLst>
      <p:ext uri="{BB962C8B-B14F-4D97-AF65-F5344CB8AC3E}">
        <p14:creationId xmlns:p14="http://schemas.microsoft.com/office/powerpoint/2010/main" val="1503493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598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67" r:id="rId3"/>
    <p:sldLayoutId id="2147483693" r:id="rId4"/>
    <p:sldLayoutId id="2147483689" r:id="rId5"/>
    <p:sldLayoutId id="2147483665" r:id="rId6"/>
    <p:sldLayoutId id="2147483685" r:id="rId7"/>
    <p:sldLayoutId id="2147483666" r:id="rId8"/>
    <p:sldLayoutId id="2147483686" r:id="rId9"/>
    <p:sldLayoutId id="2147483649" r:id="rId10"/>
    <p:sldLayoutId id="2147483660" r:id="rId11"/>
    <p:sldLayoutId id="2147483650" r:id="rId12"/>
    <p:sldLayoutId id="2147483651" r:id="rId13"/>
    <p:sldLayoutId id="2147483655" r:id="rId14"/>
    <p:sldLayoutId id="2147483688" r:id="rId15"/>
    <p:sldLayoutId id="2147483661" r:id="rId16"/>
    <p:sldLayoutId id="2147483663" r:id="rId17"/>
    <p:sldLayoutId id="2147483664" r:id="rId18"/>
    <p:sldLayoutId id="2147483652" r:id="rId19"/>
    <p:sldLayoutId id="2147483662" r:id="rId20"/>
    <p:sldLayoutId id="2147483669" r:id="rId21"/>
    <p:sldLayoutId id="2147483695" r:id="rId22"/>
    <p:sldLayoutId id="2147483694" r:id="rId23"/>
    <p:sldLayoutId id="2147483653" r:id="rId24"/>
    <p:sldLayoutId id="2147483668" r:id="rId25"/>
    <p:sldLayoutId id="2147483698" r:id="rId26"/>
    <p:sldLayoutId id="2147483654" r:id="rId27"/>
    <p:sldLayoutId id="2147483697" r:id="rId28"/>
    <p:sldLayoutId id="2147483690" r:id="rId29"/>
    <p:sldLayoutId id="2147483691" r:id="rId30"/>
    <p:sldLayoutId id="2147483692" r:id="rId31"/>
    <p:sldLayoutId id="2147483656" r:id="rId32"/>
    <p:sldLayoutId id="2147483670" r:id="rId33"/>
    <p:sldLayoutId id="2147483671" r:id="rId34"/>
    <p:sldLayoutId id="2147483672" r:id="rId35"/>
    <p:sldLayoutId id="2147483657" r:id="rId36"/>
    <p:sldLayoutId id="2147483676" r:id="rId37"/>
    <p:sldLayoutId id="2147483684" r:id="rId38"/>
    <p:sldLayoutId id="2147483658" r:id="rId39"/>
    <p:sldLayoutId id="2147483659" r:id="rId40"/>
    <p:sldLayoutId id="2147483673" r:id="rId41"/>
    <p:sldLayoutId id="2147483683" r:id="rId42"/>
    <p:sldLayoutId id="2147483677" r:id="rId43"/>
    <p:sldLayoutId id="2147483674" r:id="rId44"/>
    <p:sldLayoutId id="2147483675" r:id="rId45"/>
  </p:sldLayoutIdLst>
  <p:txStyles>
    <p:titleStyle>
      <a:lvl1pPr algn="l" defTabSz="914400" rtl="0" eaLnBrk="1" latinLnBrk="0" hangingPunct="1">
        <a:lnSpc>
          <a:spcPct val="90000"/>
        </a:lnSpc>
        <a:spcBef>
          <a:spcPct val="0"/>
        </a:spcBef>
        <a:buNone/>
        <a:defRPr sz="2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userDrawn="1">
          <p15:clr>
            <a:srgbClr val="A4A3A4"/>
          </p15:clr>
        </p15:guide>
        <p15:guide id="2" pos="506" userDrawn="1">
          <p15:clr>
            <a:srgbClr val="A4A3A4"/>
          </p15:clr>
        </p15:guide>
        <p15:guide id="3" pos="143" userDrawn="1">
          <p15:clr>
            <a:srgbClr val="A4A3A4"/>
          </p15:clr>
        </p15:guide>
        <p15:guide id="4" pos="3636" userDrawn="1">
          <p15:clr>
            <a:srgbClr val="A4A3A4"/>
          </p15:clr>
        </p15:guide>
        <p15:guide id="5" pos="3908" userDrawn="1">
          <p15:clr>
            <a:srgbClr val="A4A3A4"/>
          </p15:clr>
        </p15:guide>
        <p15:guide id="6" pos="4906" userDrawn="1">
          <p15:clr>
            <a:srgbClr val="A4A3A4"/>
          </p15:clr>
        </p15:guide>
        <p15:guide id="7" pos="5178" userDrawn="1">
          <p15:clr>
            <a:srgbClr val="A4A3A4"/>
          </p15:clr>
        </p15:guide>
        <p15:guide id="8" pos="6652" userDrawn="1">
          <p15:clr>
            <a:srgbClr val="A4A3A4"/>
          </p15:clr>
        </p15:guide>
        <p15:guide id="9" orient="horz" pos="1117" userDrawn="1">
          <p15:clr>
            <a:srgbClr val="A4A3A4"/>
          </p15:clr>
        </p15:guide>
        <p15:guide id="10" orient="horz" pos="2047" userDrawn="1">
          <p15:clr>
            <a:srgbClr val="A4A3A4"/>
          </p15:clr>
        </p15:guide>
        <p15:guide id="11" orient="horz" pos="2840" userDrawn="1">
          <p15:clr>
            <a:srgbClr val="A4A3A4"/>
          </p15:clr>
        </p15:guide>
        <p15:guide id="12" orient="horz" pos="3680" userDrawn="1">
          <p15:clr>
            <a:srgbClr val="A4A3A4"/>
          </p15:clr>
        </p15:guide>
        <p15:guide id="13" orient="horz" pos="4133" userDrawn="1">
          <p15:clr>
            <a:srgbClr val="A4A3A4"/>
          </p15:clr>
        </p15:guide>
        <p15:guide id="14" pos="415"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5720AEA-A678-4A6C-AC48-1F7F8B760560}"/>
              </a:ext>
            </a:extLst>
          </p:cNvPr>
          <p:cNvSpPr>
            <a:spLocks noGrp="1"/>
          </p:cNvSpPr>
          <p:nvPr>
            <p:ph type="body" sz="quarter" idx="10"/>
          </p:nvPr>
        </p:nvSpPr>
        <p:spPr/>
        <p:txBody>
          <a:bodyPr/>
          <a:lstStyle/>
          <a:p>
            <a:r>
              <a:rPr lang="de-DE" dirty="0" err="1"/>
              <a:t>daily</a:t>
            </a:r>
            <a:r>
              <a:rPr lang="de-DE" dirty="0"/>
              <a:t> digital </a:t>
            </a:r>
            <a:r>
              <a:rPr lang="de-DE" dirty="0" err="1"/>
              <a:t>facts</a:t>
            </a:r>
            <a:endParaRPr lang="de-DE" dirty="0"/>
          </a:p>
          <a:p>
            <a:r>
              <a:rPr lang="de-DE" sz="4000" dirty="0"/>
              <a:t>Oktober 2021</a:t>
            </a:r>
          </a:p>
          <a:p>
            <a:endParaRPr lang="de-DE" dirty="0"/>
          </a:p>
        </p:txBody>
      </p:sp>
    </p:spTree>
    <p:extLst>
      <p:ext uri="{BB962C8B-B14F-4D97-AF65-F5344CB8AC3E}">
        <p14:creationId xmlns:p14="http://schemas.microsoft.com/office/powerpoint/2010/main" val="401403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DFFFFBA7-1369-4982-99AF-5E31B0AD7B67}"/>
              </a:ext>
            </a:extLst>
          </p:cNvPr>
          <p:cNvSpPr>
            <a:spLocks noGrp="1"/>
          </p:cNvSpPr>
          <p:nvPr>
            <p:ph type="body" sz="quarter" idx="11"/>
          </p:nvPr>
        </p:nvSpPr>
        <p:spPr/>
        <p:txBody>
          <a:bodyPr/>
          <a:lstStyle/>
          <a:p>
            <a:r>
              <a:rPr lang="de-DE" sz="1600" dirty="0">
                <a:latin typeface="+mn-lt"/>
              </a:rPr>
              <a:t>Bei 75,0% der Onliner werden größere Kaufentscheidungen gemeinsam getroffen, mit 80,3% sind über drei Viertel einer Marke treu, wenn sie mit ihr zufrieden sind, 69,7% vermeiden beim Einkaufen Plastikverpackungen.</a:t>
            </a:r>
          </a:p>
          <a:p>
            <a:br>
              <a:rPr lang="de-DE" sz="1600" dirty="0">
                <a:latin typeface="+mn-lt"/>
              </a:rPr>
            </a:br>
            <a:r>
              <a:rPr lang="de-DE" sz="1600" dirty="0">
                <a:latin typeface="+mn-lt"/>
              </a:rPr>
              <a:t>Auf der folgenden Seite werden Einstellungen und Kaufverhalten nach Altersgruppen betrachtet. </a:t>
            </a:r>
          </a:p>
        </p:txBody>
      </p:sp>
      <p:sp>
        <p:nvSpPr>
          <p:cNvPr id="5" name="Textplatzhalter 4">
            <a:extLst>
              <a:ext uri="{FF2B5EF4-FFF2-40B4-BE49-F238E27FC236}">
                <a16:creationId xmlns:a16="http://schemas.microsoft.com/office/drawing/2014/main" id="{D72FCDB8-E250-4B55-A158-8EA024537561}"/>
              </a:ext>
            </a:extLst>
          </p:cNvPr>
          <p:cNvSpPr>
            <a:spLocks noGrp="1"/>
          </p:cNvSpPr>
          <p:nvPr>
            <p:ph type="body" sz="quarter" idx="15"/>
          </p:nvPr>
        </p:nvSpPr>
        <p:spPr>
          <a:xfrm>
            <a:off x="698102" y="5906815"/>
            <a:ext cx="8610600" cy="622793"/>
          </a:xfrm>
        </p:spPr>
        <p:txBody>
          <a:bodyPr/>
          <a:lstStyle/>
          <a:p>
            <a:r>
              <a:rPr lang="de-DE" dirty="0"/>
              <a:t>Basis: n=283.402 Fälle (deutschsprachige Wohnbevölkerung in Deutschland ab 16 Jahren) / Zielgruppen: n=279.787 Fälle (Nutzer stationäre und/oder mobile Angebote ab 16 Jahren) / Quelle: agof e. V. / </a:t>
            </a:r>
            <a:r>
              <a:rPr lang="de-DE" dirty="0" err="1"/>
              <a:t>daily</a:t>
            </a:r>
            <a:r>
              <a:rPr lang="de-DE" dirty="0"/>
              <a:t> digital </a:t>
            </a:r>
            <a:r>
              <a:rPr lang="de-DE" dirty="0" err="1"/>
              <a:t>facts</a:t>
            </a:r>
            <a:r>
              <a:rPr lang="de-DE" dirty="0"/>
              <a:t> 01.12.2021 / Auswertungszeitraum: Oktober 2021 / </a:t>
            </a:r>
            <a:r>
              <a:rPr lang="de-DE" dirty="0" err="1"/>
              <a:t>VuMA</a:t>
            </a:r>
            <a:r>
              <a:rPr lang="de-DE" dirty="0"/>
              <a:t>-Merkmale: Einstellungen – Einkaufen  Darstellung der TOP 9 von 23 Statements TOP2: trifft voll und ganz zu/trifft zu </a:t>
            </a:r>
            <a:r>
              <a:rPr lang="de-DE" dirty="0">
                <a:solidFill>
                  <a:srgbClr val="FF0000"/>
                </a:solidFill>
              </a:rPr>
              <a:t>(neue Skalierung ab April 2020, daher nicht vergleichbar mit den Vormonaten)</a:t>
            </a:r>
            <a:r>
              <a:rPr lang="de-DE" dirty="0"/>
              <a:t>/ Angaben in % </a:t>
            </a:r>
          </a:p>
          <a:p>
            <a:endParaRPr lang="de-DE" dirty="0"/>
          </a:p>
          <a:p>
            <a:endParaRPr lang="de-DE" dirty="0"/>
          </a:p>
        </p:txBody>
      </p:sp>
      <p:sp>
        <p:nvSpPr>
          <p:cNvPr id="6" name="Textplatzhalter 5">
            <a:extLst>
              <a:ext uri="{FF2B5EF4-FFF2-40B4-BE49-F238E27FC236}">
                <a16:creationId xmlns:a16="http://schemas.microsoft.com/office/drawing/2014/main" id="{DA5AD8D9-D494-4A76-9525-2D11BA5DB222}"/>
              </a:ext>
            </a:extLst>
          </p:cNvPr>
          <p:cNvSpPr>
            <a:spLocks noGrp="1"/>
          </p:cNvSpPr>
          <p:nvPr>
            <p:ph type="body" sz="quarter" idx="14"/>
          </p:nvPr>
        </p:nvSpPr>
        <p:spPr>
          <a:xfrm>
            <a:off x="-5606465" y="362583"/>
            <a:ext cx="10906506" cy="702000"/>
          </a:xfrm>
        </p:spPr>
        <p:txBody>
          <a:bodyPr/>
          <a:lstStyle/>
          <a:p>
            <a:r>
              <a:rPr lang="de-DE" dirty="0"/>
              <a:t>Statements Einkaufen: TOP 9</a:t>
            </a:r>
          </a:p>
        </p:txBody>
      </p:sp>
      <p:graphicFrame>
        <p:nvGraphicFramePr>
          <p:cNvPr id="7" name="Inhaltsplatzhalter 7">
            <a:extLst>
              <a:ext uri="{FF2B5EF4-FFF2-40B4-BE49-F238E27FC236}">
                <a16:creationId xmlns:a16="http://schemas.microsoft.com/office/drawing/2014/main" id="{A849FF4E-CD1E-4571-B591-B0445DEB3290}"/>
              </a:ext>
            </a:extLst>
          </p:cNvPr>
          <p:cNvGraphicFramePr>
            <a:graphicFrameLocks/>
          </p:cNvGraphicFramePr>
          <p:nvPr>
            <p:extLst>
              <p:ext uri="{D42A27DB-BD31-4B8C-83A1-F6EECF244321}">
                <p14:modId xmlns:p14="http://schemas.microsoft.com/office/powerpoint/2010/main" val="3093753976"/>
              </p:ext>
            </p:extLst>
          </p:nvPr>
        </p:nvGraphicFramePr>
        <p:xfrm>
          <a:off x="4706754" y="1776378"/>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755113D7-B2DE-44BB-AFF9-34AD89A61ECA}"/>
              </a:ext>
            </a:extLst>
          </p:cNvPr>
          <p:cNvSpPr>
            <a:spLocks noGrp="1"/>
          </p:cNvSpPr>
          <p:nvPr>
            <p:ph type="body" sz="quarter" idx="15"/>
          </p:nvPr>
        </p:nvSpPr>
        <p:spPr>
          <a:xfrm>
            <a:off x="698102" y="5900868"/>
            <a:ext cx="8610600" cy="660270"/>
          </a:xfrm>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01.12.2021 / Auswertungszeitraum: Oktober 2021 / </a:t>
            </a:r>
            <a:r>
              <a:rPr lang="de-DE" dirty="0" err="1"/>
              <a:t>VuMA</a:t>
            </a:r>
            <a:r>
              <a:rPr lang="de-DE" dirty="0"/>
              <a:t>-Merkmale: Einstellungen – Einkaufen / Darstellung der TOP 3 Statements nach Index pro Altersgruppe Ausprägung TOP2: trifft voll und ganz zu/trifft zu  </a:t>
            </a:r>
            <a:r>
              <a:rPr lang="de-DE" dirty="0">
                <a:solidFill>
                  <a:srgbClr val="FF0000"/>
                </a:solidFill>
              </a:rPr>
              <a:t>(neue Skalierung ab April 2020, daher nicht vergleichbar mit den Vormonaten)</a:t>
            </a:r>
            <a:r>
              <a:rPr lang="de-DE" dirty="0"/>
              <a:t>/ Angaben: Millionen und Index (Internetnutzer gesamt = 100)</a:t>
            </a:r>
          </a:p>
          <a:p>
            <a:endParaRPr lang="de-DE" dirty="0"/>
          </a:p>
        </p:txBody>
      </p:sp>
      <p:sp>
        <p:nvSpPr>
          <p:cNvPr id="6" name="Textplatzhalter 5">
            <a:extLst>
              <a:ext uri="{FF2B5EF4-FFF2-40B4-BE49-F238E27FC236}">
                <a16:creationId xmlns:a16="http://schemas.microsoft.com/office/drawing/2014/main" id="{795E10CE-E201-41B3-8398-C956C5154446}"/>
              </a:ext>
            </a:extLst>
          </p:cNvPr>
          <p:cNvSpPr>
            <a:spLocks noGrp="1"/>
          </p:cNvSpPr>
          <p:nvPr>
            <p:ph type="body" sz="quarter" idx="14"/>
          </p:nvPr>
        </p:nvSpPr>
        <p:spPr>
          <a:xfrm>
            <a:off x="-3809206" y="362583"/>
            <a:ext cx="10906506" cy="702000"/>
          </a:xfrm>
        </p:spPr>
        <p:txBody>
          <a:bodyPr/>
          <a:lstStyle/>
          <a:p>
            <a:r>
              <a:rPr lang="de-DE" dirty="0"/>
              <a:t>Statements Einkaufen nach Altersgruppen</a:t>
            </a:r>
          </a:p>
        </p:txBody>
      </p:sp>
      <p:graphicFrame>
        <p:nvGraphicFramePr>
          <p:cNvPr id="7" name="Inhaltsplatzhalter 4">
            <a:extLst>
              <a:ext uri="{FF2B5EF4-FFF2-40B4-BE49-F238E27FC236}">
                <a16:creationId xmlns:a16="http://schemas.microsoft.com/office/drawing/2014/main" id="{F2C08E2E-5F39-4798-A6BB-942570D2C90B}"/>
              </a:ext>
            </a:extLst>
          </p:cNvPr>
          <p:cNvGraphicFramePr>
            <a:graphicFrameLocks/>
          </p:cNvGraphicFramePr>
          <p:nvPr>
            <p:extLst>
              <p:ext uri="{D42A27DB-BD31-4B8C-83A1-F6EECF244321}">
                <p14:modId xmlns:p14="http://schemas.microsoft.com/office/powerpoint/2010/main" val="3335018235"/>
              </p:ext>
            </p:extLst>
          </p:nvPr>
        </p:nvGraphicFramePr>
        <p:xfrm>
          <a:off x="1419460" y="1524384"/>
          <a:ext cx="8708136" cy="4328470"/>
        </p:xfrm>
        <a:graphic>
          <a:graphicData uri="http://schemas.openxmlformats.org/drawingml/2006/table">
            <a:tbl>
              <a:tblPr firstRow="1" bandRow="1">
                <a:tableStyleId>{2D5ABB26-0587-4C30-8999-92F81FD0307C}</a:tableStyleId>
              </a:tblPr>
              <a:tblGrid>
                <a:gridCol w="4340106">
                  <a:extLst>
                    <a:ext uri="{9D8B030D-6E8A-4147-A177-3AD203B41FA5}">
                      <a16:colId xmlns:a16="http://schemas.microsoft.com/office/drawing/2014/main" val="1881779450"/>
                    </a:ext>
                  </a:extLst>
                </a:gridCol>
                <a:gridCol w="1174366">
                  <a:extLst>
                    <a:ext uri="{9D8B030D-6E8A-4147-A177-3AD203B41FA5}">
                      <a16:colId xmlns:a16="http://schemas.microsoft.com/office/drawing/2014/main" val="1991575710"/>
                    </a:ext>
                  </a:extLst>
                </a:gridCol>
                <a:gridCol w="3193664">
                  <a:extLst>
                    <a:ext uri="{9D8B030D-6E8A-4147-A177-3AD203B41FA5}">
                      <a16:colId xmlns:a16="http://schemas.microsoft.com/office/drawing/2014/main" val="4229277917"/>
                    </a:ext>
                  </a:extLst>
                </a:gridCol>
              </a:tblGrid>
              <a:tr h="762274">
                <a:tc gridSpan="2">
                  <a:txBody>
                    <a:bodyPr/>
                    <a:lstStyle/>
                    <a:p>
                      <a:pPr algn="r" defTabSz="458788"/>
                      <a:r>
                        <a:rPr lang="de-DE" sz="1000" b="0" i="0" dirty="0">
                          <a:latin typeface="+mj-lt"/>
                          <a:ea typeface="Verdana" panose="020B0604030504040204" pitchFamily="34" charset="0"/>
                          <a:cs typeface="Verdana" panose="020B0604030504040204" pitchFamily="34" charset="0"/>
                        </a:rPr>
                        <a:t>Internetnutzer gesamt</a:t>
                      </a:r>
                    </a:p>
                    <a:p>
                      <a:pPr algn="r"/>
                      <a:r>
                        <a:rPr lang="de-DE" sz="1000" b="0" i="0" dirty="0">
                          <a:solidFill>
                            <a:schemeClr val="tx1"/>
                          </a:solidFill>
                          <a:latin typeface="+mj-lt"/>
                          <a:ea typeface="Verdana" panose="020B0604030504040204" pitchFamily="34" charset="0"/>
                          <a:cs typeface="Verdana" panose="020B0604030504040204" pitchFamily="34" charset="0"/>
                        </a:rPr>
                        <a:t>in Millionen</a:t>
                      </a:r>
                    </a:p>
                  </a:txBody>
                  <a:tcPr marL="85238" marR="85238" marT="42619" marB="42619"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sz="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tcPr>
                </a:tc>
                <a:tc>
                  <a:txBody>
                    <a:bodyPr/>
                    <a:lstStyle/>
                    <a:p>
                      <a:pPr algn="r"/>
                      <a:endParaRPr lang="de-DE" sz="1000" b="1" dirty="0">
                        <a:solidFill>
                          <a:schemeClr val="tx1"/>
                        </a:solidFill>
                        <a:latin typeface="+mj-lt"/>
                        <a:ea typeface="Verdana" panose="020B0604030504040204" pitchFamily="34" charset="0"/>
                        <a:cs typeface="Verdana" panose="020B0604030504040204" pitchFamily="34" charset="0"/>
                      </a:endParaRPr>
                    </a:p>
                  </a:txBody>
                  <a:tcPr marL="118894" marR="118894" marT="59446" marB="5944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7478"/>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weiß immer, was im Trend ist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27,41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7896789"/>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leihe / miete eher etwas als es zu besitzen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13,17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9758147"/>
                  </a:ext>
                </a:extLst>
              </a:tr>
              <a:tr h="396244">
                <a:tc>
                  <a:txBody>
                    <a:bodyPr/>
                    <a:lstStyle/>
                    <a:p>
                      <a:pPr algn="r" fontAlgn="b"/>
                      <a:r>
                        <a:rPr lang="de-DE" sz="1000" b="0" i="0" u="none" strike="noStrike" kern="1200" dirty="0">
                          <a:solidFill>
                            <a:srgbClr val="000000"/>
                          </a:solidFill>
                          <a:effectLst/>
                          <a:latin typeface="+mn-lt"/>
                          <a:ea typeface="Verdana" panose="020B0604030504040204" pitchFamily="34" charset="0"/>
                          <a:cs typeface="+mn-cs"/>
                        </a:rPr>
                        <a:t>Ich bummle oft ziellos durch Geschäfte und kaufe dann, was mir gefällt</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18,71</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0880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nutze Tarifvergleichsportale im Internet, um beste Preise für Verträge rund um mein Zuhause zu finden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31,12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13202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Meiner Wohnung soll man ansehen, dass an nichts gespart wurde</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22,63</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9697902"/>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leiste mir gerne teure Sachen: Luxus macht das Leben schöner</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25,16</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7067901"/>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Für gewöhnlich gehe ich mit einem Einkaufszettel einkaufen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35,47</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434566"/>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bevorzuge nach Möglichkeit Medikamente, die natürliche (pflanzliche, homöopathische) Bestandteile haben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27,62</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2122307"/>
                  </a:ext>
                </a:extLst>
              </a:tr>
              <a:tr h="396244">
                <a:tc>
                  <a:txBody>
                    <a:bodyPr/>
                    <a:lstStyle/>
                    <a:p>
                      <a:pPr algn="r" fontAlgn="b"/>
                      <a:r>
                        <a:rPr lang="de-DE" sz="1000" b="0" i="0" u="none" strike="noStrike" dirty="0">
                          <a:solidFill>
                            <a:srgbClr val="000000"/>
                          </a:solidFill>
                          <a:effectLst/>
                          <a:latin typeface="+mj-lt"/>
                          <a:ea typeface="Verdana" panose="020B0604030504040204" pitchFamily="34" charset="0"/>
                        </a:rPr>
                        <a:t>Ich vermeide beim Einkaufen Plastikverpackungen</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de-DE" sz="1000" b="0" i="0" u="none" strike="noStrike" dirty="0">
                          <a:solidFill>
                            <a:srgbClr val="000000"/>
                          </a:solidFill>
                          <a:effectLst/>
                          <a:latin typeface="+mj-lt"/>
                          <a:ea typeface="Verdana" panose="020B0604030504040204" pitchFamily="34" charset="0"/>
                        </a:rPr>
                        <a:t>42,60</a:t>
                      </a:r>
                    </a:p>
                  </a:txBody>
                  <a:tcPr marL="0" marR="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de-DE" sz="1000" b="0" i="0" u="none" strike="noStrike" dirty="0">
                        <a:solidFill>
                          <a:srgbClr val="000000"/>
                        </a:solidFill>
                        <a:effectLst/>
                        <a:latin typeface="+mj-lt"/>
                        <a:ea typeface="Verdana" panose="020B0604030504040204" pitchFamily="34" charset="0"/>
                        <a:cs typeface="Verdana" panose="020B0604030504040204" pitchFamily="34" charset="0"/>
                      </a:endParaRPr>
                    </a:p>
                  </a:txBody>
                  <a:tcPr marL="12385" marR="12385" marT="1238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70859"/>
                  </a:ext>
                </a:extLst>
              </a:tr>
            </a:tbl>
          </a:graphicData>
        </a:graphic>
      </p:graphicFrame>
      <p:graphicFrame>
        <p:nvGraphicFramePr>
          <p:cNvPr id="8" name="Diagramm 7">
            <a:extLst>
              <a:ext uri="{FF2B5EF4-FFF2-40B4-BE49-F238E27FC236}">
                <a16:creationId xmlns:a16="http://schemas.microsoft.com/office/drawing/2014/main" id="{6EAE5E0F-12DB-4FF2-8C0C-5A3EBC5216CA}"/>
              </a:ext>
            </a:extLst>
          </p:cNvPr>
          <p:cNvGraphicFramePr/>
          <p:nvPr>
            <p:extLst>
              <p:ext uri="{D42A27DB-BD31-4B8C-83A1-F6EECF244321}">
                <p14:modId xmlns:p14="http://schemas.microsoft.com/office/powerpoint/2010/main" val="1561894200"/>
              </p:ext>
            </p:extLst>
          </p:nvPr>
        </p:nvGraphicFramePr>
        <p:xfrm>
          <a:off x="6797039" y="1365598"/>
          <a:ext cx="4060241" cy="4376484"/>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5A86AE64-3C09-4841-BAAB-CA5A2C39C185}"/>
              </a:ext>
            </a:extLst>
          </p:cNvPr>
          <p:cNvSpPr/>
          <p:nvPr/>
        </p:nvSpPr>
        <p:spPr>
          <a:xfrm>
            <a:off x="824301" y="1777417"/>
            <a:ext cx="2871789" cy="400110"/>
          </a:xfrm>
          <a:prstGeom prst="rect">
            <a:avLst/>
          </a:prstGeom>
        </p:spPr>
        <p:txBody>
          <a:bodyPr wrap="square">
            <a:spAutoFit/>
          </a:bodyPr>
          <a:lstStyle/>
          <a:p>
            <a:r>
              <a:rPr lang="de-DE" sz="1000" dirty="0">
                <a:latin typeface="+mj-lt"/>
                <a:ea typeface="Verdana" panose="020B0604030504040204" pitchFamily="34" charset="0"/>
                <a:cs typeface="Verdana" panose="020B0604030504040204" pitchFamily="34" charset="0"/>
              </a:rPr>
              <a:t>TOP 3 Statements nach Affinität pro Altersgruppe (trifft (voll und ganz) zu)</a:t>
            </a:r>
            <a:endParaRPr lang="de-DE" sz="1000" dirty="0">
              <a:latin typeface="+mj-lt"/>
            </a:endParaRPr>
          </a:p>
        </p:txBody>
      </p:sp>
    </p:spTree>
    <p:extLst>
      <p:ext uri="{BB962C8B-B14F-4D97-AF65-F5344CB8AC3E}">
        <p14:creationId xmlns:p14="http://schemas.microsoft.com/office/powerpoint/2010/main" val="181699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F07F8C-AABC-44C2-A9BF-6B720D82043C}"/>
              </a:ext>
            </a:extLst>
          </p:cNvPr>
          <p:cNvSpPr>
            <a:spLocks noGrp="1"/>
          </p:cNvSpPr>
          <p:nvPr>
            <p:ph type="body" sz="quarter" idx="11"/>
          </p:nvPr>
        </p:nvSpPr>
        <p:spPr/>
        <p:txBody>
          <a:bodyPr/>
          <a:lstStyle/>
          <a:p>
            <a:r>
              <a:rPr lang="de-DE" sz="1600" dirty="0"/>
              <a:t>Sich im Internet zu informieren und dann im Geschäft zu kaufen oder umgekehrt sind jedoch auch verbreitete Verhaltensweisen. Verbraucher sind Always-On und wechseln ständig von der digitalen in die reale Welt und zurück. </a:t>
            </a:r>
            <a:br>
              <a:rPr lang="de-DE" sz="1600" dirty="0"/>
            </a:br>
            <a:r>
              <a:rPr lang="de-DE" sz="1600" dirty="0"/>
              <a:t>21,67 Millionen Nutzer informieren sich online, kaufen aber im Geschäft. In ihrer demografischen Struktur ähneln sie der Gesamtheit der Onliner. Unter den 14,18 Millionen Nutzern, die sich im Geschäft informieren, dann aber online kaufen sind Männer und die Altersgruppe 30 bis 49 Jahre überdurchschnittlich vertreten. </a:t>
            </a:r>
          </a:p>
        </p:txBody>
      </p:sp>
      <p:sp>
        <p:nvSpPr>
          <p:cNvPr id="5" name="Textplatzhalter 4">
            <a:extLst>
              <a:ext uri="{FF2B5EF4-FFF2-40B4-BE49-F238E27FC236}">
                <a16:creationId xmlns:a16="http://schemas.microsoft.com/office/drawing/2014/main" id="{27817804-3BA9-4672-A43E-4A5A5A19B779}"/>
              </a:ext>
            </a:extLst>
          </p:cNvPr>
          <p:cNvSpPr>
            <a:spLocks noGrp="1"/>
          </p:cNvSpPr>
          <p:nvPr>
            <p:ph type="body" sz="quarter" idx="15"/>
          </p:nvPr>
        </p:nvSpPr>
        <p:spPr/>
        <p:txBody>
          <a:bodyPr/>
          <a:lstStyle/>
          <a:p>
            <a:r>
              <a:rPr lang="de-DE" dirty="0"/>
              <a:t>Basis: n=279.787 Fälle (Nutzer stationäre und/oder mobile Angebote letzte 3 Monate ab 16 Jahren) / Quelle: agof e. V. / </a:t>
            </a:r>
            <a:r>
              <a:rPr lang="de-DE" dirty="0" err="1"/>
              <a:t>daily</a:t>
            </a:r>
            <a:r>
              <a:rPr lang="de-DE" dirty="0"/>
              <a:t> digital </a:t>
            </a:r>
            <a:r>
              <a:rPr lang="de-DE" dirty="0" err="1"/>
              <a:t>facts</a:t>
            </a:r>
            <a:r>
              <a:rPr lang="de-DE" dirty="0"/>
              <a:t> 01.12.2021 / Auswertungszeitraum: Oktober 2021 / </a:t>
            </a:r>
            <a:r>
              <a:rPr lang="de-DE" dirty="0" err="1"/>
              <a:t>VuMA</a:t>
            </a:r>
            <a:r>
              <a:rPr lang="de-DE" dirty="0"/>
              <a:t>-Merkmale: Einstellungen – Persönliche Lebenssituation / Angaben in %</a:t>
            </a:r>
          </a:p>
        </p:txBody>
      </p:sp>
      <p:sp>
        <p:nvSpPr>
          <p:cNvPr id="6" name="Textplatzhalter 5">
            <a:extLst>
              <a:ext uri="{FF2B5EF4-FFF2-40B4-BE49-F238E27FC236}">
                <a16:creationId xmlns:a16="http://schemas.microsoft.com/office/drawing/2014/main" id="{1E9F1F28-9B63-42BE-B185-903FC71EF5B9}"/>
              </a:ext>
            </a:extLst>
          </p:cNvPr>
          <p:cNvSpPr>
            <a:spLocks noGrp="1"/>
          </p:cNvSpPr>
          <p:nvPr>
            <p:ph type="body" sz="quarter" idx="14"/>
          </p:nvPr>
        </p:nvSpPr>
        <p:spPr>
          <a:xfrm>
            <a:off x="-1234178" y="362583"/>
            <a:ext cx="10906506" cy="702000"/>
          </a:xfrm>
        </p:spPr>
        <p:txBody>
          <a:bodyPr/>
          <a:lstStyle/>
          <a:p>
            <a:r>
              <a:rPr lang="de-DE" dirty="0"/>
              <a:t>Customer Journey beinhaltet online- und offline-Touchpoints</a:t>
            </a:r>
          </a:p>
        </p:txBody>
      </p:sp>
      <p:graphicFrame>
        <p:nvGraphicFramePr>
          <p:cNvPr id="7" name="Diagramm 6">
            <a:extLst>
              <a:ext uri="{FF2B5EF4-FFF2-40B4-BE49-F238E27FC236}">
                <a16:creationId xmlns:a16="http://schemas.microsoft.com/office/drawing/2014/main" id="{0A39901D-0EFD-4A5E-BB74-71838E95EE11}"/>
              </a:ext>
            </a:extLst>
          </p:cNvPr>
          <p:cNvGraphicFramePr/>
          <p:nvPr>
            <p:extLst>
              <p:ext uri="{D42A27DB-BD31-4B8C-83A1-F6EECF244321}">
                <p14:modId xmlns:p14="http://schemas.microsoft.com/office/powerpoint/2010/main" val="3285665881"/>
              </p:ext>
            </p:extLst>
          </p:nvPr>
        </p:nvGraphicFramePr>
        <p:xfrm>
          <a:off x="4706754" y="1773238"/>
          <a:ext cx="5929715" cy="1999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75531696-0AEE-4FD6-A4C5-E68E157A9083}"/>
              </a:ext>
            </a:extLst>
          </p:cNvPr>
          <p:cNvGraphicFramePr/>
          <p:nvPr>
            <p:extLst>
              <p:ext uri="{D42A27DB-BD31-4B8C-83A1-F6EECF244321}">
                <p14:modId xmlns:p14="http://schemas.microsoft.com/office/powerpoint/2010/main" val="1505237000"/>
              </p:ext>
            </p:extLst>
          </p:nvPr>
        </p:nvGraphicFramePr>
        <p:xfrm>
          <a:off x="4706754" y="3941379"/>
          <a:ext cx="5929715" cy="1914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043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3686478" y="4519468"/>
            <a:ext cx="10919336" cy="1058024"/>
          </a:xfrm>
        </p:spPr>
        <p:txBody>
          <a:bodyPr/>
          <a:lstStyle/>
          <a:p>
            <a:r>
              <a:rPr lang="de-DE" dirty="0"/>
              <a:t>Studienmodell, Kontakt</a:t>
            </a:r>
          </a:p>
        </p:txBody>
      </p:sp>
    </p:spTree>
    <p:extLst>
      <p:ext uri="{BB962C8B-B14F-4D97-AF65-F5344CB8AC3E}">
        <p14:creationId xmlns:p14="http://schemas.microsoft.com/office/powerpoint/2010/main" val="2231238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5C5CA55C-7A47-4698-951C-531C38B7ED3D}"/>
              </a:ext>
            </a:extLst>
          </p:cNvPr>
          <p:cNvSpPr>
            <a:spLocks noGrp="1"/>
          </p:cNvSpPr>
          <p:nvPr>
            <p:ph type="body" sz="quarter" idx="14"/>
          </p:nvPr>
        </p:nvSpPr>
        <p:spPr>
          <a:xfrm>
            <a:off x="-4261143" y="362583"/>
            <a:ext cx="10906506" cy="702000"/>
          </a:xfrm>
        </p:spPr>
        <p:txBody>
          <a:bodyPr/>
          <a:lstStyle/>
          <a:p>
            <a:r>
              <a:rPr lang="de-DE" dirty="0"/>
              <a:t>Methodenmodell der </a:t>
            </a:r>
            <a:r>
              <a:rPr lang="de-DE" dirty="0" err="1"/>
              <a:t>daily</a:t>
            </a:r>
            <a:r>
              <a:rPr lang="de-DE" dirty="0"/>
              <a:t> digital </a:t>
            </a:r>
            <a:r>
              <a:rPr lang="de-DE" dirty="0" err="1"/>
              <a:t>facts</a:t>
            </a:r>
            <a:endParaRPr lang="de-DE" dirty="0"/>
          </a:p>
        </p:txBody>
      </p:sp>
      <p:grpSp>
        <p:nvGrpSpPr>
          <p:cNvPr id="6" name="Gruppieren 5">
            <a:extLst>
              <a:ext uri="{FF2B5EF4-FFF2-40B4-BE49-F238E27FC236}">
                <a16:creationId xmlns:a16="http://schemas.microsoft.com/office/drawing/2014/main" id="{FBCF4301-AAB3-4256-A014-7D205F0C71EF}"/>
              </a:ext>
            </a:extLst>
          </p:cNvPr>
          <p:cNvGrpSpPr/>
          <p:nvPr/>
        </p:nvGrpSpPr>
        <p:grpSpPr>
          <a:xfrm>
            <a:off x="1148948" y="1534160"/>
            <a:ext cx="9894104" cy="4643120"/>
            <a:chOff x="1371600" y="1534160"/>
            <a:chExt cx="9894104" cy="4643120"/>
          </a:xfrm>
        </p:grpSpPr>
        <p:pic>
          <p:nvPicPr>
            <p:cNvPr id="7" name="Picture 3" descr="T:\Mkt-PR\Bildmaterial\Logos\AGOF_Logos\daily facts Logos\AGOF-logo_daily-digital-facts\AGOF-logo_daily-digital-facts.png">
              <a:extLst>
                <a:ext uri="{FF2B5EF4-FFF2-40B4-BE49-F238E27FC236}">
                  <a16:creationId xmlns:a16="http://schemas.microsoft.com/office/drawing/2014/main" id="{6B8E8FF6-CC3D-43A8-9136-E2B122155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4457" y="3893878"/>
              <a:ext cx="1711247" cy="522785"/>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8FCAD8A2-8CBB-4409-AA13-50A558DC8265}"/>
                </a:ext>
              </a:extLst>
            </p:cNvPr>
            <p:cNvSpPr/>
            <p:nvPr/>
          </p:nvSpPr>
          <p:spPr>
            <a:xfrm>
              <a:off x="1371600" y="1534160"/>
              <a:ext cx="7150100" cy="4643120"/>
            </a:xfrm>
            <a:prstGeom prst="rect">
              <a:avLst/>
            </a:prstGeom>
            <a:solidFill>
              <a:srgbClr val="DCF0FA"/>
            </a:solidFill>
            <a:ln w="25400">
              <a:solidFill>
                <a:srgbClr val="DCF0FA"/>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9" name="Rechteck 8">
              <a:extLst>
                <a:ext uri="{FF2B5EF4-FFF2-40B4-BE49-F238E27FC236}">
                  <a16:creationId xmlns:a16="http://schemas.microsoft.com/office/drawing/2014/main" id="{87791FD8-FDB1-4D1D-94D8-8DEF9C56E6C0}"/>
                </a:ext>
              </a:extLst>
            </p:cNvPr>
            <p:cNvSpPr/>
            <p:nvPr/>
          </p:nvSpPr>
          <p:spPr>
            <a:xfrm>
              <a:off x="3133365" y="1685179"/>
              <a:ext cx="3626570" cy="307777"/>
            </a:xfrm>
            <a:prstGeom prst="rect">
              <a:avLst/>
            </a:prstGeom>
          </p:spPr>
          <p:txBody>
            <a:bodyPr wrap="none">
              <a:spAutoFit/>
            </a:bodyPr>
            <a:lstStyle/>
            <a:p>
              <a:r>
                <a:rPr lang="de-DE" sz="1400" b="1" dirty="0">
                  <a:solidFill>
                    <a:prstClr val="black"/>
                  </a:solidFill>
                  <a:ea typeface="Verdana" panose="020B0604030504040204" pitchFamily="34" charset="0"/>
                  <a:cs typeface="Verdana" panose="020B0604030504040204" pitchFamily="34" charset="0"/>
                </a:rPr>
                <a:t>Zentrales Mess- und Verarbeitungssystem </a:t>
              </a:r>
            </a:p>
          </p:txBody>
        </p:sp>
        <p:grpSp>
          <p:nvGrpSpPr>
            <p:cNvPr id="10" name="Gruppieren 9">
              <a:extLst>
                <a:ext uri="{FF2B5EF4-FFF2-40B4-BE49-F238E27FC236}">
                  <a16:creationId xmlns:a16="http://schemas.microsoft.com/office/drawing/2014/main" id="{6C15BCC0-1CBC-4C00-B5FA-246CC0D25B92}"/>
                </a:ext>
              </a:extLst>
            </p:cNvPr>
            <p:cNvGrpSpPr/>
            <p:nvPr/>
          </p:nvGrpSpPr>
          <p:grpSpPr>
            <a:xfrm>
              <a:off x="1744776" y="2155857"/>
              <a:ext cx="7526536" cy="3399726"/>
              <a:chOff x="1744776" y="2296690"/>
              <a:chExt cx="7526536" cy="3399726"/>
            </a:xfrm>
          </p:grpSpPr>
          <p:sp>
            <p:nvSpPr>
              <p:cNvPr id="11" name="Abgerundetes Rechteck 26">
                <a:extLst>
                  <a:ext uri="{FF2B5EF4-FFF2-40B4-BE49-F238E27FC236}">
                    <a16:creationId xmlns:a16="http://schemas.microsoft.com/office/drawing/2014/main" id="{CE2F7857-B2EE-48EB-A9C0-DF9E94E3B5EC}"/>
                  </a:ext>
                </a:extLst>
              </p:cNvPr>
              <p:cNvSpPr/>
              <p:nvPr/>
            </p:nvSpPr>
            <p:spPr>
              <a:xfrm>
                <a:off x="1773778" y="2613154"/>
                <a:ext cx="1861200" cy="881063"/>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Tagesaktuelle technische Messung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Browser/Apps</a:t>
                </a:r>
              </a:p>
            </p:txBody>
          </p:sp>
          <p:sp>
            <p:nvSpPr>
              <p:cNvPr id="12" name="Abgerundetes Rechteck 27">
                <a:extLst>
                  <a:ext uri="{FF2B5EF4-FFF2-40B4-BE49-F238E27FC236}">
                    <a16:creationId xmlns:a16="http://schemas.microsoft.com/office/drawing/2014/main" id="{95EB2C23-BFEC-40FF-8580-3DB8513E27FA}"/>
                  </a:ext>
                </a:extLst>
              </p:cNvPr>
              <p:cNvSpPr/>
              <p:nvPr/>
            </p:nvSpPr>
            <p:spPr>
              <a:xfrm>
                <a:off x="1744776" y="3749184"/>
                <a:ext cx="1859519"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err="1">
                    <a:solidFill>
                      <a:prstClr val="black">
                        <a:lumMod val="85000"/>
                        <a:lumOff val="15000"/>
                      </a:prstClr>
                    </a:solidFill>
                    <a:ea typeface="Verdana" panose="020B0604030504040204" pitchFamily="34" charset="0"/>
                    <a:cs typeface="Verdana" panose="020B0604030504040204" pitchFamily="34" charset="0"/>
                  </a:rPr>
                  <a:t>OnSite</a:t>
                </a:r>
                <a:r>
                  <a:rPr lang="de-DE" sz="1100" b="1" dirty="0">
                    <a:solidFill>
                      <a:prstClr val="black">
                        <a:lumMod val="85000"/>
                        <a:lumOff val="15000"/>
                      </a:prstClr>
                    </a:solidFill>
                    <a:ea typeface="Verdana" panose="020B0604030504040204" pitchFamily="34" charset="0"/>
                    <a:cs typeface="Verdana" panose="020B0604030504040204" pitchFamily="34" charset="0"/>
                  </a:rPr>
                  <a:t>-/</a:t>
                </a:r>
                <a:r>
                  <a:rPr lang="de-DE" sz="1100" b="1" dirty="0" err="1">
                    <a:solidFill>
                      <a:prstClr val="black">
                        <a:lumMod val="85000"/>
                        <a:lumOff val="15000"/>
                      </a:prstClr>
                    </a:solidFill>
                    <a:ea typeface="Verdana" panose="020B0604030504040204" pitchFamily="34" charset="0"/>
                    <a:cs typeface="Verdana" panose="020B0604030504040204" pitchFamily="34" charset="0"/>
                  </a:rPr>
                  <a:t>InApp</a:t>
                </a:r>
                <a:r>
                  <a:rPr lang="de-DE" sz="1100" b="1" dirty="0">
                    <a:solidFill>
                      <a:prstClr val="black">
                        <a:lumMod val="85000"/>
                        <a:lumOff val="15000"/>
                      </a:prstClr>
                    </a:solidFill>
                    <a:ea typeface="Verdana" panose="020B0604030504040204" pitchFamily="34" charset="0"/>
                    <a:cs typeface="Verdana" panose="020B0604030504040204" pitchFamily="34" charset="0"/>
                  </a:rPr>
                  <a:t>-Befragung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Internetnutzer 16+ J.</a:t>
                </a:r>
              </a:p>
            </p:txBody>
          </p:sp>
          <p:sp>
            <p:nvSpPr>
              <p:cNvPr id="13" name="Abgerundetes Rechteck 28">
                <a:extLst>
                  <a:ext uri="{FF2B5EF4-FFF2-40B4-BE49-F238E27FC236}">
                    <a16:creationId xmlns:a16="http://schemas.microsoft.com/office/drawing/2014/main" id="{862C4D60-7C35-4B4E-A566-5E7C461E3B49}"/>
                  </a:ext>
                </a:extLst>
              </p:cNvPr>
              <p:cNvSpPr/>
              <p:nvPr/>
            </p:nvSpPr>
            <p:spPr>
              <a:xfrm>
                <a:off x="5323667" y="2296690"/>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Bildung der User</a:t>
                </a:r>
              </a:p>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und Betrieb des </a:t>
                </a:r>
                <a:br>
                  <a:rPr lang="de-DE" sz="1400" dirty="0">
                    <a:solidFill>
                      <a:prstClr val="white"/>
                    </a:solidFill>
                    <a:ea typeface="Verdana" panose="020B0604030504040204" pitchFamily="34" charset="0"/>
                    <a:cs typeface="Verdana" panose="020B0604030504040204" pitchFamily="34" charset="0"/>
                  </a:rPr>
                </a:br>
                <a:r>
                  <a:rPr lang="de-DE" sz="1400" dirty="0">
                    <a:solidFill>
                      <a:prstClr val="white"/>
                    </a:solidFill>
                    <a:ea typeface="Verdana" panose="020B0604030504040204" pitchFamily="34" charset="0"/>
                    <a:cs typeface="Verdana" panose="020B0604030504040204" pitchFamily="34" charset="0"/>
                  </a:rPr>
                  <a:t>technischen User-Panels</a:t>
                </a:r>
              </a:p>
            </p:txBody>
          </p:sp>
          <p:sp>
            <p:nvSpPr>
              <p:cNvPr id="14" name="Abgerundetes Rechteck 29">
                <a:extLst>
                  <a:ext uri="{FF2B5EF4-FFF2-40B4-BE49-F238E27FC236}">
                    <a16:creationId xmlns:a16="http://schemas.microsoft.com/office/drawing/2014/main" id="{07F6A02C-CE3F-4E65-928A-A4D83ABAEDC4}"/>
                  </a:ext>
                </a:extLst>
              </p:cNvPr>
              <p:cNvSpPr/>
              <p:nvPr/>
            </p:nvSpPr>
            <p:spPr>
              <a:xfrm>
                <a:off x="1774108" y="4720187"/>
                <a:ext cx="1861200" cy="756000"/>
              </a:xfrm>
              <a:prstGeom prst="roundRect">
                <a:avLst/>
              </a:prstGeom>
              <a:solidFill>
                <a:srgbClr val="BFBFBF"/>
              </a:solidFill>
              <a:ln w="2540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100" b="1" dirty="0">
                    <a:solidFill>
                      <a:prstClr val="black">
                        <a:lumMod val="85000"/>
                        <a:lumOff val="15000"/>
                      </a:prstClr>
                    </a:solidFill>
                    <a:ea typeface="Verdana" panose="020B0604030504040204" pitchFamily="34" charset="0"/>
                    <a:cs typeface="Verdana" panose="020B0604030504040204" pitchFamily="34" charset="0"/>
                  </a:rPr>
                  <a:t>Telefonische Basisbefragung</a:t>
                </a:r>
              </a:p>
              <a:p>
                <a:pPr algn="ctr"/>
                <a:r>
                  <a:rPr lang="de-DE" sz="900" dirty="0">
                    <a:solidFill>
                      <a:prstClr val="black">
                        <a:lumMod val="85000"/>
                        <a:lumOff val="15000"/>
                      </a:prstClr>
                    </a:solidFill>
                    <a:latin typeface="+mj-lt"/>
                    <a:ea typeface="Verdana" panose="020B0604030504040204" pitchFamily="34" charset="0"/>
                    <a:cs typeface="Verdana" panose="020B0604030504040204" pitchFamily="34" charset="0"/>
                  </a:rPr>
                  <a:t>Grundgesamtheit: Bevölkerung 16+ J.</a:t>
                </a:r>
              </a:p>
            </p:txBody>
          </p:sp>
          <p:sp>
            <p:nvSpPr>
              <p:cNvPr id="15" name="Pfeil nach rechts 30">
                <a:extLst>
                  <a:ext uri="{FF2B5EF4-FFF2-40B4-BE49-F238E27FC236}">
                    <a16:creationId xmlns:a16="http://schemas.microsoft.com/office/drawing/2014/main" id="{C23CE6BF-C649-4ADC-90D9-DC5A094A2800}"/>
                  </a:ext>
                </a:extLst>
              </p:cNvPr>
              <p:cNvSpPr/>
              <p:nvPr/>
            </p:nvSpPr>
            <p:spPr>
              <a:xfrm>
                <a:off x="3696391"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6" name="Pfeil nach rechts 31">
                <a:extLst>
                  <a:ext uri="{FF2B5EF4-FFF2-40B4-BE49-F238E27FC236}">
                    <a16:creationId xmlns:a16="http://schemas.microsoft.com/office/drawing/2014/main" id="{04E7D02A-7B77-4C66-A6FD-73CC29267762}"/>
                  </a:ext>
                </a:extLst>
              </p:cNvPr>
              <p:cNvSpPr/>
              <p:nvPr/>
            </p:nvSpPr>
            <p:spPr>
              <a:xfrm>
                <a:off x="3703879"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prstClr val="white"/>
                  </a:solidFill>
                  <a:latin typeface="+mj-lt"/>
                </a:endParaRPr>
              </a:p>
            </p:txBody>
          </p:sp>
          <p:sp>
            <p:nvSpPr>
              <p:cNvPr id="17" name="Pfeil nach rechts 32">
                <a:extLst>
                  <a:ext uri="{FF2B5EF4-FFF2-40B4-BE49-F238E27FC236}">
                    <a16:creationId xmlns:a16="http://schemas.microsoft.com/office/drawing/2014/main" id="{58C3B90D-C1A7-466F-B253-21A0BCC25443}"/>
                  </a:ext>
                </a:extLst>
              </p:cNvPr>
              <p:cNvSpPr/>
              <p:nvPr/>
            </p:nvSpPr>
            <p:spPr>
              <a:xfrm>
                <a:off x="4913903" y="2908242"/>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8" name="Pfeil nach rechts 33">
                <a:extLst>
                  <a:ext uri="{FF2B5EF4-FFF2-40B4-BE49-F238E27FC236}">
                    <a16:creationId xmlns:a16="http://schemas.microsoft.com/office/drawing/2014/main" id="{FA37C547-96BA-4180-9CD6-00C0E2AABFA8}"/>
                  </a:ext>
                </a:extLst>
              </p:cNvPr>
              <p:cNvSpPr/>
              <p:nvPr/>
            </p:nvSpPr>
            <p:spPr>
              <a:xfrm>
                <a:off x="4921045"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19" name="Pfeil nach rechts 34">
                <a:extLst>
                  <a:ext uri="{FF2B5EF4-FFF2-40B4-BE49-F238E27FC236}">
                    <a16:creationId xmlns:a16="http://schemas.microsoft.com/office/drawing/2014/main" id="{0425D319-22D7-4645-AD5B-3B926E019E31}"/>
                  </a:ext>
                </a:extLst>
              </p:cNvPr>
              <p:cNvSpPr/>
              <p:nvPr/>
            </p:nvSpPr>
            <p:spPr>
              <a:xfrm>
                <a:off x="3691855" y="4944298"/>
                <a:ext cx="1526711" cy="307777"/>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prstClr val="white"/>
                    </a:solidFill>
                    <a:latin typeface="+mj-lt"/>
                  </a:rPr>
                  <a:t>&lt;</a:t>
                </a:r>
              </a:p>
            </p:txBody>
          </p:sp>
          <p:sp>
            <p:nvSpPr>
              <p:cNvPr id="20" name="Abgerundetes Rechteck 35">
                <a:extLst>
                  <a:ext uri="{FF2B5EF4-FFF2-40B4-BE49-F238E27FC236}">
                    <a16:creationId xmlns:a16="http://schemas.microsoft.com/office/drawing/2014/main" id="{19F172E1-BF61-4F13-BF70-BB97A06EA6C0}"/>
                  </a:ext>
                </a:extLst>
              </p:cNvPr>
              <p:cNvSpPr/>
              <p:nvPr/>
            </p:nvSpPr>
            <p:spPr>
              <a:xfrm>
                <a:off x="8087884"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Erstellung finaler Auswertungs-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Und Planungsdatei</a:t>
                </a:r>
              </a:p>
            </p:txBody>
          </p:sp>
          <p:sp>
            <p:nvSpPr>
              <p:cNvPr id="21" name="Abgerundetes Rechteck 39">
                <a:extLst>
                  <a:ext uri="{FF2B5EF4-FFF2-40B4-BE49-F238E27FC236}">
                    <a16:creationId xmlns:a16="http://schemas.microsoft.com/office/drawing/2014/main" id="{C611D967-6D04-4C8E-9BC9-6318700C9B09}"/>
                  </a:ext>
                </a:extLst>
              </p:cNvPr>
              <p:cNvSpPr/>
              <p:nvPr/>
            </p:nvSpPr>
            <p:spPr>
              <a:xfrm>
                <a:off x="4041712" y="2296690"/>
                <a:ext cx="792000"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Client-Anreicherung </a:t>
                </a:r>
              </a:p>
              <a:p>
                <a:pPr algn="ctr">
                  <a:lnSpc>
                    <a:spcPts val="1600"/>
                  </a:lnSpc>
                </a:pPr>
                <a:r>
                  <a:rPr lang="de-DE" sz="1400" dirty="0">
                    <a:solidFill>
                      <a:prstClr val="white"/>
                    </a:solidFill>
                    <a:ea typeface="Verdana" panose="020B0604030504040204" pitchFamily="34" charset="0"/>
                    <a:cs typeface="Verdana" panose="020B0604030504040204" pitchFamily="34" charset="0"/>
                  </a:rPr>
                  <a:t>um Sozio-Daten </a:t>
                </a:r>
              </a:p>
            </p:txBody>
          </p:sp>
          <p:sp>
            <p:nvSpPr>
              <p:cNvPr id="22" name="Abgerundetes Rechteck 40">
                <a:extLst>
                  <a:ext uri="{FF2B5EF4-FFF2-40B4-BE49-F238E27FC236}">
                    <a16:creationId xmlns:a16="http://schemas.microsoft.com/office/drawing/2014/main" id="{164BDD9B-37BD-49DE-9147-2E95DF7F4F05}"/>
                  </a:ext>
                </a:extLst>
              </p:cNvPr>
              <p:cNvSpPr/>
              <p:nvPr/>
            </p:nvSpPr>
            <p:spPr>
              <a:xfrm>
                <a:off x="6737700" y="2312416"/>
                <a:ext cx="916149" cy="3384000"/>
              </a:xfrm>
              <a:prstGeom prst="roundRect">
                <a:avLst/>
              </a:prstGeom>
              <a:solidFill>
                <a:srgbClr val="0096C8"/>
              </a:solidFill>
              <a:ln w="25400">
                <a:solidFill>
                  <a:srgbClr val="0096C8"/>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36000" rIns="36000" rtlCol="0" anchor="ctr"/>
              <a:lstStyle/>
              <a:p>
                <a:pPr algn="ctr">
                  <a:lnSpc>
                    <a:spcPts val="1600"/>
                  </a:lnSpc>
                </a:pPr>
                <a:r>
                  <a:rPr lang="de-DE" sz="1400" dirty="0">
                    <a:solidFill>
                      <a:prstClr val="white"/>
                    </a:solidFill>
                    <a:ea typeface="Verdana" panose="020B0604030504040204" pitchFamily="34" charset="0"/>
                    <a:cs typeface="Verdana" panose="020B0604030504040204" pitchFamily="34" charset="0"/>
                  </a:rPr>
                  <a:t>Gewichtung, Anpassung Netto-RW</a:t>
                </a:r>
              </a:p>
              <a:p>
                <a:pPr algn="ctr">
                  <a:lnSpc>
                    <a:spcPts val="1600"/>
                  </a:lnSpc>
                </a:pPr>
                <a:r>
                  <a:rPr lang="de-DE" sz="1400" dirty="0">
                    <a:solidFill>
                      <a:prstClr val="white"/>
                    </a:solidFill>
                    <a:ea typeface="Verdana" panose="020B0604030504040204" pitchFamily="34" charset="0"/>
                    <a:cs typeface="Verdana" panose="020B0604030504040204" pitchFamily="34" charset="0"/>
                  </a:rPr>
                  <a:t>Justierung, Fusion Marktdaten</a:t>
                </a:r>
              </a:p>
            </p:txBody>
          </p:sp>
          <p:sp>
            <p:nvSpPr>
              <p:cNvPr id="23" name="Pfeil nach rechts 41">
                <a:extLst>
                  <a:ext uri="{FF2B5EF4-FFF2-40B4-BE49-F238E27FC236}">
                    <a16:creationId xmlns:a16="http://schemas.microsoft.com/office/drawing/2014/main" id="{13E72D6D-BAED-4C12-B65E-FB5E048F32D5}"/>
                  </a:ext>
                </a:extLst>
              </p:cNvPr>
              <p:cNvSpPr/>
              <p:nvPr/>
            </p:nvSpPr>
            <p:spPr>
              <a:xfrm>
                <a:off x="6336622"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4" name="Pfeil nach rechts 42">
                <a:extLst>
                  <a:ext uri="{FF2B5EF4-FFF2-40B4-BE49-F238E27FC236}">
                    <a16:creationId xmlns:a16="http://schemas.microsoft.com/office/drawing/2014/main" id="{7DA8253E-7522-4E21-94A0-20D4154DAED2}"/>
                  </a:ext>
                </a:extLst>
              </p:cNvPr>
              <p:cNvSpPr/>
              <p:nvPr/>
            </p:nvSpPr>
            <p:spPr>
              <a:xfrm>
                <a:off x="897379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sp>
            <p:nvSpPr>
              <p:cNvPr id="25" name="Pfeil nach rechts 43">
                <a:extLst>
                  <a:ext uri="{FF2B5EF4-FFF2-40B4-BE49-F238E27FC236}">
                    <a16:creationId xmlns:a16="http://schemas.microsoft.com/office/drawing/2014/main" id="{D9EE8920-8265-4EFB-80B3-236392E26BFA}"/>
                  </a:ext>
                </a:extLst>
              </p:cNvPr>
              <p:cNvSpPr/>
              <p:nvPr/>
            </p:nvSpPr>
            <p:spPr>
              <a:xfrm>
                <a:off x="7744331" y="3975271"/>
                <a:ext cx="297521" cy="360000"/>
              </a:xfrm>
              <a:prstGeom prst="rightArrow">
                <a:avLst/>
              </a:prstGeom>
              <a:solidFill>
                <a:srgbClr val="BFBFBF"/>
              </a:solidFill>
              <a:ln>
                <a:solidFill>
                  <a:srgbClr val="BFBFB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solidFill>
                    <a:prstClr val="white"/>
                  </a:solidFill>
                  <a:latin typeface="+mj-lt"/>
                </a:endParaRPr>
              </a:p>
            </p:txBody>
          </p:sp>
        </p:grpSp>
      </p:grpSp>
    </p:spTree>
    <p:extLst>
      <p:ext uri="{BB962C8B-B14F-4D97-AF65-F5344CB8AC3E}">
        <p14:creationId xmlns:p14="http://schemas.microsoft.com/office/powerpoint/2010/main" val="1326749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Person, drinnen, Haarteil enthält.&#10;&#10;Automatisch generierte Beschreibung">
            <a:extLst>
              <a:ext uri="{FF2B5EF4-FFF2-40B4-BE49-F238E27FC236}">
                <a16:creationId xmlns:a16="http://schemas.microsoft.com/office/drawing/2014/main" id="{F96D746D-2DC5-4B09-AB3F-E266C531C7FB}"/>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 t="9781" r="-5" b="23571"/>
          <a:stretch/>
        </p:blipFill>
        <p:spPr>
          <a:xfrm>
            <a:off x="10465134" y="3980508"/>
            <a:ext cx="1044000" cy="1043912"/>
          </a:xfrm>
        </p:spPr>
      </p:pic>
      <p:pic>
        <p:nvPicPr>
          <p:cNvPr id="11" name="Bildplatzhalter 10" descr="Ein Bild, das Person, Wand, drinnen, Kleidung enthält.&#10;&#10;Automatisch generierte Beschreibung">
            <a:extLst>
              <a:ext uri="{FF2B5EF4-FFF2-40B4-BE49-F238E27FC236}">
                <a16:creationId xmlns:a16="http://schemas.microsoft.com/office/drawing/2014/main" id="{0D4922DD-C273-4CA1-BF09-5745DFBDC3A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4825" b="28629"/>
          <a:stretch/>
        </p:blipFill>
        <p:spPr>
          <a:xfrm>
            <a:off x="10465135" y="5459395"/>
            <a:ext cx="1007913" cy="1006372"/>
          </a:xfrm>
        </p:spPr>
      </p:pic>
      <p:sp>
        <p:nvSpPr>
          <p:cNvPr id="4" name="Textplatzhalter 3">
            <a:extLst>
              <a:ext uri="{FF2B5EF4-FFF2-40B4-BE49-F238E27FC236}">
                <a16:creationId xmlns:a16="http://schemas.microsoft.com/office/drawing/2014/main" id="{526F3608-3AA5-4B49-9CD6-9D3FEB2595AD}"/>
              </a:ext>
            </a:extLst>
          </p:cNvPr>
          <p:cNvSpPr>
            <a:spLocks noGrp="1"/>
          </p:cNvSpPr>
          <p:nvPr>
            <p:ph type="body" sz="quarter" idx="12"/>
          </p:nvPr>
        </p:nvSpPr>
        <p:spPr>
          <a:xfrm>
            <a:off x="683197" y="4033377"/>
            <a:ext cx="7982391" cy="769543"/>
          </a:xfrm>
        </p:spPr>
        <p:txBody>
          <a:bodyPr/>
          <a:lstStyle/>
          <a:p>
            <a:pPr>
              <a:lnSpc>
                <a:spcPct val="150000"/>
              </a:lnSpc>
            </a:pPr>
            <a:r>
              <a:rPr lang="de-DE" dirty="0"/>
              <a:t>Claudia Dubrau				Tel: 069 / 264 888 - 310</a:t>
            </a:r>
            <a:br>
              <a:rPr lang="de-DE" dirty="0"/>
            </a:br>
            <a:r>
              <a:rPr lang="de-DE" dirty="0"/>
              <a:t>Geschäftsführerin agof e.V.		Mail: claudia.dubrau@agof.de </a:t>
            </a:r>
            <a:br>
              <a:rPr lang="de-DE" dirty="0"/>
            </a:br>
            <a:endParaRPr lang="de-DE" dirty="0"/>
          </a:p>
          <a:p>
            <a:pPr>
              <a:lnSpc>
                <a:spcPct val="150000"/>
              </a:lnSpc>
            </a:pPr>
            <a:endParaRPr lang="de-DE" dirty="0"/>
          </a:p>
        </p:txBody>
      </p:sp>
      <p:sp>
        <p:nvSpPr>
          <p:cNvPr id="6" name="Textplatzhalter 5">
            <a:extLst>
              <a:ext uri="{FF2B5EF4-FFF2-40B4-BE49-F238E27FC236}">
                <a16:creationId xmlns:a16="http://schemas.microsoft.com/office/drawing/2014/main" id="{8941AFD1-8922-4916-AC56-4F29662B7E13}"/>
              </a:ext>
            </a:extLst>
          </p:cNvPr>
          <p:cNvSpPr>
            <a:spLocks noGrp="1"/>
          </p:cNvSpPr>
          <p:nvPr>
            <p:ph type="body" sz="quarter" idx="14"/>
          </p:nvPr>
        </p:nvSpPr>
        <p:spPr/>
        <p:txBody>
          <a:bodyPr/>
          <a:lstStyle/>
          <a:p>
            <a:r>
              <a:rPr lang="de-DE" dirty="0"/>
              <a:t>Kontakt</a:t>
            </a:r>
          </a:p>
        </p:txBody>
      </p:sp>
      <p:sp>
        <p:nvSpPr>
          <p:cNvPr id="7" name="Textplatzhalter 3">
            <a:extLst>
              <a:ext uri="{FF2B5EF4-FFF2-40B4-BE49-F238E27FC236}">
                <a16:creationId xmlns:a16="http://schemas.microsoft.com/office/drawing/2014/main" id="{2094ACFD-BE09-4631-8AAE-2996CC52EB2E}"/>
              </a:ext>
            </a:extLst>
          </p:cNvPr>
          <p:cNvSpPr txBox="1">
            <a:spLocks/>
          </p:cNvSpPr>
          <p:nvPr/>
        </p:nvSpPr>
        <p:spPr>
          <a:xfrm>
            <a:off x="709477" y="5489056"/>
            <a:ext cx="8287378" cy="769543"/>
          </a:xfrm>
          <a:prstGeom prst="rect">
            <a:avLst/>
          </a:prstGeom>
        </p:spPr>
        <p:txBody>
          <a:bodyPr/>
          <a:lstStyle>
            <a:lvl1pPr marL="0" indent="-14400" algn="l" defTabSz="914400" rtl="0" eaLnBrk="1" latinLnBrk="0" hangingPunct="1">
              <a:lnSpc>
                <a:spcPct val="90000"/>
              </a:lnSpc>
              <a:spcBef>
                <a:spcPts val="600"/>
              </a:spcBef>
              <a:spcAft>
                <a:spcPts val="600"/>
              </a:spcAft>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de-DE" dirty="0"/>
              <a:t>Katharina Metzger			 Tel.: 0151 / 12671388</a:t>
            </a:r>
            <a:br>
              <a:rPr lang="de-DE" dirty="0"/>
            </a:br>
            <a:r>
              <a:rPr lang="de-DE" dirty="0"/>
              <a:t>Pressesprecherin agof			Mail: katharina.metzger@agof.de </a:t>
            </a:r>
            <a:br>
              <a:rPr lang="de-DE" dirty="0"/>
            </a:br>
            <a:endParaRPr lang="de-DE" dirty="0"/>
          </a:p>
          <a:p>
            <a:pPr>
              <a:lnSpc>
                <a:spcPct val="150000"/>
              </a:lnSpc>
            </a:pPr>
            <a:endParaRPr lang="de-DE" dirty="0"/>
          </a:p>
        </p:txBody>
      </p:sp>
    </p:spTree>
    <p:extLst>
      <p:ext uri="{BB962C8B-B14F-4D97-AF65-F5344CB8AC3E}">
        <p14:creationId xmlns:p14="http://schemas.microsoft.com/office/powerpoint/2010/main" val="22970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D6713AF-3D62-4CD5-8F7F-F070176F93AF}"/>
              </a:ext>
            </a:extLst>
          </p:cNvPr>
          <p:cNvSpPr>
            <a:spLocks noGrp="1"/>
          </p:cNvSpPr>
          <p:nvPr>
            <p:ph type="body" sz="quarter" idx="15"/>
          </p:nvPr>
        </p:nvSpPr>
        <p:spPr>
          <a:xfrm>
            <a:off x="-2666690" y="4519468"/>
            <a:ext cx="10919336" cy="1058024"/>
          </a:xfrm>
        </p:spPr>
        <p:txBody>
          <a:bodyPr/>
          <a:lstStyle/>
          <a:p>
            <a:r>
              <a:rPr lang="de-DE" dirty="0"/>
              <a:t>Basisdaten zur Nutzerschaft</a:t>
            </a:r>
          </a:p>
        </p:txBody>
      </p:sp>
    </p:spTree>
    <p:extLst>
      <p:ext uri="{BB962C8B-B14F-4D97-AF65-F5344CB8AC3E}">
        <p14:creationId xmlns:p14="http://schemas.microsoft.com/office/powerpoint/2010/main" val="4157614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E562EE8-709B-4F02-AFF2-4996DC33D235}"/>
              </a:ext>
            </a:extLst>
          </p:cNvPr>
          <p:cNvSpPr>
            <a:spLocks noGrp="1"/>
          </p:cNvSpPr>
          <p:nvPr>
            <p:ph type="body" sz="quarter" idx="11"/>
          </p:nvPr>
        </p:nvSpPr>
        <p:spPr>
          <a:xfrm>
            <a:off x="690343" y="1786886"/>
            <a:ext cx="2561904" cy="4068762"/>
          </a:xfrm>
        </p:spPr>
        <p:txBody>
          <a:bodyPr/>
          <a:lstStyle/>
          <a:p>
            <a:r>
              <a:rPr lang="de-DE" sz="1600" dirty="0"/>
              <a:t>Die Gesamtbevölkerung </a:t>
            </a:r>
            <a:br>
              <a:rPr lang="de-DE" sz="1600" dirty="0"/>
            </a:br>
            <a:r>
              <a:rPr lang="de-DE" sz="1600" dirty="0"/>
              <a:t>ab 16 Jahren umfasst </a:t>
            </a:r>
            <a:br>
              <a:rPr lang="de-DE" sz="1600" dirty="0"/>
            </a:br>
            <a:r>
              <a:rPr lang="de-DE" sz="1600" dirty="0"/>
              <a:t>69,12 Millionen Personen. Davon nutzen insgesamt 88,5% (61,14 Millionen) </a:t>
            </a:r>
            <a:br>
              <a:rPr lang="de-DE" sz="1600" dirty="0"/>
            </a:br>
            <a:r>
              <a:rPr lang="de-DE" sz="1600" dirty="0"/>
              <a:t>das Internet. </a:t>
            </a:r>
          </a:p>
          <a:p>
            <a:endParaRPr lang="de-DE" dirty="0"/>
          </a:p>
        </p:txBody>
      </p:sp>
      <p:sp>
        <p:nvSpPr>
          <p:cNvPr id="5" name="Textplatzhalter 4">
            <a:extLst>
              <a:ext uri="{FF2B5EF4-FFF2-40B4-BE49-F238E27FC236}">
                <a16:creationId xmlns:a16="http://schemas.microsoft.com/office/drawing/2014/main" id="{25AB5E16-0D45-44EF-93B0-AB2CC42CE0D1}"/>
              </a:ext>
            </a:extLst>
          </p:cNvPr>
          <p:cNvSpPr>
            <a:spLocks noGrp="1"/>
          </p:cNvSpPr>
          <p:nvPr>
            <p:ph type="body" sz="quarter" idx="15"/>
          </p:nvPr>
        </p:nvSpPr>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01.12.2021 / Auswertungszeitraum: Oktober 2021</a:t>
            </a:r>
          </a:p>
          <a:p>
            <a:endParaRPr lang="de-DE" dirty="0"/>
          </a:p>
        </p:txBody>
      </p:sp>
      <p:sp>
        <p:nvSpPr>
          <p:cNvPr id="6" name="Textplatzhalter 5">
            <a:extLst>
              <a:ext uri="{FF2B5EF4-FFF2-40B4-BE49-F238E27FC236}">
                <a16:creationId xmlns:a16="http://schemas.microsoft.com/office/drawing/2014/main" id="{F9FCF73E-8C22-4DEF-9D1A-AAA5900104A0}"/>
              </a:ext>
            </a:extLst>
          </p:cNvPr>
          <p:cNvSpPr>
            <a:spLocks noGrp="1"/>
          </p:cNvSpPr>
          <p:nvPr>
            <p:ph type="body" sz="quarter" idx="14"/>
          </p:nvPr>
        </p:nvSpPr>
        <p:spPr>
          <a:xfrm>
            <a:off x="-7403730" y="362583"/>
            <a:ext cx="10906506" cy="702000"/>
          </a:xfrm>
        </p:spPr>
        <p:txBody>
          <a:bodyPr/>
          <a:lstStyle/>
          <a:p>
            <a:r>
              <a:rPr lang="de-DE" dirty="0"/>
              <a:t>agof Universum</a:t>
            </a:r>
          </a:p>
        </p:txBody>
      </p:sp>
      <p:grpSp>
        <p:nvGrpSpPr>
          <p:cNvPr id="16" name="Gruppieren 15">
            <a:extLst>
              <a:ext uri="{FF2B5EF4-FFF2-40B4-BE49-F238E27FC236}">
                <a16:creationId xmlns:a16="http://schemas.microsoft.com/office/drawing/2014/main" id="{DE03F169-2F09-4167-BA85-0FE1BE649872}"/>
              </a:ext>
            </a:extLst>
          </p:cNvPr>
          <p:cNvGrpSpPr/>
          <p:nvPr/>
        </p:nvGrpSpPr>
        <p:grpSpPr>
          <a:xfrm>
            <a:off x="4671472" y="2382880"/>
            <a:ext cx="5888578" cy="2766965"/>
            <a:chOff x="4671472" y="1811380"/>
            <a:chExt cx="5888578" cy="2766965"/>
          </a:xfrm>
        </p:grpSpPr>
        <p:grpSp>
          <p:nvGrpSpPr>
            <p:cNvPr id="7" name="Gruppieren 6">
              <a:extLst>
                <a:ext uri="{FF2B5EF4-FFF2-40B4-BE49-F238E27FC236}">
                  <a16:creationId xmlns:a16="http://schemas.microsoft.com/office/drawing/2014/main" id="{B2BBA7BB-078D-45B7-8027-0C555129BA31}"/>
                </a:ext>
              </a:extLst>
            </p:cNvPr>
            <p:cNvGrpSpPr/>
            <p:nvPr/>
          </p:nvGrpSpPr>
          <p:grpSpPr>
            <a:xfrm>
              <a:off x="4671472" y="1811380"/>
              <a:ext cx="2772000" cy="2766965"/>
              <a:chOff x="3308443" y="1755557"/>
              <a:chExt cx="2771997" cy="2775484"/>
            </a:xfrm>
          </p:grpSpPr>
          <p:sp>
            <p:nvSpPr>
              <p:cNvPr id="8" name="Freihandform: Form 7">
                <a:extLst>
                  <a:ext uri="{FF2B5EF4-FFF2-40B4-BE49-F238E27FC236}">
                    <a16:creationId xmlns:a16="http://schemas.microsoft.com/office/drawing/2014/main" id="{7EDA16CB-9300-40FB-981B-D0135A7D8047}"/>
                  </a:ext>
                </a:extLst>
              </p:cNvPr>
              <p:cNvSpPr/>
              <p:nvPr/>
            </p:nvSpPr>
            <p:spPr>
              <a:xfrm>
                <a:off x="3308443" y="1755557"/>
                <a:ext cx="2771997" cy="2771997"/>
              </a:xfrm>
              <a:custGeom>
                <a:avLst/>
                <a:gdLst>
                  <a:gd name="connsiteX0" fmla="*/ 0 w 2771997"/>
                  <a:gd name="connsiteY0" fmla="*/ 1385999 h 2771997"/>
                  <a:gd name="connsiteX1" fmla="*/ 1385999 w 2771997"/>
                  <a:gd name="connsiteY1" fmla="*/ 0 h 2771997"/>
                  <a:gd name="connsiteX2" fmla="*/ 2771998 w 2771997"/>
                  <a:gd name="connsiteY2" fmla="*/ 1385999 h 2771997"/>
                  <a:gd name="connsiteX3" fmla="*/ 1385999 w 2771997"/>
                  <a:gd name="connsiteY3" fmla="*/ 2771998 h 2771997"/>
                  <a:gd name="connsiteX4" fmla="*/ 0 w 2771997"/>
                  <a:gd name="connsiteY4" fmla="*/ 1385999 h 2771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997" h="2771997">
                    <a:moveTo>
                      <a:pt x="0" y="1385999"/>
                    </a:moveTo>
                    <a:cubicBezTo>
                      <a:pt x="0" y="620533"/>
                      <a:pt x="620533" y="0"/>
                      <a:pt x="1385999" y="0"/>
                    </a:cubicBezTo>
                    <a:cubicBezTo>
                      <a:pt x="2151465" y="0"/>
                      <a:pt x="2771998" y="620533"/>
                      <a:pt x="2771998" y="1385999"/>
                    </a:cubicBezTo>
                    <a:cubicBezTo>
                      <a:pt x="2771998" y="2151465"/>
                      <a:pt x="2151465" y="2771998"/>
                      <a:pt x="1385999" y="2771998"/>
                    </a:cubicBezTo>
                    <a:cubicBezTo>
                      <a:pt x="620533" y="2771998"/>
                      <a:pt x="0" y="2151465"/>
                      <a:pt x="0" y="1385999"/>
                    </a:cubicBezTo>
                    <a:close/>
                  </a:path>
                </a:pathLst>
              </a:custGeom>
              <a:solidFill>
                <a:srgbClr val="FFD278"/>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7081" tIns="326878" rIns="786648" bIns="326878"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sp>
            <p:nvSpPr>
              <p:cNvPr id="9" name="Freihandform: Form 8">
                <a:extLst>
                  <a:ext uri="{FF2B5EF4-FFF2-40B4-BE49-F238E27FC236}">
                    <a16:creationId xmlns:a16="http://schemas.microsoft.com/office/drawing/2014/main" id="{8B23B967-64A5-4DC1-BDDF-093578942DE3}"/>
                  </a:ext>
                </a:extLst>
              </p:cNvPr>
              <p:cNvSpPr/>
              <p:nvPr/>
            </p:nvSpPr>
            <p:spPr>
              <a:xfrm>
                <a:off x="3411483" y="1931061"/>
                <a:ext cx="2591997" cy="2599980"/>
              </a:xfrm>
              <a:custGeom>
                <a:avLst/>
                <a:gdLst>
                  <a:gd name="connsiteX0" fmla="*/ 0 w 2545200"/>
                  <a:gd name="connsiteY0" fmla="*/ 1272600 h 2545200"/>
                  <a:gd name="connsiteX1" fmla="*/ 1272600 w 2545200"/>
                  <a:gd name="connsiteY1" fmla="*/ 0 h 2545200"/>
                  <a:gd name="connsiteX2" fmla="*/ 2545200 w 2545200"/>
                  <a:gd name="connsiteY2" fmla="*/ 1272600 h 2545200"/>
                  <a:gd name="connsiteX3" fmla="*/ 1272600 w 2545200"/>
                  <a:gd name="connsiteY3" fmla="*/ 2545200 h 2545200"/>
                  <a:gd name="connsiteX4" fmla="*/ 0 w 2545200"/>
                  <a:gd name="connsiteY4" fmla="*/ 1272600 h 254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200" h="2545200">
                    <a:moveTo>
                      <a:pt x="0" y="1272600"/>
                    </a:moveTo>
                    <a:cubicBezTo>
                      <a:pt x="0" y="569762"/>
                      <a:pt x="569762" y="0"/>
                      <a:pt x="1272600" y="0"/>
                    </a:cubicBezTo>
                    <a:cubicBezTo>
                      <a:pt x="1975438" y="0"/>
                      <a:pt x="2545200" y="569762"/>
                      <a:pt x="2545200" y="1272600"/>
                    </a:cubicBezTo>
                    <a:cubicBezTo>
                      <a:pt x="2545200" y="1975438"/>
                      <a:pt x="1975438" y="2545200"/>
                      <a:pt x="1272600" y="2545200"/>
                    </a:cubicBezTo>
                    <a:cubicBezTo>
                      <a:pt x="569762" y="2545200"/>
                      <a:pt x="0" y="1975438"/>
                      <a:pt x="0" y="1272600"/>
                    </a:cubicBezTo>
                    <a:close/>
                  </a:path>
                </a:pathLst>
              </a:custGeom>
              <a:solidFill>
                <a:srgbClr val="00ADE4"/>
              </a:solidFill>
              <a:ln>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722287" tIns="300133" rIns="355411" bIns="300135" numCol="1" spcCol="1270" anchor="t" anchorCtr="0">
                <a:noAutofit/>
              </a:bodyPr>
              <a:lstStyle/>
              <a:p>
                <a:pPr marL="0" lvl="0" indent="0" algn="ctr" defTabSz="533400">
                  <a:lnSpc>
                    <a:spcPct val="90000"/>
                  </a:lnSpc>
                  <a:spcBef>
                    <a:spcPct val="0"/>
                  </a:spcBef>
                  <a:spcAft>
                    <a:spcPct val="35000"/>
                  </a:spcAft>
                  <a:buNone/>
                </a:pPr>
                <a:endParaRPr lang="de-DE" sz="1200" kern="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Legende mit Linie 1 9">
              <a:extLst>
                <a:ext uri="{FF2B5EF4-FFF2-40B4-BE49-F238E27FC236}">
                  <a16:creationId xmlns:a16="http://schemas.microsoft.com/office/drawing/2014/main" id="{A53DE4D0-BB2F-45BB-8E66-9A8BFF390B2E}"/>
                </a:ext>
              </a:extLst>
            </p:cNvPr>
            <p:cNvSpPr/>
            <p:nvPr/>
          </p:nvSpPr>
          <p:spPr>
            <a:xfrm>
              <a:off x="8040614" y="3610620"/>
              <a:ext cx="2519436" cy="576000"/>
            </a:xfrm>
            <a:prstGeom prst="borderCallout1">
              <a:avLst>
                <a:gd name="adj1" fmla="val 52223"/>
                <a:gd name="adj2" fmla="val -906"/>
                <a:gd name="adj3" fmla="val 53197"/>
                <a:gd name="adj4" fmla="val -30919"/>
              </a:avLst>
            </a:prstGeom>
            <a:solidFill>
              <a:srgbClr val="00ADE4"/>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latin typeface="+mj-lt"/>
                  <a:ea typeface="Verdana" panose="020B0604030504040204" pitchFamily="34" charset="0"/>
                  <a:cs typeface="Verdana" panose="020B0604030504040204" pitchFamily="34" charset="0"/>
                </a:rPr>
                <a:t>Nutzer mobiler und/oder stationärer Angebote: 61,14 Mio.</a:t>
              </a:r>
            </a:p>
          </p:txBody>
        </p:sp>
        <p:sp>
          <p:nvSpPr>
            <p:cNvPr id="11" name="Legende mit Linie 1 12">
              <a:extLst>
                <a:ext uri="{FF2B5EF4-FFF2-40B4-BE49-F238E27FC236}">
                  <a16:creationId xmlns:a16="http://schemas.microsoft.com/office/drawing/2014/main" id="{34C957AC-212E-401A-A204-7635837A479C}"/>
                </a:ext>
              </a:extLst>
            </p:cNvPr>
            <p:cNvSpPr/>
            <p:nvPr/>
          </p:nvSpPr>
          <p:spPr>
            <a:xfrm>
              <a:off x="8018450" y="2349781"/>
              <a:ext cx="2541600" cy="576000"/>
            </a:xfrm>
            <a:prstGeom prst="borderCallout1">
              <a:avLst>
                <a:gd name="adj1" fmla="val 48345"/>
                <a:gd name="adj2" fmla="val 100363"/>
                <a:gd name="adj3" fmla="val 292720"/>
                <a:gd name="adj4" fmla="val 85560"/>
              </a:avLst>
            </a:prstGeom>
            <a:solidFill>
              <a:srgbClr val="FFD278"/>
            </a:solidFill>
            <a:ln w="25400" cap="rnd">
              <a:noFil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200" dirty="0">
                  <a:solidFill>
                    <a:schemeClr val="tx1"/>
                  </a:solidFill>
                  <a:latin typeface="+mj-lt"/>
                  <a:ea typeface="Verdana" panose="020B0604030504040204" pitchFamily="34" charset="0"/>
                  <a:cs typeface="Verdana" panose="020B0604030504040204" pitchFamily="34" charset="0"/>
                </a:rPr>
                <a:t>Gesamtbevölkerung ab </a:t>
              </a:r>
              <a:br>
                <a:rPr lang="de-DE" sz="1200" dirty="0">
                  <a:solidFill>
                    <a:schemeClr val="tx1"/>
                  </a:solidFill>
                  <a:latin typeface="+mj-lt"/>
                  <a:ea typeface="Verdana" panose="020B0604030504040204" pitchFamily="34" charset="0"/>
                  <a:cs typeface="Verdana" panose="020B0604030504040204" pitchFamily="34" charset="0"/>
                </a:rPr>
              </a:br>
              <a:r>
                <a:rPr lang="de-DE" sz="1200" dirty="0">
                  <a:solidFill>
                    <a:schemeClr val="tx1"/>
                  </a:solidFill>
                  <a:latin typeface="+mj-lt"/>
                  <a:ea typeface="Verdana" panose="020B0604030504040204" pitchFamily="34" charset="0"/>
                  <a:cs typeface="Verdana" panose="020B0604030504040204" pitchFamily="34" charset="0"/>
                </a:rPr>
                <a:t>16 Jahren: 69,12 Mio</a:t>
              </a:r>
              <a:r>
                <a:rPr lang="de-DE" sz="1200" dirty="0">
                  <a:solidFill>
                    <a:schemeClr val="tx1">
                      <a:lumMod val="95000"/>
                      <a:lumOff val="5000"/>
                    </a:schemeClr>
                  </a:solidFill>
                  <a:latin typeface="+mj-lt"/>
                  <a:ea typeface="Verdana" panose="020B0604030504040204" pitchFamily="34" charset="0"/>
                  <a:cs typeface="Verdana" panose="020B0604030504040204" pitchFamily="34" charset="0"/>
                </a:rPr>
                <a:t>.</a:t>
              </a:r>
            </a:p>
          </p:txBody>
        </p:sp>
        <p:cxnSp>
          <p:nvCxnSpPr>
            <p:cNvPr id="12" name="Gerader Verbinder 11">
              <a:extLst>
                <a:ext uri="{FF2B5EF4-FFF2-40B4-BE49-F238E27FC236}">
                  <a16:creationId xmlns:a16="http://schemas.microsoft.com/office/drawing/2014/main" id="{83F94CAA-FFCE-4522-A9CD-8A3FCFC1B8C1}"/>
                </a:ext>
              </a:extLst>
            </p:cNvPr>
            <p:cNvCxnSpPr>
              <a:cxnSpLocks/>
              <a:endCxn id="10" idx="2"/>
            </p:cNvCxnSpPr>
            <p:nvPr/>
          </p:nvCxnSpPr>
          <p:spPr>
            <a:xfrm>
              <a:off x="7126664" y="3898620"/>
              <a:ext cx="913950" cy="0"/>
            </a:xfrm>
            <a:prstGeom prst="line">
              <a:avLst/>
            </a:prstGeom>
            <a:ln w="28575">
              <a:solidFill>
                <a:srgbClr val="00ADE4"/>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0B82480-172B-4E0D-A2BD-7A0357D36BA3}"/>
                </a:ext>
              </a:extLst>
            </p:cNvPr>
            <p:cNvCxnSpPr>
              <a:cxnSpLocks/>
              <a:stCxn id="11" idx="2"/>
            </p:cNvCxnSpPr>
            <p:nvPr/>
          </p:nvCxnSpPr>
          <p:spPr>
            <a:xfrm flipH="1">
              <a:off x="7297445" y="2637781"/>
              <a:ext cx="721005" cy="0"/>
            </a:xfrm>
            <a:prstGeom prst="line">
              <a:avLst/>
            </a:prstGeom>
            <a:ln w="28575">
              <a:solidFill>
                <a:srgbClr val="FFD27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453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r>
              <a:rPr lang="de-DE" sz="1600" dirty="0"/>
              <a:t>50,6% der Internetnutzer sind Männer, damit liegt der </a:t>
            </a:r>
            <a:r>
              <a:rPr lang="de-DE" sz="1600" b="1" dirty="0"/>
              <a:t>Männeranteil nur minimal </a:t>
            </a:r>
            <a:r>
              <a:rPr lang="de-DE" sz="1600" dirty="0"/>
              <a:t>über dem in der Bevölkerung. Ein etwas deutlicherer Unterschied zeigt sich beim Alter: Die Internetnutzer sind jünger, die Altersgruppen bis 49 Jahre sind unter den Onlinern überdurch-schnittlich vertreten.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01.12.2021 / Auswertungszeitraum: Oktober 2021 / Angaben in %</a:t>
            </a:r>
          </a:p>
          <a:p>
            <a:endParaRPr lang="de-DE" dirty="0"/>
          </a:p>
          <a:p>
            <a:endParaRPr lang="de-DE" dirty="0"/>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56043" y="362583"/>
            <a:ext cx="10906506" cy="702000"/>
          </a:xfrm>
        </p:spPr>
        <p:txBody>
          <a:bodyPr/>
          <a:lstStyle/>
          <a:p>
            <a:r>
              <a:rPr lang="de-DE" dirty="0"/>
              <a:t>Soziodemografie: Geschlecht und Alter</a:t>
            </a:r>
          </a:p>
        </p:txBody>
      </p:sp>
      <p:graphicFrame>
        <p:nvGraphicFramePr>
          <p:cNvPr id="7" name="Diagramm 6">
            <a:extLst>
              <a:ext uri="{FF2B5EF4-FFF2-40B4-BE49-F238E27FC236}">
                <a16:creationId xmlns:a16="http://schemas.microsoft.com/office/drawing/2014/main" id="{160D33D8-54E2-42D6-B6CD-79019BA2CF28}"/>
              </a:ext>
            </a:extLst>
          </p:cNvPr>
          <p:cNvGraphicFramePr/>
          <p:nvPr>
            <p:extLst>
              <p:ext uri="{D42A27DB-BD31-4B8C-83A1-F6EECF244321}">
                <p14:modId xmlns:p14="http://schemas.microsoft.com/office/powerpoint/2010/main" val="69374459"/>
              </p:ext>
            </p:extLst>
          </p:nvPr>
        </p:nvGraphicFramePr>
        <p:xfrm>
          <a:off x="4992415" y="1786353"/>
          <a:ext cx="5570484"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6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Mit 65,6% sind zwei Drittel der Internetnutzer berufstätig. 39,5% weisen (Fach-)Abitur oder einen (Fach) Hochschulabschluss auf. </a:t>
            </a:r>
            <a:br>
              <a:rPr lang="de-DE" sz="1600" dirty="0"/>
            </a:br>
            <a:r>
              <a:rPr lang="de-DE" sz="1600" dirty="0"/>
              <a:t>Nicht oder nicht mehr berufstätige Personen sind unterdurchschnittlich im Internet anzutreffen.</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01.12.2021 / Auswertungszeitraum: Oktober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4135023" y="362583"/>
            <a:ext cx="10906506" cy="702000"/>
          </a:xfrm>
        </p:spPr>
        <p:txBody>
          <a:bodyPr/>
          <a:lstStyle/>
          <a:p>
            <a:r>
              <a:rPr lang="de-DE" dirty="0"/>
              <a:t>Soziodemografie: Bildung und Tätigkeit</a:t>
            </a:r>
          </a:p>
        </p:txBody>
      </p:sp>
      <p:graphicFrame>
        <p:nvGraphicFramePr>
          <p:cNvPr id="8" name="Diagramm 7">
            <a:extLst>
              <a:ext uri="{FF2B5EF4-FFF2-40B4-BE49-F238E27FC236}">
                <a16:creationId xmlns:a16="http://schemas.microsoft.com/office/drawing/2014/main" id="{6F7AA366-EDFC-429B-A88A-7D22B9F3E553}"/>
              </a:ext>
            </a:extLst>
          </p:cNvPr>
          <p:cNvGraphicFramePr/>
          <p:nvPr>
            <p:extLst>
              <p:ext uri="{D42A27DB-BD31-4B8C-83A1-F6EECF244321}">
                <p14:modId xmlns:p14="http://schemas.microsoft.com/office/powerpoint/2010/main" val="3839037466"/>
              </p:ext>
            </p:extLst>
          </p:nvPr>
        </p:nvGraphicFramePr>
        <p:xfrm>
          <a:off x="4744548" y="1786886"/>
          <a:ext cx="5815502" cy="4055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60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56E55AF-EF5C-408B-B0A7-2961D47E7F66}"/>
              </a:ext>
            </a:extLst>
          </p:cNvPr>
          <p:cNvSpPr>
            <a:spLocks noGrp="1"/>
          </p:cNvSpPr>
          <p:nvPr>
            <p:ph type="body" sz="quarter" idx="11"/>
          </p:nvPr>
        </p:nvSpPr>
        <p:spPr>
          <a:xfrm>
            <a:off x="690343" y="1786886"/>
            <a:ext cx="3604143" cy="4068762"/>
          </a:xfrm>
        </p:spPr>
        <p:txBody>
          <a:bodyPr/>
          <a:lstStyle/>
          <a:p>
            <a:pPr marL="0" indent="0">
              <a:lnSpc>
                <a:spcPct val="100000"/>
              </a:lnSpc>
              <a:buNone/>
            </a:pPr>
            <a:r>
              <a:rPr lang="de-DE" sz="1600" dirty="0"/>
              <a:t>Der Anteil Single-Haushalte ist unter den Onlinern etwas geringer als in der Gesamtbevölkerung, der größte Anteil der Internetnutzer (40,6%) wohnt in Haushalten mit drei oder mehr Personen. Mehr als zwei von drei Nutzern </a:t>
            </a:r>
            <a:r>
              <a:rPr lang="de-DE" sz="1600"/>
              <a:t>(73,3%) </a:t>
            </a:r>
            <a:r>
              <a:rPr lang="de-DE" sz="1600" dirty="0"/>
              <a:t>leben in Haushalten mit einem Haushalts-Nettoeinkommen von 2.000 EUR oder mehr.</a:t>
            </a:r>
          </a:p>
        </p:txBody>
      </p:sp>
      <p:sp>
        <p:nvSpPr>
          <p:cNvPr id="5" name="Textplatzhalter 4">
            <a:extLst>
              <a:ext uri="{FF2B5EF4-FFF2-40B4-BE49-F238E27FC236}">
                <a16:creationId xmlns:a16="http://schemas.microsoft.com/office/drawing/2014/main" id="{D8CE26CC-08AD-4BB9-89F1-041DB4E299D0}"/>
              </a:ext>
            </a:extLst>
          </p:cNvPr>
          <p:cNvSpPr>
            <a:spLocks noGrp="1"/>
          </p:cNvSpPr>
          <p:nvPr>
            <p:ph type="body" sz="quarter" idx="15"/>
          </p:nvPr>
        </p:nvSpPr>
        <p:spPr>
          <a:xfrm>
            <a:off x="698102" y="6197600"/>
            <a:ext cx="8992436" cy="363538"/>
          </a:xfrm>
        </p:spPr>
        <p:txBody>
          <a:bodyPr/>
          <a:lstStyle/>
          <a:p>
            <a:pPr marL="0" indent="0">
              <a:spcBef>
                <a:spcPts val="0"/>
              </a:spcBef>
            </a:pPr>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01.12.2021 / Auswertungszeitraum: Oktober 2021 / Angaben in %</a:t>
            </a:r>
          </a:p>
        </p:txBody>
      </p:sp>
      <p:sp>
        <p:nvSpPr>
          <p:cNvPr id="6" name="Textplatzhalter 5">
            <a:extLst>
              <a:ext uri="{FF2B5EF4-FFF2-40B4-BE49-F238E27FC236}">
                <a16:creationId xmlns:a16="http://schemas.microsoft.com/office/drawing/2014/main" id="{E6DD477E-C410-4A3C-BBD5-E79C57EFBCAF}"/>
              </a:ext>
            </a:extLst>
          </p:cNvPr>
          <p:cNvSpPr>
            <a:spLocks noGrp="1"/>
          </p:cNvSpPr>
          <p:nvPr>
            <p:ph type="body" sz="quarter" idx="14"/>
          </p:nvPr>
        </p:nvSpPr>
        <p:spPr>
          <a:xfrm>
            <a:off x="-283779" y="362583"/>
            <a:ext cx="11101731" cy="702000"/>
          </a:xfrm>
        </p:spPr>
        <p:txBody>
          <a:bodyPr/>
          <a:lstStyle/>
          <a:p>
            <a:r>
              <a:rPr lang="de-DE" dirty="0"/>
              <a:t>Soziodemografie: Personen im Haushalt, Haushalts-Nettoeinkommen</a:t>
            </a:r>
          </a:p>
        </p:txBody>
      </p:sp>
      <p:graphicFrame>
        <p:nvGraphicFramePr>
          <p:cNvPr id="7" name="Diagramm 6">
            <a:extLst>
              <a:ext uri="{FF2B5EF4-FFF2-40B4-BE49-F238E27FC236}">
                <a16:creationId xmlns:a16="http://schemas.microsoft.com/office/drawing/2014/main" id="{2A4B9855-80C7-4C20-A6F9-C3A07905D8FA}"/>
              </a:ext>
            </a:extLst>
          </p:cNvPr>
          <p:cNvGraphicFramePr/>
          <p:nvPr>
            <p:extLst>
              <p:ext uri="{D42A27DB-BD31-4B8C-83A1-F6EECF244321}">
                <p14:modId xmlns:p14="http://schemas.microsoft.com/office/powerpoint/2010/main" val="1913050078"/>
              </p:ext>
            </p:extLst>
          </p:nvPr>
        </p:nvGraphicFramePr>
        <p:xfrm>
          <a:off x="5772150" y="1786885"/>
          <a:ext cx="4787900" cy="40687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63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731364-23E4-4522-9427-0DEBAC2C87C7}"/>
              </a:ext>
            </a:extLst>
          </p:cNvPr>
          <p:cNvSpPr>
            <a:spLocks noGrp="1"/>
          </p:cNvSpPr>
          <p:nvPr>
            <p:ph type="body" sz="quarter" idx="15"/>
          </p:nvPr>
        </p:nvSpPr>
        <p:spPr>
          <a:xfrm>
            <a:off x="-2477789" y="4519468"/>
            <a:ext cx="10919336" cy="1058024"/>
          </a:xfrm>
        </p:spPr>
        <p:txBody>
          <a:bodyPr/>
          <a:lstStyle/>
          <a:p>
            <a:r>
              <a:rPr lang="de-DE" dirty="0"/>
              <a:t>Einstellungen und Verhalten</a:t>
            </a:r>
          </a:p>
        </p:txBody>
      </p:sp>
    </p:spTree>
    <p:extLst>
      <p:ext uri="{BB962C8B-B14F-4D97-AF65-F5344CB8AC3E}">
        <p14:creationId xmlns:p14="http://schemas.microsoft.com/office/powerpoint/2010/main" val="15286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1FDAF66-EE39-4AE9-A5CA-A97443D852AD}"/>
              </a:ext>
            </a:extLst>
          </p:cNvPr>
          <p:cNvSpPr>
            <a:spLocks noGrp="1"/>
          </p:cNvSpPr>
          <p:nvPr>
            <p:ph type="body" sz="quarter" idx="11"/>
          </p:nvPr>
        </p:nvSpPr>
        <p:spPr>
          <a:xfrm>
            <a:off x="700853" y="1786886"/>
            <a:ext cx="3604143" cy="4068762"/>
          </a:xfrm>
        </p:spPr>
        <p:txBody>
          <a:bodyPr/>
          <a:lstStyle/>
          <a:p>
            <a:r>
              <a:rPr lang="de-DE" sz="1600" dirty="0"/>
              <a:t>Mit 92,8% und 86,7% stellen die Nutzung von Suchmaschinen und das Senden und Empfangen </a:t>
            </a:r>
            <a:br>
              <a:rPr lang="de-DE" sz="1600" dirty="0"/>
            </a:br>
            <a:r>
              <a:rPr lang="de-DE" sz="1600" dirty="0"/>
              <a:t>von E-Mails die wichtigsten Anwendungen im Netz dar. </a:t>
            </a:r>
            <a:br>
              <a:rPr lang="de-DE" sz="1600" dirty="0"/>
            </a:br>
            <a:r>
              <a:rPr lang="de-DE" sz="1600" dirty="0"/>
              <a:t>Mehr als zwei Drittel der Nutzer schauen häufig oder gelegentlich nach dem Wetter, lesen Nachrichten zum Weltgeschehen oder kaufen online ein.</a:t>
            </a:r>
          </a:p>
        </p:txBody>
      </p:sp>
      <p:sp>
        <p:nvSpPr>
          <p:cNvPr id="5" name="Textplatzhalter 4">
            <a:extLst>
              <a:ext uri="{FF2B5EF4-FFF2-40B4-BE49-F238E27FC236}">
                <a16:creationId xmlns:a16="http://schemas.microsoft.com/office/drawing/2014/main" id="{C62E9398-4935-4890-93A9-22335BC0A5E0}"/>
              </a:ext>
            </a:extLst>
          </p:cNvPr>
          <p:cNvSpPr>
            <a:spLocks noGrp="1"/>
          </p:cNvSpPr>
          <p:nvPr>
            <p:ph type="body" sz="quarter" idx="15"/>
          </p:nvPr>
        </p:nvSpPr>
        <p:spPr>
          <a:xfrm>
            <a:off x="698102" y="6043449"/>
            <a:ext cx="8610600" cy="496669"/>
          </a:xfrm>
        </p:spPr>
        <p:txBody>
          <a:bodyPr/>
          <a:lstStyle/>
          <a:p>
            <a:r>
              <a:rPr lang="de-DE" dirty="0"/>
              <a:t>Basis: n=279.787 Fälle (Nutzer stationäre und/oder mobile Angebote letzte 3 Monate ab 16 Jahren) / „Nutzen Sie diese Themen und Angebote häufig, gelegentlich, selten oder nie?“ / Darstellung der Top 10 von insgesamt 25 Themen / Quelle: agof e. V. / </a:t>
            </a:r>
            <a:r>
              <a:rPr lang="de-DE" dirty="0" err="1"/>
              <a:t>daily</a:t>
            </a:r>
            <a:r>
              <a:rPr lang="de-DE" dirty="0"/>
              <a:t> digital </a:t>
            </a:r>
            <a:r>
              <a:rPr lang="de-DE" dirty="0" err="1"/>
              <a:t>facts</a:t>
            </a:r>
            <a:r>
              <a:rPr lang="de-DE" dirty="0"/>
              <a:t> 01.12.2021 / Auswertungszeitraum: Oktober 2021 / Angaben in Prozent</a:t>
            </a:r>
          </a:p>
          <a:p>
            <a:endParaRPr lang="de-DE" dirty="0"/>
          </a:p>
        </p:txBody>
      </p:sp>
      <p:sp>
        <p:nvSpPr>
          <p:cNvPr id="6" name="Textplatzhalter 5">
            <a:extLst>
              <a:ext uri="{FF2B5EF4-FFF2-40B4-BE49-F238E27FC236}">
                <a16:creationId xmlns:a16="http://schemas.microsoft.com/office/drawing/2014/main" id="{722C3669-F3EB-4DF6-9615-D4F9C08C26BF}"/>
              </a:ext>
            </a:extLst>
          </p:cNvPr>
          <p:cNvSpPr>
            <a:spLocks noGrp="1"/>
          </p:cNvSpPr>
          <p:nvPr>
            <p:ph type="body" sz="quarter" idx="14"/>
          </p:nvPr>
        </p:nvSpPr>
        <p:spPr>
          <a:xfrm>
            <a:off x="-6016371" y="362583"/>
            <a:ext cx="10906506" cy="702000"/>
          </a:xfrm>
        </p:spPr>
        <p:txBody>
          <a:bodyPr/>
          <a:lstStyle/>
          <a:p>
            <a:r>
              <a:rPr lang="de-DE" dirty="0"/>
              <a:t>Genutzte Themen: Top 10</a:t>
            </a:r>
          </a:p>
        </p:txBody>
      </p:sp>
      <p:graphicFrame>
        <p:nvGraphicFramePr>
          <p:cNvPr id="7" name="Inhaltsplatzhalter 5">
            <a:extLst>
              <a:ext uri="{FF2B5EF4-FFF2-40B4-BE49-F238E27FC236}">
                <a16:creationId xmlns:a16="http://schemas.microsoft.com/office/drawing/2014/main" id="{7FB0ACA9-1071-4FCB-AF58-4FAC2A6E84F2}"/>
              </a:ext>
            </a:extLst>
          </p:cNvPr>
          <p:cNvGraphicFramePr>
            <a:graphicFrameLocks/>
          </p:cNvGraphicFramePr>
          <p:nvPr>
            <p:extLst>
              <p:ext uri="{D42A27DB-BD31-4B8C-83A1-F6EECF244321}">
                <p14:modId xmlns:p14="http://schemas.microsoft.com/office/powerpoint/2010/main" val="1172068492"/>
              </p:ext>
            </p:extLst>
          </p:nvPr>
        </p:nvGraphicFramePr>
        <p:xfrm>
          <a:off x="4706754" y="1776380"/>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01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AEDCC25-2BD9-4366-972B-5EDD648D143D}"/>
              </a:ext>
            </a:extLst>
          </p:cNvPr>
          <p:cNvSpPr>
            <a:spLocks noGrp="1"/>
          </p:cNvSpPr>
          <p:nvPr>
            <p:ph type="pic" sz="quarter" idx="13"/>
          </p:nvPr>
        </p:nvSpPr>
        <p:spPr/>
      </p:sp>
      <p:sp>
        <p:nvSpPr>
          <p:cNvPr id="4" name="Textplatzhalter 3">
            <a:extLst>
              <a:ext uri="{FF2B5EF4-FFF2-40B4-BE49-F238E27FC236}">
                <a16:creationId xmlns:a16="http://schemas.microsoft.com/office/drawing/2014/main" id="{CBE073EE-9A95-4A86-A916-063AD21BAFC4}"/>
              </a:ext>
            </a:extLst>
          </p:cNvPr>
          <p:cNvSpPr>
            <a:spLocks noGrp="1"/>
          </p:cNvSpPr>
          <p:nvPr>
            <p:ph type="body" sz="quarter" idx="11"/>
          </p:nvPr>
        </p:nvSpPr>
        <p:spPr/>
        <p:txBody>
          <a:bodyPr/>
          <a:lstStyle/>
          <a:p>
            <a:r>
              <a:rPr lang="de-DE" sz="1600" dirty="0">
                <a:latin typeface="+mn-lt"/>
              </a:rPr>
              <a:t>Wer denkt nicht gern über den nächsten Urlaub nach? Urlaubsreisen sind in der Gesamtbevölkerung und für die Onliner das TOP-Produkt nach Interesse. Unterschiede zwischen den Internetnutzern und der Grundgesamtheit zeigen sich bei technischen Produkten: Die Onliner interessieren sich in höherem Maße für Handys/Smartphones und für Computer/Tablets.</a:t>
            </a:r>
          </a:p>
        </p:txBody>
      </p:sp>
      <p:sp>
        <p:nvSpPr>
          <p:cNvPr id="5" name="Textplatzhalter 4">
            <a:extLst>
              <a:ext uri="{FF2B5EF4-FFF2-40B4-BE49-F238E27FC236}">
                <a16:creationId xmlns:a16="http://schemas.microsoft.com/office/drawing/2014/main" id="{EA47322D-666A-4A1F-A4CD-5A1D18BEE6FB}"/>
              </a:ext>
            </a:extLst>
          </p:cNvPr>
          <p:cNvSpPr>
            <a:spLocks noGrp="1"/>
          </p:cNvSpPr>
          <p:nvPr>
            <p:ph type="body" sz="quarter" idx="15"/>
          </p:nvPr>
        </p:nvSpPr>
        <p:spPr>
          <a:xfrm>
            <a:off x="698102" y="6043448"/>
            <a:ext cx="8610600" cy="517690"/>
          </a:xfrm>
        </p:spPr>
        <p:txBody>
          <a:bodyPr/>
          <a:lstStyle/>
          <a:p>
            <a:r>
              <a:rPr lang="de-DE" dirty="0"/>
              <a:t>Basis: n=283.402 Fälle (deutschsprachige Wohnbevölkerung in Deutschland ab 16 Jahren) / Zielgruppen: n=279.787 Fälle (Nutzer stationäre und/oder mobile Angebote ab 16 Jahre) / Quelle: agof e. V. / </a:t>
            </a:r>
            <a:r>
              <a:rPr lang="de-DE" dirty="0" err="1"/>
              <a:t>daily</a:t>
            </a:r>
            <a:r>
              <a:rPr lang="de-DE" dirty="0"/>
              <a:t> digital </a:t>
            </a:r>
            <a:r>
              <a:rPr lang="de-DE" dirty="0" err="1"/>
              <a:t>facts</a:t>
            </a:r>
            <a:r>
              <a:rPr lang="de-DE" dirty="0"/>
              <a:t> 01.12.2021 / Auswertungszeitraum: Oktober 2021 / b4p-Merkmale: "Wie stark sind Sie an Informationen über folgende Produkte interessiert?" Darstellung der TOP 10 von 45 Produkten / Angaben in %</a:t>
            </a:r>
          </a:p>
          <a:p>
            <a:endParaRPr lang="de-DE" dirty="0"/>
          </a:p>
        </p:txBody>
      </p:sp>
      <p:sp>
        <p:nvSpPr>
          <p:cNvPr id="6" name="Textplatzhalter 5">
            <a:extLst>
              <a:ext uri="{FF2B5EF4-FFF2-40B4-BE49-F238E27FC236}">
                <a16:creationId xmlns:a16="http://schemas.microsoft.com/office/drawing/2014/main" id="{5954A60D-38F5-4301-909A-8269C0349AD6}"/>
              </a:ext>
            </a:extLst>
          </p:cNvPr>
          <p:cNvSpPr>
            <a:spLocks noGrp="1"/>
          </p:cNvSpPr>
          <p:nvPr>
            <p:ph type="body" sz="quarter" idx="14"/>
          </p:nvPr>
        </p:nvSpPr>
        <p:spPr>
          <a:xfrm>
            <a:off x="-6121475" y="362583"/>
            <a:ext cx="10906506" cy="702000"/>
          </a:xfrm>
        </p:spPr>
        <p:txBody>
          <a:bodyPr/>
          <a:lstStyle/>
          <a:p>
            <a:r>
              <a:rPr lang="de-DE" dirty="0"/>
              <a:t>Produktinteresse: TOP 10</a:t>
            </a:r>
          </a:p>
        </p:txBody>
      </p:sp>
      <p:graphicFrame>
        <p:nvGraphicFramePr>
          <p:cNvPr id="7" name="Inhaltsplatzhalter 7">
            <a:extLst>
              <a:ext uri="{FF2B5EF4-FFF2-40B4-BE49-F238E27FC236}">
                <a16:creationId xmlns:a16="http://schemas.microsoft.com/office/drawing/2014/main" id="{B93133E6-2F2B-4CB8-BD2F-6C5BDF395DD0}"/>
              </a:ext>
            </a:extLst>
          </p:cNvPr>
          <p:cNvGraphicFramePr>
            <a:graphicFrameLocks/>
          </p:cNvGraphicFramePr>
          <p:nvPr>
            <p:extLst>
              <p:ext uri="{D42A27DB-BD31-4B8C-83A1-F6EECF244321}">
                <p14:modId xmlns:p14="http://schemas.microsoft.com/office/powerpoint/2010/main" val="2276794474"/>
              </p:ext>
            </p:extLst>
          </p:nvPr>
        </p:nvGraphicFramePr>
        <p:xfrm>
          <a:off x="4706754" y="1776376"/>
          <a:ext cx="5853296" cy="4068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4650500"/>
      </p:ext>
    </p:extLst>
  </p:cSld>
  <p:clrMapOvr>
    <a:masterClrMapping/>
  </p:clrMapOvr>
</p:sld>
</file>

<file path=ppt/theme/theme1.xml><?xml version="1.0" encoding="utf-8"?>
<a:theme xmlns:a="http://schemas.openxmlformats.org/drawingml/2006/main" name="Office">
  <a:themeElements>
    <a:clrScheme name="Benutzerdefiniert 2">
      <a:dk1>
        <a:sysClr val="windowText" lastClr="000000"/>
      </a:dk1>
      <a:lt1>
        <a:sysClr val="window" lastClr="FFFFFF"/>
      </a:lt1>
      <a:dk2>
        <a:srgbClr val="44546A"/>
      </a:dk2>
      <a:lt2>
        <a:srgbClr val="E7E6E6"/>
      </a:lt2>
      <a:accent1>
        <a:srgbClr val="0096C8"/>
      </a:accent1>
      <a:accent2>
        <a:srgbClr val="FF9600"/>
      </a:accent2>
      <a:accent3>
        <a:srgbClr val="969696"/>
      </a:accent3>
      <a:accent4>
        <a:srgbClr val="007EB0"/>
      </a:accent4>
      <a:accent5>
        <a:srgbClr val="FFD278"/>
      </a:accent5>
      <a:accent6>
        <a:srgbClr val="00ADE4"/>
      </a:accent6>
      <a:hlink>
        <a:srgbClr val="0563C1"/>
      </a:hlink>
      <a:folHlink>
        <a:srgbClr val="954F72"/>
      </a:folHlink>
    </a:clrScheme>
    <a:fontScheme name="Benutzerdefiniert 2">
      <a:majorFont>
        <a:latin typeface="Avenir Next LT Pro Ligh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1">
    <a:dk1>
      <a:srgbClr val="000000"/>
    </a:dk1>
    <a:lt1>
      <a:srgbClr val="FFFFFF"/>
    </a:lt1>
    <a:dk2>
      <a:srgbClr val="00ADE4"/>
    </a:dk2>
    <a:lt2>
      <a:srgbClr val="808080"/>
    </a:lt2>
    <a:accent1>
      <a:srgbClr val="8AD5EC"/>
    </a:accent1>
    <a:accent2>
      <a:srgbClr val="F3C116"/>
    </a:accent2>
    <a:accent3>
      <a:srgbClr val="FFFFFF"/>
    </a:accent3>
    <a:accent4>
      <a:srgbClr val="000000"/>
    </a:accent4>
    <a:accent5>
      <a:srgbClr val="C4E7F4"/>
    </a:accent5>
    <a:accent6>
      <a:srgbClr val="DCAF13"/>
    </a:accent6>
    <a:hlink>
      <a:srgbClr val="003399"/>
    </a:hlink>
    <a:folHlink>
      <a:srgbClr val="B2B2B2"/>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Breitbild</PresentationFormat>
  <Paragraphs>92</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Avenir Next LT Pro</vt:lpstr>
      <vt:lpstr>Avenir Next LT Pro Light</vt:lpstr>
      <vt:lpstr>Calibri</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Mauf, Larissa</dc:creator>
  <cp:lastModifiedBy>Doerthe Kabasser, agof e.V.</cp:lastModifiedBy>
  <cp:revision>195</cp:revision>
  <dcterms:created xsi:type="dcterms:W3CDTF">2020-11-19T12:52:57Z</dcterms:created>
  <dcterms:modified xsi:type="dcterms:W3CDTF">2021-12-01T15:18:31Z</dcterms:modified>
</cp:coreProperties>
</file>