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drawings/drawing1.xml" ContentType="application/vnd.openxmlformats-officedocument.drawingml.chartshapes+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drawings/drawing2.xml" ContentType="application/vnd.openxmlformats-officedocument.drawingml.chartshapes+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drawings/drawing3.xml" ContentType="application/vnd.openxmlformats-officedocument.drawingml.chartshapes+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chart62.xml" ContentType="application/vnd.openxmlformats-officedocument.drawingml.chart+xml"/>
  <Override PartName="/ppt/notesSlides/notesSlide1.xml" ContentType="application/vnd.openxmlformats-officedocument.presentationml.notesSlide+xml"/>
  <Override PartName="/ppt/charts/chart6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751" r:id="rId2"/>
    <p:sldId id="2797" r:id="rId3"/>
    <p:sldId id="2866" r:id="rId4"/>
    <p:sldId id="2889" r:id="rId5"/>
    <p:sldId id="2869" r:id="rId6"/>
    <p:sldId id="2870" r:id="rId7"/>
    <p:sldId id="2871" r:id="rId8"/>
    <p:sldId id="2842" r:id="rId9"/>
    <p:sldId id="2872" r:id="rId10"/>
    <p:sldId id="2878" r:id="rId11"/>
    <p:sldId id="2873" r:id="rId12"/>
    <p:sldId id="2891" r:id="rId13"/>
    <p:sldId id="2883" r:id="rId14"/>
    <p:sldId id="2876" r:id="rId15"/>
    <p:sldId id="2868" r:id="rId16"/>
    <p:sldId id="2892" r:id="rId17"/>
    <p:sldId id="2874" r:id="rId18"/>
    <p:sldId id="2875" r:id="rId19"/>
    <p:sldId id="2877" r:id="rId20"/>
    <p:sldId id="2879" r:id="rId21"/>
    <p:sldId id="2880" r:id="rId22"/>
    <p:sldId id="2881" r:id="rId23"/>
    <p:sldId id="2882" r:id="rId24"/>
    <p:sldId id="2796" r:id="rId25"/>
    <p:sldId id="2884" r:id="rId26"/>
    <p:sldId id="2893" r:id="rId27"/>
    <p:sldId id="2885" r:id="rId28"/>
    <p:sldId id="2887" r:id="rId29"/>
    <p:sldId id="2888" r:id="rId30"/>
    <p:sldId id="2886" r:id="rId31"/>
    <p:sldId id="2753" r:id="rId32"/>
    <p:sldId id="2861" r:id="rId33"/>
    <p:sldId id="2839" r:id="rId34"/>
    <p:sldId id="2801" r:id="rId35"/>
    <p:sldId id="2860" r:id="rId36"/>
    <p:sldId id="2867" r:id="rId37"/>
    <p:sldId id="2862" r:id="rId38"/>
    <p:sldId id="2863" r:id="rId39"/>
    <p:sldId id="2838" r:id="rId40"/>
    <p:sldId id="2799" r:id="rId41"/>
    <p:sldId id="392"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Folien" id="{D9B94AFF-66A9-46C8-B5D2-8F4D9D461D49}">
          <p14:sldIdLst>
            <p14:sldId id="2751"/>
            <p14:sldId id="2797"/>
            <p14:sldId id="2866"/>
            <p14:sldId id="2889"/>
            <p14:sldId id="2869"/>
            <p14:sldId id="2870"/>
            <p14:sldId id="2871"/>
            <p14:sldId id="2842"/>
            <p14:sldId id="2872"/>
            <p14:sldId id="2878"/>
            <p14:sldId id="2873"/>
            <p14:sldId id="2891"/>
            <p14:sldId id="2883"/>
            <p14:sldId id="2876"/>
            <p14:sldId id="2868"/>
            <p14:sldId id="2892"/>
            <p14:sldId id="2874"/>
            <p14:sldId id="2875"/>
            <p14:sldId id="2877"/>
            <p14:sldId id="2879"/>
            <p14:sldId id="2880"/>
            <p14:sldId id="2881"/>
            <p14:sldId id="2882"/>
            <p14:sldId id="2796"/>
            <p14:sldId id="2884"/>
            <p14:sldId id="2893"/>
            <p14:sldId id="2885"/>
            <p14:sldId id="2887"/>
            <p14:sldId id="2888"/>
            <p14:sldId id="2886"/>
            <p14:sldId id="2753"/>
            <p14:sldId id="2861"/>
            <p14:sldId id="2839"/>
            <p14:sldId id="2801"/>
            <p14:sldId id="2860"/>
            <p14:sldId id="2867"/>
            <p14:sldId id="2862"/>
            <p14:sldId id="2863"/>
            <p14:sldId id="2838"/>
            <p14:sldId id="2799"/>
            <p14:sldId id="3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D0"/>
    <a:srgbClr val="969696"/>
    <a:srgbClr val="DCDCDC"/>
    <a:srgbClr val="96DCF0"/>
    <a:srgbClr val="DCF0FA"/>
    <a:srgbClr val="0092C6"/>
    <a:srgbClr val="FFD278"/>
    <a:srgbClr val="E68C00"/>
    <a:srgbClr val="007EB0"/>
    <a:srgbClr val="FF9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6F890A9-2807-4EBB-B81D-B2AA78EC7F39}">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63" autoAdjust="0"/>
    <p:restoredTop sz="94660"/>
  </p:normalViewPr>
  <p:slideViewPr>
    <p:cSldViewPr snapToGrid="0">
      <p:cViewPr varScale="1">
        <p:scale>
          <a:sx n="82" d="100"/>
          <a:sy n="82" d="100"/>
        </p:scale>
        <p:origin x="194" y="5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48" d="100"/>
          <a:sy n="48" d="100"/>
        </p:scale>
        <p:origin x="2684"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0"/>
          <c:dPt>
            <c:idx val="0"/>
            <c:bubble3D val="0"/>
            <c:spPr>
              <a:solidFill>
                <a:srgbClr val="00ADE4"/>
              </a:solidFill>
              <a:ln w="19050">
                <a:solidFill>
                  <a:srgbClr val="00ADE4"/>
                </a:solidFill>
              </a:ln>
              <a:effectLst/>
            </c:spPr>
            <c:extLst>
              <c:ext xmlns:c16="http://schemas.microsoft.com/office/drawing/2014/chart" uri="{C3380CC4-5D6E-409C-BE32-E72D297353CC}">
                <c16:uniqueId val="{00000001-0DB6-45F0-B5E8-E7F6C29075B2}"/>
              </c:ext>
            </c:extLst>
          </c:dPt>
          <c:dPt>
            <c:idx val="1"/>
            <c:bubble3D val="0"/>
            <c:spPr>
              <a:solidFill>
                <a:srgbClr val="FFE882"/>
              </a:solidFill>
              <a:ln w="19050">
                <a:solidFill>
                  <a:srgbClr val="00B0F0"/>
                </a:solidFill>
              </a:ln>
              <a:effectLst/>
            </c:spPr>
            <c:extLst>
              <c:ext xmlns:c16="http://schemas.microsoft.com/office/drawing/2014/chart" uri="{C3380CC4-5D6E-409C-BE32-E72D297353CC}">
                <c16:uniqueId val="{00000003-0DB6-45F0-B5E8-E7F6C29075B2}"/>
              </c:ext>
            </c:extLst>
          </c:dPt>
          <c:cat>
            <c:strRef>
              <c:f>Tabelle1!$A$2</c:f>
              <c:strCache>
                <c:ptCount val="1"/>
                <c:pt idx="0">
                  <c:v>1. Quartal</c:v>
                </c:pt>
              </c:strCache>
            </c:strRef>
          </c:cat>
          <c:val>
            <c:numRef>
              <c:f>Tabelle1!$B$2</c:f>
              <c:numCache>
                <c:formatCode>General</c:formatCode>
                <c:ptCount val="1"/>
                <c:pt idx="0">
                  <c:v>100</c:v>
                </c:pt>
              </c:numCache>
            </c:numRef>
          </c:val>
          <c:extLst>
            <c:ext xmlns:c16="http://schemas.microsoft.com/office/drawing/2014/chart" uri="{C3380CC4-5D6E-409C-BE32-E72D297353CC}">
              <c16:uniqueId val="{00000004-0DB6-45F0-B5E8-E7F6C29075B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Avenir Next LT Pro" panose="020B0504020202020204" pitchFamily="34" charset="0"/>
              </a:defRPr>
            </a:pPr>
            <a:r>
              <a:rPr lang="de-DE" sz="1400" dirty="0">
                <a:latin typeface="Avenir Next LT Pro" panose="020B0504020202020204" pitchFamily="34" charset="0"/>
              </a:rPr>
              <a:t>Anzahl PKW im Haushalt</a:t>
            </a:r>
            <a:endParaRPr lang="de-DE" sz="1400" noProof="0" dirty="0">
              <a:latin typeface="Avenir Next LT Pro" panose="020B0504020202020204" pitchFamily="34" charset="0"/>
            </a:endParaRPr>
          </a:p>
        </c:rich>
      </c:tx>
      <c:layout>
        <c:manualLayout>
          <c:xMode val="edge"/>
          <c:yMode val="edge"/>
          <c:x val="0.31208715169621809"/>
          <c:y val="1.6322393402668518E-2"/>
        </c:manualLayout>
      </c:layout>
      <c:overlay val="0"/>
    </c:title>
    <c:autoTitleDeleted val="0"/>
    <c:plotArea>
      <c:layout>
        <c:manualLayout>
          <c:layoutTarget val="inner"/>
          <c:xMode val="edge"/>
          <c:yMode val="edge"/>
          <c:x val="0.20372459698433198"/>
          <c:y val="0.10060035133844697"/>
          <c:w val="0.79434260330115436"/>
          <c:h val="0.86947526075666071"/>
        </c:manualLayout>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1 PKW vorhanden</c:v>
                </c:pt>
                <c:pt idx="1">
                  <c:v>2 PKW vorhanden</c:v>
                </c:pt>
                <c:pt idx="2">
                  <c:v>3 oder mehr PKW vorhanden</c:v>
                </c:pt>
                <c:pt idx="3">
                  <c:v>Kein PKW vorhanden</c:v>
                </c:pt>
              </c:strCache>
            </c:strRef>
          </c:cat>
          <c:val>
            <c:numRef>
              <c:f>Sheet1!$B$2:$B$5</c:f>
              <c:numCache>
                <c:formatCode>General</c:formatCode>
                <c:ptCount val="4"/>
                <c:pt idx="0">
                  <c:v>52.5</c:v>
                </c:pt>
                <c:pt idx="1">
                  <c:v>28.3</c:v>
                </c:pt>
                <c:pt idx="2">
                  <c:v>4.3</c:v>
                </c:pt>
                <c:pt idx="3">
                  <c:v>14.8</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ser>
          <c:idx val="1"/>
          <c:order val="1"/>
          <c:tx>
            <c:strRef>
              <c:f>Sheet1!$C$1</c:f>
              <c:strCache>
                <c:ptCount val="1"/>
                <c:pt idx="0">
                  <c:v>Familien mit mind. 1 Kind unter 13 Jahre</c:v>
                </c:pt>
              </c:strCache>
            </c:strRef>
          </c:tx>
          <c:spPr>
            <a:solidFill>
              <a:srgbClr val="96DCF0"/>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1 PKW vorhanden</c:v>
                </c:pt>
                <c:pt idx="1">
                  <c:v>2 PKW vorhanden</c:v>
                </c:pt>
                <c:pt idx="2">
                  <c:v>3 oder mehr PKW vorhanden</c:v>
                </c:pt>
                <c:pt idx="3">
                  <c:v>Kein PKW vorhanden</c:v>
                </c:pt>
              </c:strCache>
            </c:strRef>
          </c:cat>
          <c:val>
            <c:numRef>
              <c:f>Sheet1!$C$2:$C$5</c:f>
              <c:numCache>
                <c:formatCode>#,##0.0</c:formatCode>
                <c:ptCount val="4"/>
                <c:pt idx="0">
                  <c:v>44.3</c:v>
                </c:pt>
                <c:pt idx="1">
                  <c:v>43.8</c:v>
                </c:pt>
                <c:pt idx="2">
                  <c:v>4.8</c:v>
                </c:pt>
                <c:pt idx="3">
                  <c:v>7.1</c:v>
                </c:pt>
              </c:numCache>
            </c:numRef>
          </c:val>
          <c:extLst>
            <c:ext xmlns:c16="http://schemas.microsoft.com/office/drawing/2014/chart" uri="{C3380CC4-5D6E-409C-BE32-E72D297353CC}">
              <c16:uniqueId val="{00000000-147F-4DA6-9BB7-2C1AF9BA858F}"/>
            </c:ext>
          </c:extLst>
        </c:ser>
        <c:ser>
          <c:idx val="2"/>
          <c:order val="2"/>
          <c:tx>
            <c:strRef>
              <c:f>Sheet1!$D$1</c:f>
              <c:strCache>
                <c:ptCount val="1"/>
                <c:pt idx="0">
                  <c:v>Ortsgröße unter 50.000 EW</c:v>
                </c:pt>
              </c:strCache>
            </c:strRef>
          </c:tx>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1 PKW vorhanden</c:v>
                </c:pt>
                <c:pt idx="1">
                  <c:v>2 PKW vorhanden</c:v>
                </c:pt>
                <c:pt idx="2">
                  <c:v>3 oder mehr PKW vorhanden</c:v>
                </c:pt>
                <c:pt idx="3">
                  <c:v>Kein PKW vorhanden</c:v>
                </c:pt>
              </c:strCache>
            </c:strRef>
          </c:cat>
          <c:val>
            <c:numRef>
              <c:f>Sheet1!$D$2:$D$5</c:f>
              <c:numCache>
                <c:formatCode>#,##0.0</c:formatCode>
                <c:ptCount val="4"/>
                <c:pt idx="0">
                  <c:v>51.4</c:v>
                </c:pt>
                <c:pt idx="1">
                  <c:v>33.5</c:v>
                </c:pt>
                <c:pt idx="2">
                  <c:v>5.3</c:v>
                </c:pt>
                <c:pt idx="3">
                  <c:v>9.8000000000000007</c:v>
                </c:pt>
              </c:numCache>
            </c:numRef>
          </c:val>
          <c:extLst>
            <c:ext xmlns:c16="http://schemas.microsoft.com/office/drawing/2014/chart" uri="{C3380CC4-5D6E-409C-BE32-E72D297353CC}">
              <c16:uniqueId val="{00000001-147F-4DA6-9BB7-2C1AF9BA858F}"/>
            </c:ext>
          </c:extLst>
        </c:ser>
        <c:ser>
          <c:idx val="3"/>
          <c:order val="3"/>
          <c:tx>
            <c:strRef>
              <c:f>Sheet1!$E$1</c:f>
              <c:strCache>
                <c:ptCount val="1"/>
                <c:pt idx="0">
                  <c:v>Ortgröße ab 100.000 EW</c:v>
                </c:pt>
              </c:strCache>
            </c:strRef>
          </c:tx>
          <c:spPr>
            <a:solidFill>
              <a:srgbClr val="DCDCDC"/>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1 PKW vorhanden</c:v>
                </c:pt>
                <c:pt idx="1">
                  <c:v>2 PKW vorhanden</c:v>
                </c:pt>
                <c:pt idx="2">
                  <c:v>3 oder mehr PKW vorhanden</c:v>
                </c:pt>
                <c:pt idx="3">
                  <c:v>Kein PKW vorhanden</c:v>
                </c:pt>
              </c:strCache>
            </c:strRef>
          </c:cat>
          <c:val>
            <c:numRef>
              <c:f>Sheet1!$E$2:$E$5</c:f>
              <c:numCache>
                <c:formatCode>#,##0.0</c:formatCode>
                <c:ptCount val="4"/>
                <c:pt idx="0">
                  <c:v>53.5</c:v>
                </c:pt>
                <c:pt idx="1">
                  <c:v>19.2</c:v>
                </c:pt>
                <c:pt idx="2">
                  <c:v>2.7</c:v>
                </c:pt>
                <c:pt idx="3">
                  <c:v>24.5</c:v>
                </c:pt>
              </c:numCache>
            </c:numRef>
          </c:val>
          <c:extLst>
            <c:ext xmlns:c16="http://schemas.microsoft.com/office/drawing/2014/chart" uri="{C3380CC4-5D6E-409C-BE32-E72D297353CC}">
              <c16:uniqueId val="{00000004-147F-4DA6-9BB7-2C1AF9BA858F}"/>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n-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legend>
      <c:legendPos val="r"/>
      <c:overlay val="0"/>
      <c:txPr>
        <a:bodyPr/>
        <a:lstStyle/>
        <a:p>
          <a:pPr algn="ctr">
            <a:defRPr lang="en-US" sz="900" b="1" i="0" u="none" strike="noStrike" kern="1200" baseline="0">
              <a:solidFill>
                <a:schemeClr val="tx1"/>
              </a:solidFill>
              <a:effectLst/>
              <a:latin typeface="+mn-lt"/>
              <a:ea typeface="+mn-ea"/>
              <a:cs typeface="Verdana"/>
            </a:defRPr>
          </a:pPr>
          <a:endParaRPr lang="de-DE"/>
        </a:p>
      </c:txPr>
    </c:legend>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sz="1400" dirty="0">
                <a:latin typeface="Avenir Next LT Pro" panose="020B0504020202020204" pitchFamily="34" charset="0"/>
                <a:ea typeface="Verdana" panose="020B0604030504040204" pitchFamily="34" charset="0"/>
              </a:rPr>
              <a:t>Nutzung des Verkehrsmittel Auto (auch als Mitfahrer)</a:t>
            </a:r>
            <a:endParaRPr lang="de-DE" sz="1400" noProof="0" dirty="0">
              <a:latin typeface="Avenir Next LT Pro" panose="020B0504020202020204" pitchFamily="34" charset="0"/>
              <a:ea typeface="Verdana" panose="020B0604030504040204" pitchFamily="34" charset="0"/>
            </a:endParaRP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dLbl>
              <c:idx val="0"/>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extLst>
                <c:ext xmlns:c16="http://schemas.microsoft.com/office/drawing/2014/chart" uri="{C3380CC4-5D6E-409C-BE32-E72D297353CC}">
                  <c16:uniqueId val="{00000000-305D-4DB4-BF4D-EA1ACBA23677}"/>
                </c:ext>
              </c:extLst>
            </c:dLbl>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Täglich / fast täglich</c:v>
                </c:pt>
                <c:pt idx="1">
                  <c:v>An mehreren Tagen pro Woche</c:v>
                </c:pt>
                <c:pt idx="2">
                  <c:v>Ungefähr an 1 Tag pro Woche</c:v>
                </c:pt>
                <c:pt idx="3">
                  <c:v>An 1 bis 3 Tagen pro Monat</c:v>
                </c:pt>
                <c:pt idx="4">
                  <c:v>Seltener</c:v>
                </c:pt>
                <c:pt idx="5">
                  <c:v>Nie / fast nie</c:v>
                </c:pt>
              </c:strCache>
            </c:strRef>
          </c:cat>
          <c:val>
            <c:numRef>
              <c:f>Sheet1!$B$2:$B$7</c:f>
              <c:numCache>
                <c:formatCode>General</c:formatCode>
                <c:ptCount val="6"/>
                <c:pt idx="0">
                  <c:v>56.2</c:v>
                </c:pt>
                <c:pt idx="1">
                  <c:v>19.399999999999999</c:v>
                </c:pt>
                <c:pt idx="2">
                  <c:v>7.6</c:v>
                </c:pt>
                <c:pt idx="3">
                  <c:v>4.5999999999999996</c:v>
                </c:pt>
                <c:pt idx="4">
                  <c:v>6.2</c:v>
                </c:pt>
                <c:pt idx="5" formatCode="0.0">
                  <c:v>6</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n-lt"/>
                <a:ea typeface="Verdana" panose="020B0604030504040204" pitchFamily="34" charset="0"/>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rPr>
              <a:t>Nutzungshäufigkeit</a:t>
            </a:r>
            <a:r>
              <a:rPr lang="de-DE" sz="1400" baseline="0" dirty="0"/>
              <a:t> </a:t>
            </a:r>
            <a:r>
              <a: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rPr>
              <a:t>Car-Sharing</a:t>
            </a:r>
            <a:endPara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endParaRP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dLbl>
              <c:idx val="0"/>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extLst>
                <c:ext xmlns:c16="http://schemas.microsoft.com/office/drawing/2014/chart" uri="{C3380CC4-5D6E-409C-BE32-E72D297353CC}">
                  <c16:uniqueId val="{00000001-A696-4CD2-B75E-11F767B0C179}"/>
                </c:ext>
              </c:extLst>
            </c:dLbl>
            <c:dLbl>
              <c:idx val="1"/>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extLst>
                <c:ext xmlns:c16="http://schemas.microsoft.com/office/drawing/2014/chart" uri="{C3380CC4-5D6E-409C-BE32-E72D297353CC}">
                  <c16:uniqueId val="{00000002-A696-4CD2-B75E-11F767B0C179}"/>
                </c:ext>
              </c:extLst>
            </c:dLbl>
            <c:dLbl>
              <c:idx val="2"/>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extLst>
                <c:ext xmlns:c16="http://schemas.microsoft.com/office/drawing/2014/chart" uri="{C3380CC4-5D6E-409C-BE32-E72D297353CC}">
                  <c16:uniqueId val="{00000000-A696-4CD2-B75E-11F767B0C179}"/>
                </c:ext>
              </c:extLst>
            </c:dLbl>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Häufig</c:v>
                </c:pt>
                <c:pt idx="1">
                  <c:v>Gelegentlich</c:v>
                </c:pt>
                <c:pt idx="2">
                  <c:v>Selten</c:v>
                </c:pt>
                <c:pt idx="3">
                  <c:v>Nie</c:v>
                </c:pt>
                <c:pt idx="4">
                  <c:v>Keine Angabe</c:v>
                </c:pt>
              </c:strCache>
            </c:strRef>
          </c:cat>
          <c:val>
            <c:numRef>
              <c:f>Sheet1!$B$2:$B$6</c:f>
              <c:numCache>
                <c:formatCode>General</c:formatCode>
                <c:ptCount val="5"/>
                <c:pt idx="0">
                  <c:v>0.4</c:v>
                </c:pt>
                <c:pt idx="1">
                  <c:v>2.4</c:v>
                </c:pt>
                <c:pt idx="2" formatCode="0.0">
                  <c:v>5</c:v>
                </c:pt>
                <c:pt idx="3" formatCode="0.0">
                  <c:v>92</c:v>
                </c:pt>
                <c:pt idx="4">
                  <c:v>0.2</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Pt>
            <c:idx val="1"/>
            <c:invertIfNegative val="1"/>
            <c:bubble3D val="0"/>
            <c:spPr>
              <a:solidFill>
                <a:srgbClr val="969696"/>
              </a:solidFill>
              <a:effectLst/>
            </c:spPr>
            <c:extLst>
              <c:ext xmlns:c16="http://schemas.microsoft.com/office/drawing/2014/chart" uri="{C3380CC4-5D6E-409C-BE32-E72D297353CC}">
                <c16:uniqueId val="{00000003-0841-E047-8E78-0ABFC042B486}"/>
              </c:ext>
            </c:extLst>
          </c:dPt>
          <c:dPt>
            <c:idx val="2"/>
            <c:invertIfNegative val="1"/>
            <c:bubble3D val="0"/>
            <c:spPr>
              <a:solidFill>
                <a:srgbClr val="D4D4D4"/>
              </a:solidFill>
              <a:effectLst/>
            </c:spPr>
            <c:extLst>
              <c:ext xmlns:c16="http://schemas.microsoft.com/office/drawing/2014/chart" uri="{C3380CC4-5D6E-409C-BE32-E72D297353CC}">
                <c16:uniqueId val="{00000004-0841-E047-8E78-0ABFC042B486}"/>
              </c:ext>
            </c:extLst>
          </c:dPt>
          <c:dPt>
            <c:idx val="3"/>
            <c:invertIfNegative val="1"/>
            <c:bubble3D val="0"/>
            <c:spPr>
              <a:solidFill>
                <a:srgbClr val="DCF0FA"/>
              </a:solidFill>
              <a:effectLst/>
            </c:spPr>
            <c:extLst>
              <c:ext xmlns:c16="http://schemas.microsoft.com/office/drawing/2014/chart" uri="{C3380CC4-5D6E-409C-BE32-E72D297353CC}">
                <c16:uniqueId val="{00000005-0841-E047-8E78-0ABFC042B486}"/>
              </c:ext>
            </c:extLst>
          </c:dPt>
          <c:dPt>
            <c:idx val="4"/>
            <c:invertIfNegative val="1"/>
            <c:bubble3D val="0"/>
            <c:spPr>
              <a:solidFill>
                <a:srgbClr val="DCF0FA"/>
              </a:solidFill>
              <a:effectLst/>
            </c:spPr>
            <c:extLst>
              <c:ext xmlns:c16="http://schemas.microsoft.com/office/drawing/2014/chart" uri="{C3380CC4-5D6E-409C-BE32-E72D297353CC}">
                <c16:uniqueId val="{00000006-0841-E047-8E78-0ABFC042B486}"/>
              </c:ext>
            </c:extLst>
          </c:dPt>
          <c:dPt>
            <c:idx val="5"/>
            <c:invertIfNegative val="1"/>
            <c:bubble3D val="0"/>
            <c:spPr>
              <a:solidFill>
                <a:srgbClr val="DCF0FA"/>
              </a:solidFill>
              <a:effectLst/>
            </c:spPr>
            <c:extLst>
              <c:ext xmlns:c16="http://schemas.microsoft.com/office/drawing/2014/chart" uri="{C3380CC4-5D6E-409C-BE32-E72D297353CC}">
                <c16:uniqueId val="{00000007-0841-E047-8E78-0ABFC042B486}"/>
              </c:ext>
            </c:extLst>
          </c:dPt>
          <c:dPt>
            <c:idx val="6"/>
            <c:invertIfNegative val="1"/>
            <c:bubble3D val="0"/>
            <c:spPr>
              <a:solidFill>
                <a:srgbClr val="FECA65"/>
              </a:solidFill>
              <a:effectLst/>
            </c:spPr>
            <c:extLst>
              <c:ext xmlns:c16="http://schemas.microsoft.com/office/drawing/2014/chart" uri="{C3380CC4-5D6E-409C-BE32-E72D297353CC}">
                <c16:uniqueId val="{00000008-0841-E047-8E78-0ABFC042B486}"/>
              </c:ext>
            </c:extLst>
          </c:dPt>
          <c:dPt>
            <c:idx val="7"/>
            <c:invertIfNegative val="1"/>
            <c:bubble3D val="0"/>
            <c:spPr>
              <a:solidFill>
                <a:srgbClr val="0092C6"/>
              </a:solidFill>
              <a:effectLst/>
            </c:spPr>
            <c:extLst>
              <c:ext xmlns:c16="http://schemas.microsoft.com/office/drawing/2014/chart" uri="{C3380CC4-5D6E-409C-BE32-E72D297353CC}">
                <c16:uniqueId val="{00000009-0841-E047-8E78-0ABFC042B486}"/>
              </c:ext>
            </c:extLst>
          </c:dPt>
          <c:dLbls>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Alle digitalen User</c:v>
                </c:pt>
                <c:pt idx="1">
                  <c:v>Männer</c:v>
                </c:pt>
                <c:pt idx="2">
                  <c:v>Frauen</c:v>
                </c:pt>
                <c:pt idx="3">
                  <c:v>16 - 29 Jahre</c:v>
                </c:pt>
                <c:pt idx="4">
                  <c:v>30 - 49 Jahre</c:v>
                </c:pt>
                <c:pt idx="5">
                  <c:v>50 Jahre und älter</c:v>
                </c:pt>
                <c:pt idx="6">
                  <c:v>Familien mit mind. 1 Kind unter 13 Jahre</c:v>
                </c:pt>
                <c:pt idx="7">
                  <c:v>Ortsgröße ab 100.000 EW</c:v>
                </c:pt>
                <c:pt idx="8">
                  <c:v>Ortgröße unter 50.000 EW</c:v>
                </c:pt>
              </c:strCache>
            </c:strRef>
          </c:cat>
          <c:val>
            <c:numRef>
              <c:f>Sheet1!$B$2:$B$10</c:f>
              <c:numCache>
                <c:formatCode>General</c:formatCode>
                <c:ptCount val="9"/>
                <c:pt idx="0">
                  <c:v>100</c:v>
                </c:pt>
                <c:pt idx="1">
                  <c:v>97</c:v>
                </c:pt>
                <c:pt idx="2">
                  <c:v>103</c:v>
                </c:pt>
                <c:pt idx="3">
                  <c:v>19</c:v>
                </c:pt>
                <c:pt idx="4">
                  <c:v>78</c:v>
                </c:pt>
                <c:pt idx="5">
                  <c:v>151</c:v>
                </c:pt>
                <c:pt idx="6">
                  <c:v>32</c:v>
                </c:pt>
                <c:pt idx="7">
                  <c:v>154</c:v>
                </c:pt>
                <c:pt idx="8">
                  <c:v>81</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n-lt"/>
              </a:defRPr>
            </a:pPr>
            <a:endParaRPr lang="de-DE"/>
          </a:p>
        </c:txPr>
        <c:crossAx val="2083776680"/>
        <c:crosses val="autoZero"/>
        <c:auto val="0"/>
        <c:lblAlgn val="ctr"/>
        <c:lblOffset val="100"/>
        <c:noMultiLvlLbl val="0"/>
      </c:catAx>
      <c:valAx>
        <c:axId val="2083776680"/>
        <c:scaling>
          <c:orientation val="minMax"/>
          <c:max val="160"/>
          <c:min val="0"/>
        </c:scaling>
        <c:delete val="0"/>
        <c:axPos val="b"/>
        <c:numFmt formatCode="#,##0" sourceLinked="0"/>
        <c:majorTickMark val="out"/>
        <c:minorTickMark val="none"/>
        <c:tickLblPos val="nextTo"/>
        <c:txPr>
          <a:bodyPr/>
          <a:lstStyle/>
          <a:p>
            <a:pPr>
              <a:defRPr>
                <a:latin typeface="+mj-lt"/>
              </a:defRPr>
            </a:pPr>
            <a:endParaRPr lang="de-DE"/>
          </a:p>
        </c:txPr>
        <c:crossAx val="2083773176"/>
        <c:crosses val="max"/>
        <c:crossBetween val="between"/>
        <c:majorUnit val="5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Avenir Next LT Pro" panose="020B0504020202020204" pitchFamily="34" charset="0"/>
                <a:ea typeface="Verdana" panose="020B0604030504040204" pitchFamily="34" charset="0"/>
              </a:defRPr>
            </a:pPr>
            <a:r>
              <a:rPr lang="de-DE" sz="1400" dirty="0">
                <a:latin typeface="Avenir Next LT Pro" panose="020B0504020202020204" pitchFamily="34" charset="0"/>
                <a:ea typeface="Verdana" panose="020B0604030504040204" pitchFamily="34" charset="0"/>
              </a:rPr>
              <a:t>Anschaffungsabsicht Pkw in den nächsten 2 Jahren</a:t>
            </a:r>
            <a:endParaRPr lang="de-DE" sz="1400" noProof="0" dirty="0">
              <a:latin typeface="Avenir Next LT Pro" panose="020B0504020202020204" pitchFamily="34" charset="0"/>
              <a:ea typeface="Verdana" panose="020B0604030504040204" pitchFamily="34" charset="0"/>
            </a:endParaRPr>
          </a:p>
        </c:rich>
      </c:tx>
      <c:layout>
        <c:manualLayout>
          <c:xMode val="edge"/>
          <c:yMode val="edge"/>
          <c:x val="0.31208715169621809"/>
          <c:y val="1.6322393402668518E-2"/>
        </c:manualLayout>
      </c:layout>
      <c:overlay val="0"/>
    </c:title>
    <c:autoTitleDeleted val="0"/>
    <c:plotArea>
      <c:layout>
        <c:manualLayout>
          <c:layoutTarget val="inner"/>
          <c:xMode val="edge"/>
          <c:yMode val="edge"/>
          <c:x val="0.43516882065444651"/>
          <c:y val="9.0126815571734673E-2"/>
          <c:w val="0.56483117934555349"/>
          <c:h val="0.8799487965233731"/>
        </c:manualLayout>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Neuwagen mit Benzinmotor</c:v>
                </c:pt>
                <c:pt idx="1">
                  <c:v>Neuwagen mit Dieselmotor</c:v>
                </c:pt>
                <c:pt idx="2">
                  <c:v>Neuwagen mit Hybridantrieb</c:v>
                </c:pt>
                <c:pt idx="3">
                  <c:v>Neuwagen mit Elektro-Antrieb</c:v>
                </c:pt>
                <c:pt idx="4">
                  <c:v>Neuwagen mit umweltfreundlichem Antrieb (Biogas, Methanol, Erdgas)</c:v>
                </c:pt>
                <c:pt idx="5">
                  <c:v>Gebrauchtwagen mit Benzinmotor</c:v>
                </c:pt>
                <c:pt idx="6">
                  <c:v>Gebrauchtwagen mit Dieselmotor</c:v>
                </c:pt>
                <c:pt idx="7">
                  <c:v>Gebrauchtwagen mit Hybridantrieb</c:v>
                </c:pt>
                <c:pt idx="8">
                  <c:v>Gebrauchtwagen mit Elektro-Amtrieb</c:v>
                </c:pt>
                <c:pt idx="9">
                  <c:v>Keine Anschaffung geplant</c:v>
                </c:pt>
              </c:strCache>
            </c:strRef>
          </c:cat>
          <c:val>
            <c:numRef>
              <c:f>Sheet1!$B$2:$B$11</c:f>
              <c:numCache>
                <c:formatCode>0.0</c:formatCode>
                <c:ptCount val="10"/>
                <c:pt idx="0">
                  <c:v>14</c:v>
                </c:pt>
                <c:pt idx="1">
                  <c:v>3.1</c:v>
                </c:pt>
                <c:pt idx="2">
                  <c:v>3.3</c:v>
                </c:pt>
                <c:pt idx="3">
                  <c:v>1.9</c:v>
                </c:pt>
                <c:pt idx="4">
                  <c:v>0.8</c:v>
                </c:pt>
                <c:pt idx="5">
                  <c:v>22</c:v>
                </c:pt>
                <c:pt idx="6">
                  <c:v>4.8</c:v>
                </c:pt>
                <c:pt idx="7">
                  <c:v>2.9</c:v>
                </c:pt>
                <c:pt idx="8">
                  <c:v>1.2</c:v>
                </c:pt>
                <c:pt idx="9">
                  <c:v>52</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ser>
          <c:idx val="1"/>
          <c:order val="1"/>
          <c:tx>
            <c:strRef>
              <c:f>Sheet1!$C$1</c:f>
              <c:strCache>
                <c:ptCount val="1"/>
                <c:pt idx="0">
                  <c:v>Männer</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Neuwagen mit Benzinmotor</c:v>
                </c:pt>
                <c:pt idx="1">
                  <c:v>Neuwagen mit Dieselmotor</c:v>
                </c:pt>
                <c:pt idx="2">
                  <c:v>Neuwagen mit Hybridantrieb</c:v>
                </c:pt>
                <c:pt idx="3">
                  <c:v>Neuwagen mit Elektro-Antrieb</c:v>
                </c:pt>
                <c:pt idx="4">
                  <c:v>Neuwagen mit umweltfreundlichem Antrieb (Biogas, Methanol, Erdgas)</c:v>
                </c:pt>
                <c:pt idx="5">
                  <c:v>Gebrauchtwagen mit Benzinmotor</c:v>
                </c:pt>
                <c:pt idx="6">
                  <c:v>Gebrauchtwagen mit Dieselmotor</c:v>
                </c:pt>
                <c:pt idx="7">
                  <c:v>Gebrauchtwagen mit Hybridantrieb</c:v>
                </c:pt>
                <c:pt idx="8">
                  <c:v>Gebrauchtwagen mit Elektro-Amtrieb</c:v>
                </c:pt>
                <c:pt idx="9">
                  <c:v>Keine Anschaffung geplant</c:v>
                </c:pt>
              </c:strCache>
            </c:strRef>
          </c:cat>
          <c:val>
            <c:numRef>
              <c:f>Sheet1!$C$2:$C$11</c:f>
              <c:numCache>
                <c:formatCode>#,##0.0</c:formatCode>
                <c:ptCount val="10"/>
                <c:pt idx="0">
                  <c:v>14.9</c:v>
                </c:pt>
                <c:pt idx="1">
                  <c:v>3.8</c:v>
                </c:pt>
                <c:pt idx="2">
                  <c:v>4</c:v>
                </c:pt>
                <c:pt idx="3">
                  <c:v>2</c:v>
                </c:pt>
                <c:pt idx="4">
                  <c:v>0.9</c:v>
                </c:pt>
                <c:pt idx="5">
                  <c:v>22.5</c:v>
                </c:pt>
                <c:pt idx="6">
                  <c:v>5.7</c:v>
                </c:pt>
                <c:pt idx="7">
                  <c:v>3.1</c:v>
                </c:pt>
                <c:pt idx="8">
                  <c:v>1</c:v>
                </c:pt>
                <c:pt idx="9">
                  <c:v>48.8</c:v>
                </c:pt>
              </c:numCache>
            </c:numRef>
          </c:val>
          <c:extLst>
            <c:ext xmlns:c16="http://schemas.microsoft.com/office/drawing/2014/chart" uri="{C3380CC4-5D6E-409C-BE32-E72D297353CC}">
              <c16:uniqueId val="{00000000-A957-4FFB-B3E1-E81DCA8D1DC4}"/>
            </c:ext>
          </c:extLst>
        </c:ser>
        <c:ser>
          <c:idx val="2"/>
          <c:order val="2"/>
          <c:tx>
            <c:strRef>
              <c:f>Sheet1!$D$1</c:f>
              <c:strCache>
                <c:ptCount val="1"/>
                <c:pt idx="0">
                  <c:v>Frauen</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Neuwagen mit Benzinmotor</c:v>
                </c:pt>
                <c:pt idx="1">
                  <c:v>Neuwagen mit Dieselmotor</c:v>
                </c:pt>
                <c:pt idx="2">
                  <c:v>Neuwagen mit Hybridantrieb</c:v>
                </c:pt>
                <c:pt idx="3">
                  <c:v>Neuwagen mit Elektro-Antrieb</c:v>
                </c:pt>
                <c:pt idx="4">
                  <c:v>Neuwagen mit umweltfreundlichem Antrieb (Biogas, Methanol, Erdgas)</c:v>
                </c:pt>
                <c:pt idx="5">
                  <c:v>Gebrauchtwagen mit Benzinmotor</c:v>
                </c:pt>
                <c:pt idx="6">
                  <c:v>Gebrauchtwagen mit Dieselmotor</c:v>
                </c:pt>
                <c:pt idx="7">
                  <c:v>Gebrauchtwagen mit Hybridantrieb</c:v>
                </c:pt>
                <c:pt idx="8">
                  <c:v>Gebrauchtwagen mit Elektro-Amtrieb</c:v>
                </c:pt>
                <c:pt idx="9">
                  <c:v>Keine Anschaffung geplant</c:v>
                </c:pt>
              </c:strCache>
            </c:strRef>
          </c:cat>
          <c:val>
            <c:numRef>
              <c:f>Sheet1!$D$2:$D$11</c:f>
              <c:numCache>
                <c:formatCode>#,##0.0</c:formatCode>
                <c:ptCount val="10"/>
                <c:pt idx="0">
                  <c:v>13.1</c:v>
                </c:pt>
                <c:pt idx="1">
                  <c:v>2.2999999999999998</c:v>
                </c:pt>
                <c:pt idx="2">
                  <c:v>2.6</c:v>
                </c:pt>
                <c:pt idx="3">
                  <c:v>1.7</c:v>
                </c:pt>
                <c:pt idx="4">
                  <c:v>0.6</c:v>
                </c:pt>
                <c:pt idx="5">
                  <c:v>21.5</c:v>
                </c:pt>
                <c:pt idx="6">
                  <c:v>3.9</c:v>
                </c:pt>
                <c:pt idx="7">
                  <c:v>2.7</c:v>
                </c:pt>
                <c:pt idx="8">
                  <c:v>1.3</c:v>
                </c:pt>
                <c:pt idx="9">
                  <c:v>55.3</c:v>
                </c:pt>
              </c:numCache>
            </c:numRef>
          </c:val>
          <c:extLst>
            <c:ext xmlns:c16="http://schemas.microsoft.com/office/drawing/2014/chart" uri="{C3380CC4-5D6E-409C-BE32-E72D297353CC}">
              <c16:uniqueId val="{00000001-A957-4FFB-B3E1-E81DCA8D1DC4}"/>
            </c:ext>
          </c:extLst>
        </c:ser>
        <c:dLbls>
          <c:dLblPos val="outEnd"/>
          <c:showLegendKey val="0"/>
          <c:showVal val="1"/>
          <c:showCatName val="0"/>
          <c:showSerName val="0"/>
          <c:showPercent val="0"/>
          <c:showBubbleSize val="0"/>
        </c:dLbls>
        <c:gapWidth val="14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legend>
      <c:legendPos val="r"/>
      <c:layout>
        <c:manualLayout>
          <c:xMode val="edge"/>
          <c:yMode val="edge"/>
          <c:x val="0.88920652626625063"/>
          <c:y val="0.65888804739512552"/>
          <c:w val="0.11079347373374938"/>
          <c:h val="0.12559618067753783"/>
        </c:manualLayout>
      </c:layout>
      <c:overlay val="0"/>
      <c:txPr>
        <a:bodyPr/>
        <a:lstStyle/>
        <a:p>
          <a:pPr>
            <a:defRPr>
              <a:latin typeface="+mn-lt"/>
            </a:defRPr>
          </a:pPr>
          <a:endParaRPr lang="de-DE"/>
        </a:p>
      </c:txPr>
    </c:legend>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rPr>
              <a:t>Kaufabsicht Mobilität (nächste 12 Monate) </a:t>
            </a:r>
          </a:p>
        </c:rich>
      </c:tx>
      <c:layout>
        <c:manualLayout>
          <c:xMode val="edge"/>
          <c:yMode val="edge"/>
          <c:x val="0.31208715169621809"/>
          <c:y val="1.6322393402668518E-2"/>
        </c:manualLayout>
      </c:layout>
      <c:overlay val="0"/>
    </c:title>
    <c:autoTitleDeleted val="0"/>
    <c:plotArea>
      <c:layout>
        <c:manualLayout>
          <c:layoutTarget val="inner"/>
          <c:xMode val="edge"/>
          <c:yMode val="edge"/>
          <c:x val="0.18992985781165511"/>
          <c:y val="9.0126815571734673E-2"/>
          <c:w val="0.807306668349412"/>
          <c:h val="0.8799487965233731"/>
        </c:manualLayout>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E-Bike / Pedelec</c:v>
                </c:pt>
                <c:pt idx="1">
                  <c:v>Fahrrad</c:v>
                </c:pt>
                <c:pt idx="2">
                  <c:v>E-Scooter / E-Roller</c:v>
                </c:pt>
                <c:pt idx="3">
                  <c:v>Navigationsgerät</c:v>
                </c:pt>
                <c:pt idx="4">
                  <c:v>Motorrad, Motorroller</c:v>
                </c:pt>
                <c:pt idx="5">
                  <c:v>Moped, Mofa, Kleinkraftrad</c:v>
                </c:pt>
              </c:strCache>
            </c:strRef>
          </c:cat>
          <c:val>
            <c:numRef>
              <c:f>Sheet1!$B$2:$B$7</c:f>
              <c:numCache>
                <c:formatCode>General</c:formatCode>
                <c:ptCount val="6"/>
                <c:pt idx="0">
                  <c:v>6.4</c:v>
                </c:pt>
                <c:pt idx="1">
                  <c:v>2.8</c:v>
                </c:pt>
                <c:pt idx="2">
                  <c:v>2.1</c:v>
                </c:pt>
                <c:pt idx="3">
                  <c:v>1.8</c:v>
                </c:pt>
                <c:pt idx="4">
                  <c:v>0.9</c:v>
                </c:pt>
                <c:pt idx="5">
                  <c:v>0.4</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40"/>
          <c:min val="0"/>
        </c:scaling>
        <c:delete val="0"/>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Avenir Next LT Pro" panose="020B0504020202020204" pitchFamily="34" charset="0"/>
                <a:ea typeface="Verdana" panose="020B0604030504040204" pitchFamily="34" charset="0"/>
              </a:defRPr>
            </a:pPr>
            <a:r>
              <a:rPr lang="de-DE" sz="1400" dirty="0">
                <a:latin typeface="Avenir Next LT Pro" panose="020B0504020202020204" pitchFamily="34" charset="0"/>
                <a:ea typeface="Verdana" panose="020B0604030504040204" pitchFamily="34" charset="0"/>
              </a:rPr>
              <a:t>Mobilität – Ausstattung </a:t>
            </a:r>
            <a:endParaRPr lang="de-DE" sz="1400" noProof="0" dirty="0">
              <a:latin typeface="Avenir Next LT Pro" panose="020B0504020202020204" pitchFamily="34" charset="0"/>
              <a:ea typeface="Verdana" panose="020B0604030504040204" pitchFamily="34" charset="0"/>
            </a:endParaRPr>
          </a:p>
        </c:rich>
      </c:tx>
      <c:layout>
        <c:manualLayout>
          <c:xMode val="edge"/>
          <c:yMode val="edge"/>
          <c:x val="0.31208715169621809"/>
          <c:y val="1.6322393402668518E-2"/>
        </c:manualLayout>
      </c:layout>
      <c:overlay val="0"/>
    </c:title>
    <c:autoTitleDeleted val="0"/>
    <c:plotArea>
      <c:layout>
        <c:manualLayout>
          <c:layoutTarget val="inner"/>
          <c:xMode val="edge"/>
          <c:yMode val="edge"/>
          <c:x val="0.19302309894215527"/>
          <c:y val="0.10060035133844697"/>
          <c:w val="0.80224613848050275"/>
          <c:h val="0.86947526075666071"/>
        </c:manualLayout>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Fahrrad</c:v>
                </c:pt>
                <c:pt idx="1">
                  <c:v>Navigationsgerät</c:v>
                </c:pt>
                <c:pt idx="2">
                  <c:v>Motorrad, Motorroller</c:v>
                </c:pt>
                <c:pt idx="3">
                  <c:v>E-Bike / Pedelec</c:v>
                </c:pt>
                <c:pt idx="4">
                  <c:v>Moped, Mofa, Kleinkraftrad</c:v>
                </c:pt>
                <c:pt idx="5">
                  <c:v>E-Scooter / E-Roller</c:v>
                </c:pt>
              </c:strCache>
            </c:strRef>
          </c:cat>
          <c:val>
            <c:numRef>
              <c:f>Sheet1!$B$2:$B$7</c:f>
              <c:numCache>
                <c:formatCode>General</c:formatCode>
                <c:ptCount val="6"/>
                <c:pt idx="0">
                  <c:v>75.5</c:v>
                </c:pt>
                <c:pt idx="1">
                  <c:v>54.9</c:v>
                </c:pt>
                <c:pt idx="2">
                  <c:v>8.4</c:v>
                </c:pt>
                <c:pt idx="3">
                  <c:v>7.9</c:v>
                </c:pt>
                <c:pt idx="4">
                  <c:v>5.2</c:v>
                </c:pt>
                <c:pt idx="5">
                  <c:v>0.9</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ser>
          <c:idx val="1"/>
          <c:order val="1"/>
          <c:tx>
            <c:strRef>
              <c:f>Sheet1!$C$1</c:f>
              <c:strCache>
                <c:ptCount val="1"/>
                <c:pt idx="0">
                  <c:v>Männer</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Fahrrad</c:v>
                </c:pt>
                <c:pt idx="1">
                  <c:v>Navigationsgerät</c:v>
                </c:pt>
                <c:pt idx="2">
                  <c:v>Motorrad, Motorroller</c:v>
                </c:pt>
                <c:pt idx="3">
                  <c:v>E-Bike / Pedelec</c:v>
                </c:pt>
                <c:pt idx="4">
                  <c:v>Moped, Mofa, Kleinkraftrad</c:v>
                </c:pt>
                <c:pt idx="5">
                  <c:v>E-Scooter / E-Roller</c:v>
                </c:pt>
              </c:strCache>
            </c:strRef>
          </c:cat>
          <c:val>
            <c:numRef>
              <c:f>Sheet1!$C$2:$C$7</c:f>
              <c:numCache>
                <c:formatCode>#,##0.0</c:formatCode>
                <c:ptCount val="6"/>
                <c:pt idx="0">
                  <c:v>74.900000000000006</c:v>
                </c:pt>
                <c:pt idx="1">
                  <c:v>56.7</c:v>
                </c:pt>
                <c:pt idx="2">
                  <c:v>11</c:v>
                </c:pt>
                <c:pt idx="3">
                  <c:v>8.1</c:v>
                </c:pt>
                <c:pt idx="4">
                  <c:v>6.4</c:v>
                </c:pt>
                <c:pt idx="5">
                  <c:v>0.9</c:v>
                </c:pt>
              </c:numCache>
            </c:numRef>
          </c:val>
          <c:extLst>
            <c:ext xmlns:c16="http://schemas.microsoft.com/office/drawing/2014/chart" uri="{C3380CC4-5D6E-409C-BE32-E72D297353CC}">
              <c16:uniqueId val="{00000000-6107-49D1-93B4-78AC35A9A87E}"/>
            </c:ext>
          </c:extLst>
        </c:ser>
        <c:ser>
          <c:idx val="2"/>
          <c:order val="2"/>
          <c:tx>
            <c:strRef>
              <c:f>Sheet1!$D$1</c:f>
              <c:strCache>
                <c:ptCount val="1"/>
                <c:pt idx="0">
                  <c:v>Frauen</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Fahrrad</c:v>
                </c:pt>
                <c:pt idx="1">
                  <c:v>Navigationsgerät</c:v>
                </c:pt>
                <c:pt idx="2">
                  <c:v>Motorrad, Motorroller</c:v>
                </c:pt>
                <c:pt idx="3">
                  <c:v>E-Bike / Pedelec</c:v>
                </c:pt>
                <c:pt idx="4">
                  <c:v>Moped, Mofa, Kleinkraftrad</c:v>
                </c:pt>
                <c:pt idx="5">
                  <c:v>E-Scooter / E-Roller</c:v>
                </c:pt>
              </c:strCache>
            </c:strRef>
          </c:cat>
          <c:val>
            <c:numRef>
              <c:f>Sheet1!$D$2:$D$7</c:f>
              <c:numCache>
                <c:formatCode>General</c:formatCode>
                <c:ptCount val="6"/>
                <c:pt idx="0">
                  <c:v>76.099999999999994</c:v>
                </c:pt>
                <c:pt idx="1">
                  <c:v>53.2</c:v>
                </c:pt>
                <c:pt idx="2">
                  <c:v>5.7</c:v>
                </c:pt>
                <c:pt idx="3">
                  <c:v>7.7</c:v>
                </c:pt>
                <c:pt idx="4" formatCode="0.0">
                  <c:v>4</c:v>
                </c:pt>
                <c:pt idx="5" formatCode="0.0">
                  <c:v>1</c:v>
                </c:pt>
              </c:numCache>
            </c:numRef>
          </c:val>
          <c:extLst>
            <c:ext xmlns:c16="http://schemas.microsoft.com/office/drawing/2014/chart" uri="{C3380CC4-5D6E-409C-BE32-E72D297353CC}">
              <c16:uniqueId val="{00000001-6107-49D1-93B4-78AC35A9A87E}"/>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legend>
      <c:legendPos val="r"/>
      <c:overlay val="0"/>
      <c:txPr>
        <a:bodyPr/>
        <a:lstStyle/>
        <a:p>
          <a:pPr>
            <a:defRPr>
              <a:latin typeface="+mj-lt"/>
            </a:defRPr>
          </a:pPr>
          <a:endParaRPr lang="de-DE"/>
        </a:p>
      </c:txPr>
    </c:legend>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400" b="1" i="0" u="none" strike="noStrike" kern="1200" baseline="0" dirty="0">
                <a:solidFill>
                  <a:prstClr val="black"/>
                </a:solidFill>
                <a:effectLst/>
                <a:latin typeface="Avenir Next LT Pro" panose="020B0504020202020204" pitchFamily="34" charset="0"/>
                <a:ea typeface="+mn-ea"/>
                <a:cs typeface="Verdana"/>
              </a:defRPr>
            </a:pPr>
            <a:r>
              <a:rPr lang="de-DE" sz="1400" b="1" i="0" u="none" strike="noStrike" kern="1200" baseline="0" dirty="0" err="1">
                <a:solidFill>
                  <a:prstClr val="black"/>
                </a:solidFill>
                <a:effectLst/>
                <a:latin typeface="Avenir Next LT Pro" panose="020B0504020202020204" pitchFamily="34" charset="0"/>
                <a:ea typeface="+mn-ea"/>
                <a:cs typeface="Verdana"/>
              </a:rPr>
              <a:t>Kaufform</a:t>
            </a:r>
            <a:r>
              <a:rPr lang="de-DE" sz="1400" b="1" i="0" u="none" strike="noStrike" kern="1200" baseline="0" dirty="0">
                <a:solidFill>
                  <a:prstClr val="black"/>
                </a:solidFill>
                <a:effectLst/>
                <a:latin typeface="Avenir Next LT Pro" panose="020B0504020202020204" pitchFamily="34" charset="0"/>
                <a:ea typeface="+mn-ea"/>
                <a:cs typeface="Verdana"/>
              </a:rPr>
              <a:t> 1. PKW</a:t>
            </a:r>
          </a:p>
        </c:rich>
      </c:tx>
      <c:layout>
        <c:manualLayout>
          <c:xMode val="edge"/>
          <c:yMode val="edge"/>
          <c:x val="0.31208715169621809"/>
          <c:y val="1.6322393402668518E-2"/>
        </c:manualLayout>
      </c:layout>
      <c:overlay val="0"/>
    </c:title>
    <c:autoTitleDeleted val="0"/>
    <c:plotArea>
      <c:layout>
        <c:manualLayout>
          <c:layoutTarget val="inner"/>
          <c:xMode val="edge"/>
          <c:yMode val="edge"/>
          <c:x val="0.10401769928835108"/>
          <c:y val="0.10060035133844697"/>
          <c:w val="0.89598230071164886"/>
          <c:h val="0.86947526075666071"/>
        </c:manualLayout>
      </c:layout>
      <c:barChart>
        <c:barDir val="bar"/>
        <c:grouping val="clustered"/>
        <c:varyColors val="0"/>
        <c:ser>
          <c:idx val="0"/>
          <c:order val="0"/>
          <c:tx>
            <c:strRef>
              <c:f>Sheet1!$B$1</c:f>
              <c:strCache>
                <c:ptCount val="1"/>
                <c:pt idx="0">
                  <c:v> Alle digitalen Nutzer</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Als Neuwagen gekauft</c:v>
                </c:pt>
                <c:pt idx="1">
                  <c:v>Geleaster Wagen</c:v>
                </c:pt>
                <c:pt idx="2">
                  <c:v>Gebraucht beim Händler gekauft</c:v>
                </c:pt>
                <c:pt idx="3">
                  <c:v>Gebraucht von Privat gekauft</c:v>
                </c:pt>
              </c:strCache>
            </c:strRef>
          </c:cat>
          <c:val>
            <c:numRef>
              <c:f>Sheet1!$B$2:$B$5</c:f>
              <c:numCache>
                <c:formatCode>#,##0.0</c:formatCode>
                <c:ptCount val="4"/>
                <c:pt idx="0">
                  <c:v>33.5</c:v>
                </c:pt>
                <c:pt idx="1">
                  <c:v>6.4</c:v>
                </c:pt>
                <c:pt idx="2">
                  <c:v>33.200000000000003</c:v>
                </c:pt>
                <c:pt idx="3">
                  <c:v>10.8</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ser>
          <c:idx val="1"/>
          <c:order val="1"/>
          <c:tx>
            <c:strRef>
              <c:f>Sheet1!$C$1</c:f>
              <c:strCache>
                <c:ptCount val="1"/>
                <c:pt idx="0">
                  <c:v>16-19 Jahre</c:v>
                </c:pt>
              </c:strCache>
            </c:strRef>
          </c:tx>
          <c:spPr>
            <a:solidFill>
              <a:srgbClr val="FF9600"/>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Als Neuwagen gekauft</c:v>
                </c:pt>
                <c:pt idx="1">
                  <c:v>Geleaster Wagen</c:v>
                </c:pt>
                <c:pt idx="2">
                  <c:v>Gebraucht beim Händler gekauft</c:v>
                </c:pt>
                <c:pt idx="3">
                  <c:v>Gebraucht von Privat gekauft</c:v>
                </c:pt>
              </c:strCache>
            </c:strRef>
          </c:cat>
          <c:val>
            <c:numRef>
              <c:f>Sheet1!$C$2:$C$5</c:f>
              <c:numCache>
                <c:formatCode>#,##0.0</c:formatCode>
                <c:ptCount val="4"/>
                <c:pt idx="0">
                  <c:v>27.2</c:v>
                </c:pt>
                <c:pt idx="1">
                  <c:v>4.5999999999999996</c:v>
                </c:pt>
                <c:pt idx="2">
                  <c:v>34.700000000000003</c:v>
                </c:pt>
                <c:pt idx="3">
                  <c:v>15.1</c:v>
                </c:pt>
              </c:numCache>
            </c:numRef>
          </c:val>
          <c:extLst>
            <c:ext xmlns:c16="http://schemas.microsoft.com/office/drawing/2014/chart" uri="{C3380CC4-5D6E-409C-BE32-E72D297353CC}">
              <c16:uniqueId val="{00000000-F33A-44BD-BBD2-F923DEA8E249}"/>
            </c:ext>
          </c:extLst>
        </c:ser>
        <c:ser>
          <c:idx val="2"/>
          <c:order val="2"/>
          <c:tx>
            <c:strRef>
              <c:f>Sheet1!$D$1</c:f>
              <c:strCache>
                <c:ptCount val="1"/>
                <c:pt idx="0">
                  <c:v>20-29 Jahre</c:v>
                </c:pt>
              </c:strCache>
            </c:strRef>
          </c:tx>
          <c:spPr>
            <a:solidFill>
              <a:schemeClr val="accent3"/>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Als Neuwagen gekauft</c:v>
                </c:pt>
                <c:pt idx="1">
                  <c:v>Geleaster Wagen</c:v>
                </c:pt>
                <c:pt idx="2">
                  <c:v>Gebraucht beim Händler gekauft</c:v>
                </c:pt>
                <c:pt idx="3">
                  <c:v>Gebraucht von Privat gekauft</c:v>
                </c:pt>
              </c:strCache>
            </c:strRef>
          </c:cat>
          <c:val>
            <c:numRef>
              <c:f>Sheet1!$D$2:$D$5</c:f>
              <c:numCache>
                <c:formatCode>#,##0.0</c:formatCode>
                <c:ptCount val="4"/>
                <c:pt idx="0">
                  <c:v>20.100000000000001</c:v>
                </c:pt>
                <c:pt idx="1">
                  <c:v>5.4</c:v>
                </c:pt>
                <c:pt idx="2">
                  <c:v>33.6</c:v>
                </c:pt>
                <c:pt idx="3">
                  <c:v>14.7</c:v>
                </c:pt>
              </c:numCache>
            </c:numRef>
          </c:val>
          <c:extLst>
            <c:ext xmlns:c16="http://schemas.microsoft.com/office/drawing/2014/chart" uri="{C3380CC4-5D6E-409C-BE32-E72D297353CC}">
              <c16:uniqueId val="{00000001-F33A-44BD-BBD2-F923DEA8E249}"/>
            </c:ext>
          </c:extLst>
        </c:ser>
        <c:ser>
          <c:idx val="3"/>
          <c:order val="3"/>
          <c:tx>
            <c:strRef>
              <c:f>Sheet1!$E$1</c:f>
              <c:strCache>
                <c:ptCount val="1"/>
                <c:pt idx="0">
                  <c:v>30-39 Jahre</c:v>
                </c:pt>
              </c:strCache>
            </c:strRef>
          </c:tx>
          <c:spPr>
            <a:solidFill>
              <a:srgbClr val="007EB0"/>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Als Neuwagen gekauft</c:v>
                </c:pt>
                <c:pt idx="1">
                  <c:v>Geleaster Wagen</c:v>
                </c:pt>
                <c:pt idx="2">
                  <c:v>Gebraucht beim Händler gekauft</c:v>
                </c:pt>
                <c:pt idx="3">
                  <c:v>Gebraucht von Privat gekauft</c:v>
                </c:pt>
              </c:strCache>
            </c:strRef>
          </c:cat>
          <c:val>
            <c:numRef>
              <c:f>Sheet1!$E$2:$E$5</c:f>
              <c:numCache>
                <c:formatCode>#,##0.0</c:formatCode>
                <c:ptCount val="4"/>
                <c:pt idx="0">
                  <c:v>26.4</c:v>
                </c:pt>
                <c:pt idx="1">
                  <c:v>6.9</c:v>
                </c:pt>
                <c:pt idx="2">
                  <c:v>37.1</c:v>
                </c:pt>
                <c:pt idx="3">
                  <c:v>13.7</c:v>
                </c:pt>
              </c:numCache>
            </c:numRef>
          </c:val>
          <c:extLst>
            <c:ext xmlns:c16="http://schemas.microsoft.com/office/drawing/2014/chart" uri="{C3380CC4-5D6E-409C-BE32-E72D297353CC}">
              <c16:uniqueId val="{00000000-B026-485F-BA51-C30741DBAF0A}"/>
            </c:ext>
          </c:extLst>
        </c:ser>
        <c:ser>
          <c:idx val="4"/>
          <c:order val="4"/>
          <c:tx>
            <c:strRef>
              <c:f>Sheet1!$F$1</c:f>
              <c:strCache>
                <c:ptCount val="1"/>
                <c:pt idx="0">
                  <c:v>40-49 Jahre</c:v>
                </c:pt>
              </c:strCache>
            </c:strRef>
          </c:tx>
          <c:spPr>
            <a:solidFill>
              <a:srgbClr val="FFD278"/>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Als Neuwagen gekauft</c:v>
                </c:pt>
                <c:pt idx="1">
                  <c:v>Geleaster Wagen</c:v>
                </c:pt>
                <c:pt idx="2">
                  <c:v>Gebraucht beim Händler gekauft</c:v>
                </c:pt>
                <c:pt idx="3">
                  <c:v>Gebraucht von Privat gekauft</c:v>
                </c:pt>
              </c:strCache>
            </c:strRef>
          </c:cat>
          <c:val>
            <c:numRef>
              <c:f>Sheet1!$F$2:$F$5</c:f>
              <c:numCache>
                <c:formatCode>#,##0.0</c:formatCode>
                <c:ptCount val="4"/>
                <c:pt idx="0">
                  <c:v>36</c:v>
                </c:pt>
                <c:pt idx="1">
                  <c:v>8.9</c:v>
                </c:pt>
                <c:pt idx="2">
                  <c:v>34.5</c:v>
                </c:pt>
                <c:pt idx="3">
                  <c:v>8.9</c:v>
                </c:pt>
              </c:numCache>
            </c:numRef>
          </c:val>
          <c:extLst>
            <c:ext xmlns:c16="http://schemas.microsoft.com/office/drawing/2014/chart" uri="{C3380CC4-5D6E-409C-BE32-E72D297353CC}">
              <c16:uniqueId val="{00000001-B026-485F-BA51-C30741DBAF0A}"/>
            </c:ext>
          </c:extLst>
        </c:ser>
        <c:ser>
          <c:idx val="5"/>
          <c:order val="5"/>
          <c:tx>
            <c:strRef>
              <c:f>Sheet1!$G$1</c:f>
              <c:strCache>
                <c:ptCount val="1"/>
                <c:pt idx="0">
                  <c:v>50-59 Jahre</c:v>
                </c:pt>
              </c:strCache>
            </c:strRef>
          </c:tx>
          <c:spPr>
            <a:solidFill>
              <a:srgbClr val="DCDCDC"/>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Als Neuwagen gekauft</c:v>
                </c:pt>
                <c:pt idx="1">
                  <c:v>Geleaster Wagen</c:v>
                </c:pt>
                <c:pt idx="2">
                  <c:v>Gebraucht beim Händler gekauft</c:v>
                </c:pt>
                <c:pt idx="3">
                  <c:v>Gebraucht von Privat gekauft</c:v>
                </c:pt>
              </c:strCache>
            </c:strRef>
          </c:cat>
          <c:val>
            <c:numRef>
              <c:f>Sheet1!$G$2:$G$5</c:f>
              <c:numCache>
                <c:formatCode>#,##0.0</c:formatCode>
                <c:ptCount val="4"/>
                <c:pt idx="0">
                  <c:v>37.799999999999997</c:v>
                </c:pt>
                <c:pt idx="1">
                  <c:v>7.3</c:v>
                </c:pt>
                <c:pt idx="2">
                  <c:v>32.799999999999997</c:v>
                </c:pt>
                <c:pt idx="3">
                  <c:v>10.1</c:v>
                </c:pt>
              </c:numCache>
            </c:numRef>
          </c:val>
          <c:extLst>
            <c:ext xmlns:c16="http://schemas.microsoft.com/office/drawing/2014/chart" uri="{C3380CC4-5D6E-409C-BE32-E72D297353CC}">
              <c16:uniqueId val="{00000002-B026-485F-BA51-C30741DBAF0A}"/>
            </c:ext>
          </c:extLst>
        </c:ser>
        <c:ser>
          <c:idx val="6"/>
          <c:order val="6"/>
          <c:tx>
            <c:strRef>
              <c:f>Sheet1!$H$1</c:f>
              <c:strCache>
                <c:ptCount val="1"/>
                <c:pt idx="0">
                  <c:v>60 Jahre und älter</c:v>
                </c:pt>
              </c:strCache>
            </c:strRef>
          </c:tx>
          <c:spPr>
            <a:solidFill>
              <a:srgbClr val="DCF0FA"/>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Als Neuwagen gekauft</c:v>
                </c:pt>
                <c:pt idx="1">
                  <c:v>Geleaster Wagen</c:v>
                </c:pt>
                <c:pt idx="2">
                  <c:v>Gebraucht beim Händler gekauft</c:v>
                </c:pt>
                <c:pt idx="3">
                  <c:v>Gebraucht von Privat gekauft</c:v>
                </c:pt>
              </c:strCache>
            </c:strRef>
          </c:cat>
          <c:val>
            <c:numRef>
              <c:f>Sheet1!$H$2:$H$5</c:f>
              <c:numCache>
                <c:formatCode>#,##0.0</c:formatCode>
                <c:ptCount val="4"/>
                <c:pt idx="0">
                  <c:v>42.3</c:v>
                </c:pt>
                <c:pt idx="1">
                  <c:v>4.8</c:v>
                </c:pt>
                <c:pt idx="2">
                  <c:v>29.7</c:v>
                </c:pt>
                <c:pt idx="3">
                  <c:v>7.6</c:v>
                </c:pt>
              </c:numCache>
            </c:numRef>
          </c:val>
          <c:extLst>
            <c:ext xmlns:c16="http://schemas.microsoft.com/office/drawing/2014/chart" uri="{C3380CC4-5D6E-409C-BE32-E72D297353CC}">
              <c16:uniqueId val="{00000003-B026-485F-BA51-C30741DBAF0A}"/>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n-lt"/>
              </a:defRPr>
            </a:pPr>
            <a:endParaRPr lang="de-DE"/>
          </a:p>
        </c:txPr>
        <c:crossAx val="2083776680"/>
        <c:crosses val="autoZero"/>
        <c:auto val="1"/>
        <c:lblAlgn val="ctr"/>
        <c:lblOffset val="100"/>
        <c:noMultiLvlLbl val="0"/>
      </c:catAx>
      <c:valAx>
        <c:axId val="2083776680"/>
        <c:scaling>
          <c:orientation val="minMax"/>
          <c:max val="8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legend>
      <c:legendPos val="r"/>
      <c:overlay val="0"/>
      <c:txPr>
        <a:bodyPr/>
        <a:lstStyle/>
        <a:p>
          <a:pPr>
            <a:defRPr>
              <a:latin typeface="+mn-lt"/>
            </a:defRPr>
          </a:pPr>
          <a:endParaRPr lang="de-DE"/>
        </a:p>
      </c:txPr>
    </c:legend>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mn-ea"/>
                <a:cs typeface="Verdana"/>
              </a:defRPr>
            </a:pPr>
            <a:r>
              <a:rPr lang="de-DE" sz="1400" b="1" i="0" u="none" strike="noStrike" kern="1200" baseline="0" dirty="0">
                <a:solidFill>
                  <a:prstClr val="black"/>
                </a:solidFill>
                <a:effectLst/>
                <a:latin typeface="Avenir Next LT Pro" panose="020B0504020202020204" pitchFamily="34" charset="0"/>
                <a:ea typeface="+mn-ea"/>
                <a:cs typeface="Verdana"/>
              </a:rPr>
              <a:t>Versicherungen – im Haushalt vorhanden</a:t>
            </a: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Kfz-Teilkasko</c:v>
                </c:pt>
                <c:pt idx="1">
                  <c:v>Kfz-Vollkasko</c:v>
                </c:pt>
                <c:pt idx="2">
                  <c:v>Verkehrs-Rechtsschutzversicherung</c:v>
                </c:pt>
                <c:pt idx="3">
                  <c:v>Kfz-Schutzbrief</c:v>
                </c:pt>
              </c:strCache>
            </c:strRef>
          </c:cat>
          <c:val>
            <c:numRef>
              <c:f>Sheet1!$B$2:$B$5</c:f>
              <c:numCache>
                <c:formatCode>General</c:formatCode>
                <c:ptCount val="4"/>
                <c:pt idx="0">
                  <c:v>52.9</c:v>
                </c:pt>
                <c:pt idx="1">
                  <c:v>39.1</c:v>
                </c:pt>
                <c:pt idx="2">
                  <c:v>34.299999999999997</c:v>
                </c:pt>
                <c:pt idx="3">
                  <c:v>30.4</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mn-ea"/>
                <a:cs typeface="Verdana"/>
              </a:defRPr>
            </a:pPr>
            <a:r>
              <a:rPr lang="de-DE" sz="1400" b="1" i="0" u="none" strike="noStrike" kern="1200" baseline="0" dirty="0">
                <a:solidFill>
                  <a:prstClr val="black"/>
                </a:solidFill>
                <a:effectLst/>
                <a:latin typeface="Avenir Next LT Pro" panose="020B0504020202020204" pitchFamily="34" charset="0"/>
                <a:ea typeface="+mn-ea"/>
                <a:cs typeface="Verdana"/>
              </a:rPr>
              <a:t>Versicherungen – im Haushalt geplant (nächste 24 Monate)</a:t>
            </a: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Kfz-Versicherung (Sicher / vielleicht)</c:v>
                </c:pt>
              </c:strCache>
            </c:strRef>
          </c:cat>
          <c:val>
            <c:numRef>
              <c:f>Sheet1!$B$2</c:f>
              <c:numCache>
                <c:formatCode>General</c:formatCode>
                <c:ptCount val="1"/>
                <c:pt idx="0">
                  <c:v>7.3</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7B59-5544-9E01-0D47C1602949}"/>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ln>
              <a:solidFill>
                <a:srgbClr val="00B0F0"/>
              </a:solidFill>
            </a:ln>
          </c:spPr>
          <c:explosion val="11"/>
          <c:dPt>
            <c:idx val="0"/>
            <c:bubble3D val="0"/>
            <c:explosion val="0"/>
            <c:spPr>
              <a:solidFill>
                <a:srgbClr val="00ADE4"/>
              </a:solidFill>
              <a:ln w="19050">
                <a:solidFill>
                  <a:srgbClr val="00ADE4"/>
                </a:solidFill>
              </a:ln>
              <a:effectLst/>
            </c:spPr>
            <c:extLst>
              <c:ext xmlns:c16="http://schemas.microsoft.com/office/drawing/2014/chart" uri="{C3380CC4-5D6E-409C-BE32-E72D297353CC}">
                <c16:uniqueId val="{00000001-214B-44DA-90ED-5B93258B9A69}"/>
              </c:ext>
            </c:extLst>
          </c:dPt>
          <c:dPt>
            <c:idx val="1"/>
            <c:bubble3D val="0"/>
            <c:explosion val="0"/>
            <c:spPr>
              <a:solidFill>
                <a:srgbClr val="FFEAD0"/>
              </a:solidFill>
              <a:ln w="19050">
                <a:solidFill>
                  <a:srgbClr val="FFEAD0"/>
                </a:solidFill>
              </a:ln>
              <a:effectLst/>
            </c:spPr>
            <c:extLst>
              <c:ext xmlns:c16="http://schemas.microsoft.com/office/drawing/2014/chart" uri="{C3380CC4-5D6E-409C-BE32-E72D297353CC}">
                <c16:uniqueId val="{00000003-214B-44DA-90ED-5B93258B9A69}"/>
              </c:ext>
            </c:extLst>
          </c:dPt>
          <c:cat>
            <c:strRef>
              <c:f>Tabelle1!$A$2:$A$3</c:f>
              <c:strCache>
                <c:ptCount val="2"/>
                <c:pt idx="0">
                  <c:v>1. Quartal</c:v>
                </c:pt>
                <c:pt idx="1">
                  <c:v>2. Quartal</c:v>
                </c:pt>
              </c:strCache>
            </c:strRef>
          </c:cat>
          <c:val>
            <c:numRef>
              <c:f>Tabelle1!$B$2:$B$3</c:f>
              <c:numCache>
                <c:formatCode>General</c:formatCode>
                <c:ptCount val="2"/>
                <c:pt idx="0">
                  <c:v>50</c:v>
                </c:pt>
                <c:pt idx="1">
                  <c:v>50</c:v>
                </c:pt>
              </c:numCache>
            </c:numRef>
          </c:val>
          <c:extLst>
            <c:ext xmlns:c16="http://schemas.microsoft.com/office/drawing/2014/chart" uri="{C3380CC4-5D6E-409C-BE32-E72D297353CC}">
              <c16:uniqueId val="{00000004-214B-44DA-90ED-5B93258B9A6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Avenir Next LT Pro" panose="020B0504020202020204" pitchFamily="34" charset="0"/>
              </a:defRPr>
            </a:pPr>
            <a:r>
              <a:rPr lang="de-DE" sz="1400" noProof="0" dirty="0">
                <a:latin typeface="Avenir Next LT Pro" panose="020B0504020202020204" pitchFamily="34" charset="0"/>
              </a:rPr>
              <a:t>Internetzugang</a:t>
            </a:r>
            <a:r>
              <a:rPr lang="de-DE" sz="1400" baseline="0" noProof="0" dirty="0">
                <a:latin typeface="Avenir Next LT Pro" panose="020B0504020202020204" pitchFamily="34" charset="0"/>
              </a:rPr>
              <a:t> im am häufigsten genutzten Pkw</a:t>
            </a:r>
            <a:endParaRPr lang="de-DE" sz="1400" noProof="0" dirty="0">
              <a:latin typeface="Avenir Next LT Pro" panose="020B0504020202020204" pitchFamily="34" charset="0"/>
            </a:endParaRP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Fest verbaut</c:v>
                </c:pt>
                <c:pt idx="1">
                  <c:v>Über Smartphone hergestellt</c:v>
                </c:pt>
                <c:pt idx="2">
                  <c:v>Nein</c:v>
                </c:pt>
                <c:pt idx="3">
                  <c:v>Fahre nicht selbst</c:v>
                </c:pt>
                <c:pt idx="4">
                  <c:v>Kein PKW vorhanden</c:v>
                </c:pt>
                <c:pt idx="5">
                  <c:v>Keine Angabe</c:v>
                </c:pt>
              </c:strCache>
            </c:strRef>
          </c:cat>
          <c:val>
            <c:numRef>
              <c:f>Sheet1!$B$2:$B$7</c:f>
              <c:numCache>
                <c:formatCode>General</c:formatCode>
                <c:ptCount val="6"/>
                <c:pt idx="0">
                  <c:v>6.7</c:v>
                </c:pt>
                <c:pt idx="1">
                  <c:v>15.9</c:v>
                </c:pt>
                <c:pt idx="2">
                  <c:v>53.3</c:v>
                </c:pt>
                <c:pt idx="3">
                  <c:v>8.4</c:v>
                </c:pt>
                <c:pt idx="4">
                  <c:v>14.8</c:v>
                </c:pt>
                <c:pt idx="5">
                  <c:v>1.2</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Avenir Next LT Pro" panose="020B0504020202020204" pitchFamily="34" charset="0"/>
                <a:ea typeface="Verdana" panose="020B0604030504040204" pitchFamily="34" charset="0"/>
              </a:defRPr>
            </a:pPr>
            <a:r>
              <a:rPr lang="de-DE" sz="1400" baseline="0" noProof="0" dirty="0">
                <a:latin typeface="Avenir Next LT Pro" panose="020B0504020202020204" pitchFamily="34" charset="0"/>
                <a:ea typeface="Verdana" panose="020B0604030504040204" pitchFamily="34" charset="0"/>
              </a:rPr>
              <a:t>Über das Internet bestellte Produkte (letzte 12 Monate)</a:t>
            </a:r>
            <a:endParaRPr lang="de-DE" sz="1400" noProof="0" dirty="0">
              <a:latin typeface="Avenir Next LT Pro" panose="020B0504020202020204" pitchFamily="34" charset="0"/>
              <a:ea typeface="Verdana" panose="020B0604030504040204" pitchFamily="34" charset="0"/>
            </a:endParaRPr>
          </a:p>
        </c:rich>
      </c:tx>
      <c:layout>
        <c:manualLayout>
          <c:xMode val="edge"/>
          <c:yMode val="edge"/>
          <c:x val="0.30103325634048611"/>
          <c:y val="2.720398900444753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Kraftfahrzeuge und -zubehör / Reifen</c:v>
                </c:pt>
              </c:strCache>
            </c:strRef>
          </c:cat>
          <c:val>
            <c:numRef>
              <c:f>Sheet1!$B$2</c:f>
              <c:numCache>
                <c:formatCode>0.0</c:formatCode>
                <c:ptCount val="1"/>
                <c:pt idx="0">
                  <c:v>5</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rPr>
              <a:t>Affinität für Bestellung von Kraftfahrzeuge und -zubehör / Reifen</a:t>
            </a:r>
          </a:p>
          <a:p>
            <a:pPr algn="ctr" rtl="0">
              <a:def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rPr>
              <a:t>nach Wohnort</a:t>
            </a:r>
          </a:p>
        </c:rich>
      </c:tx>
      <c:layout>
        <c:manualLayout>
          <c:xMode val="edge"/>
          <c:yMode val="edge"/>
          <c:x val="0.24438204264235971"/>
          <c:y val="2.0519107747042131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Ortsgröße ab 100.000 EW</c:v>
                </c:pt>
                <c:pt idx="1">
                  <c:v>Ortsgröße unter 50.000 EW</c:v>
                </c:pt>
              </c:strCache>
            </c:strRef>
          </c:cat>
          <c:val>
            <c:numRef>
              <c:f>Sheet1!$B$2:$B$3</c:f>
              <c:numCache>
                <c:formatCode>0</c:formatCode>
                <c:ptCount val="2"/>
                <c:pt idx="0">
                  <c:v>87</c:v>
                </c:pt>
                <c:pt idx="1">
                  <c:v>108</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9F52-374A-BAFF-2B39679B3FEA}"/>
            </c:ext>
          </c:extLst>
        </c:ser>
        <c:ser>
          <c:idx val="1"/>
          <c:order val="1"/>
          <c:tx>
            <c:strRef>
              <c:f>Sheet1!$C$1</c:f>
              <c:strCache>
                <c:ptCount val="1"/>
                <c:pt idx="0">
                  <c:v>Spalte1</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Ortsgröße ab 100.000 EW</c:v>
                </c:pt>
                <c:pt idx="1">
                  <c:v>Ortsgröße unter 50.000 EW</c:v>
                </c:pt>
              </c:strCache>
            </c:strRef>
          </c:cat>
          <c:val>
            <c:numRef>
              <c:f>Sheet1!$C$2:$C$3</c:f>
              <c:numCache>
                <c:formatCode>General</c:formatCode>
                <c:ptCount val="2"/>
              </c:numCache>
            </c:numRef>
          </c:val>
          <c:extLst>
            <c:ext xmlns:c16="http://schemas.microsoft.com/office/drawing/2014/chart" uri="{C3380CC4-5D6E-409C-BE32-E72D297353CC}">
              <c16:uniqueId val="{00000000-8330-4829-BDE0-AC69244267AF}"/>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20"/>
          <c:min val="40"/>
        </c:scaling>
        <c:delete val="0"/>
        <c:axPos val="b"/>
        <c:numFmt formatCode="#,##0" sourceLinked="0"/>
        <c:majorTickMark val="out"/>
        <c:minorTickMark val="none"/>
        <c:tickLblPos val="nextTo"/>
        <c:txPr>
          <a:bodyPr/>
          <a:lstStyle/>
          <a:p>
            <a:pPr>
              <a:defRPr>
                <a:latin typeface="+mj-lt"/>
              </a:defRPr>
            </a:pPr>
            <a:endParaRPr lang="de-DE"/>
          </a:p>
        </c:txPr>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userShapes r:id="rId2"/>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rPr>
              <a:t>Privat gemietetes Auto (bei einer Autovermietung) in Deutschland </a:t>
            </a:r>
            <a:br>
              <a: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rPr>
            </a:br>
            <a:r>
              <a: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rPr>
              <a:t>(letzte 12 Monate)</a:t>
            </a:r>
          </a:p>
        </c:rich>
      </c:tx>
      <c:layout>
        <c:manualLayout>
          <c:xMode val="edge"/>
          <c:yMode val="edge"/>
          <c:x val="0.19187603970263281"/>
          <c:y val="2.0519171948271245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Ja, gemietetes Auto</c:v>
                </c:pt>
                <c:pt idx="1">
                  <c:v>Nein</c:v>
                </c:pt>
              </c:strCache>
            </c:strRef>
          </c:cat>
          <c:val>
            <c:numRef>
              <c:f>Sheet1!$B$2:$B$3</c:f>
              <c:numCache>
                <c:formatCode>0.0</c:formatCode>
                <c:ptCount val="2"/>
                <c:pt idx="0">
                  <c:v>9.5</c:v>
                </c:pt>
                <c:pt idx="1">
                  <c:v>90.5</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9F52-374A-BAFF-2B39679B3FEA}"/>
            </c:ext>
          </c:extLst>
        </c:ser>
        <c:ser>
          <c:idx val="1"/>
          <c:order val="1"/>
          <c:tx>
            <c:strRef>
              <c:f>Sheet1!$C$1</c:f>
              <c:strCache>
                <c:ptCount val="1"/>
                <c:pt idx="0">
                  <c:v>Spalte1</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Ja, gemietetes Auto</c:v>
                </c:pt>
                <c:pt idx="1">
                  <c:v>Nein</c:v>
                </c:pt>
              </c:strCache>
            </c:strRef>
          </c:cat>
          <c:val>
            <c:numRef>
              <c:f>Sheet1!$C$2:$C$3</c:f>
              <c:numCache>
                <c:formatCode>General</c:formatCode>
                <c:ptCount val="2"/>
              </c:numCache>
            </c:numRef>
          </c:val>
          <c:extLst>
            <c:ext xmlns:c16="http://schemas.microsoft.com/office/drawing/2014/chart" uri="{C3380CC4-5D6E-409C-BE32-E72D297353CC}">
              <c16:uniqueId val="{00000000-D994-49B5-97DD-ECDB70214684}"/>
            </c:ext>
          </c:extLst>
        </c:ser>
        <c:ser>
          <c:idx val="2"/>
          <c:order val="2"/>
          <c:tx>
            <c:strRef>
              <c:f>Sheet1!$D$1</c:f>
              <c:strCache>
                <c:ptCount val="1"/>
                <c:pt idx="0">
                  <c:v>Spalte2</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Ja, gemietetes Auto</c:v>
                </c:pt>
                <c:pt idx="1">
                  <c:v>Nein</c:v>
                </c:pt>
              </c:strCache>
            </c:strRef>
          </c:cat>
          <c:val>
            <c:numRef>
              <c:f>Sheet1!$D$2:$D$3</c:f>
              <c:numCache>
                <c:formatCode>General</c:formatCode>
                <c:ptCount val="2"/>
              </c:numCache>
            </c:numRef>
          </c:val>
          <c:extLst>
            <c:ext xmlns:c16="http://schemas.microsoft.com/office/drawing/2014/chart" uri="{C3380CC4-5D6E-409C-BE32-E72D297353CC}">
              <c16:uniqueId val="{00000001-D994-49B5-97DD-ECDB70214684}"/>
            </c:ext>
          </c:extLst>
        </c:ser>
        <c:ser>
          <c:idx val="3"/>
          <c:order val="3"/>
          <c:tx>
            <c:strRef>
              <c:f>Sheet1!$E$1</c:f>
              <c:strCache>
                <c:ptCount val="1"/>
                <c:pt idx="0">
                  <c:v>Spalte3</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Ja, gemietetes Auto</c:v>
                </c:pt>
                <c:pt idx="1">
                  <c:v>Nein</c:v>
                </c:pt>
              </c:strCache>
            </c:strRef>
          </c:cat>
          <c:val>
            <c:numRef>
              <c:f>Sheet1!$E$2:$E$3</c:f>
              <c:numCache>
                <c:formatCode>General</c:formatCode>
                <c:ptCount val="2"/>
              </c:numCache>
            </c:numRef>
          </c:val>
          <c:extLst>
            <c:ext xmlns:c16="http://schemas.microsoft.com/office/drawing/2014/chart" uri="{C3380CC4-5D6E-409C-BE32-E72D297353CC}">
              <c16:uniqueId val="{00000002-D994-49B5-97DD-ECDB70214684}"/>
            </c:ext>
          </c:extLst>
        </c:ser>
        <c:ser>
          <c:idx val="4"/>
          <c:order val="4"/>
          <c:tx>
            <c:strRef>
              <c:f>Sheet1!$F$1</c:f>
              <c:strCache>
                <c:ptCount val="1"/>
                <c:pt idx="0">
                  <c:v>Spalte4</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Ja, gemietetes Auto</c:v>
                </c:pt>
                <c:pt idx="1">
                  <c:v>Nein</c:v>
                </c:pt>
              </c:strCache>
            </c:strRef>
          </c:cat>
          <c:val>
            <c:numRef>
              <c:f>Sheet1!$F$2:$F$3</c:f>
              <c:numCache>
                <c:formatCode>General</c:formatCode>
                <c:ptCount val="2"/>
              </c:numCache>
            </c:numRef>
          </c:val>
          <c:extLst>
            <c:ext xmlns:c16="http://schemas.microsoft.com/office/drawing/2014/chart" uri="{C3380CC4-5D6E-409C-BE32-E72D297353CC}">
              <c16:uniqueId val="{00000003-D994-49B5-97DD-ECDB70214684}"/>
            </c:ext>
          </c:extLst>
        </c:ser>
        <c:dLbls>
          <c:dLblPos val="outEnd"/>
          <c:showLegendKey val="0"/>
          <c:showVal val="1"/>
          <c:showCatName val="0"/>
          <c:showSerName val="0"/>
          <c:showPercent val="0"/>
          <c:showBubbleSize val="0"/>
        </c:dLbls>
        <c:gapWidth val="150"/>
        <c:overlap val="8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noProof="0" dirty="0">
                <a:solidFill>
                  <a:prstClr val="black"/>
                </a:solidFill>
                <a:effectLst/>
                <a:latin typeface="Avenir Next LT Pro" panose="020B0504020202020204" pitchFamily="34" charset="0"/>
                <a:ea typeface="Verdana" panose="020B0604030504040204" pitchFamily="34" charset="0"/>
                <a:cs typeface="Verdana"/>
              </a:rPr>
              <a:t>Affinität für Anmietung von Autos nach Wohnort</a:t>
            </a:r>
          </a:p>
        </c:rich>
      </c:tx>
      <c:layout>
        <c:manualLayout>
          <c:xMode val="edge"/>
          <c:yMode val="edge"/>
          <c:x val="0.24438204264235971"/>
          <c:y val="2.0519107747042131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Ortsgröße ab 100.000 EW</c:v>
                </c:pt>
                <c:pt idx="1">
                  <c:v>Ortsgröße unter 50.000 EW</c:v>
                </c:pt>
              </c:strCache>
            </c:strRef>
          </c:cat>
          <c:val>
            <c:numRef>
              <c:f>Sheet1!$B$2:$B$3</c:f>
              <c:numCache>
                <c:formatCode>0</c:formatCode>
                <c:ptCount val="2"/>
                <c:pt idx="0">
                  <c:v>112</c:v>
                </c:pt>
                <c:pt idx="1">
                  <c:v>95</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5B45-40EC-A11F-A5A1F3CBE786}"/>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20"/>
          <c:min val="40"/>
        </c:scaling>
        <c:delete val="0"/>
        <c:axPos val="b"/>
        <c:numFmt formatCode="#,##0" sourceLinked="0"/>
        <c:majorTickMark val="out"/>
        <c:minorTickMark val="none"/>
        <c:tickLblPos val="nextTo"/>
        <c:txPr>
          <a:bodyPr/>
          <a:lstStyle/>
          <a:p>
            <a:pPr>
              <a:defRPr>
                <a:latin typeface="+mj-lt"/>
              </a:defRPr>
            </a:pPr>
            <a:endParaRPr lang="de-DE"/>
          </a:p>
        </c:txPr>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userShapes r:id="rId2"/>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de-DE" sz="1400" dirty="0">
                <a:latin typeface="Avenir Next LT Pro" panose="020B0504020202020204" pitchFamily="34" charset="0"/>
              </a:rPr>
              <a:t>Nutzung des Verkehrsmittel Fahrrad</a:t>
            </a: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Täglich / fast täglich</c:v>
                </c:pt>
                <c:pt idx="1">
                  <c:v>An mehreren Tagen pro Woche</c:v>
                </c:pt>
                <c:pt idx="2">
                  <c:v>Ungefähr an 1 Tag pro Woche</c:v>
                </c:pt>
                <c:pt idx="3">
                  <c:v>An 1 bis 3 Tagen pro Monat</c:v>
                </c:pt>
                <c:pt idx="4">
                  <c:v>Seltener</c:v>
                </c:pt>
                <c:pt idx="5">
                  <c:v>Nie / fast nie</c:v>
                </c:pt>
              </c:strCache>
            </c:strRef>
          </c:cat>
          <c:val>
            <c:numRef>
              <c:f>Sheet1!$B$2:$B$7</c:f>
              <c:numCache>
                <c:formatCode>General</c:formatCode>
                <c:ptCount val="6"/>
                <c:pt idx="0">
                  <c:v>16.899999999999999</c:v>
                </c:pt>
                <c:pt idx="1">
                  <c:v>18.100000000000001</c:v>
                </c:pt>
                <c:pt idx="2">
                  <c:v>10.7</c:v>
                </c:pt>
                <c:pt idx="3">
                  <c:v>9.1</c:v>
                </c:pt>
                <c:pt idx="4">
                  <c:v>16.3</c:v>
                </c:pt>
                <c:pt idx="5">
                  <c:v>28.8</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1000" b="1">
          <a:solidFill>
            <a:schemeClr val="tx1"/>
          </a:solidFill>
          <a:effectLst/>
          <a:latin typeface="+mj-lt"/>
          <a:cs typeface="Verdana"/>
        </a:defRPr>
      </a:pPr>
      <a:endParaRPr lang="de-DE"/>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94130139313625"/>
          <c:y val="0.12944736422997294"/>
          <c:w val="0.49411739721372749"/>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88F5-40D2-8688-1C7DBAD4F10E}"/>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88F5-40D2-8688-1C7DBAD4F10E}"/>
              </c:ext>
            </c:extLst>
          </c:dPt>
          <c:cat>
            <c:strRef>
              <c:f>Tabelle1!$A$2:$A$3</c:f>
              <c:strCache>
                <c:ptCount val="2"/>
                <c:pt idx="0">
                  <c:v>1. Quartal</c:v>
                </c:pt>
                <c:pt idx="1">
                  <c:v>2. Quartal</c:v>
                </c:pt>
              </c:strCache>
            </c:strRef>
          </c:cat>
          <c:val>
            <c:numRef>
              <c:f>Tabelle1!$B$2:$B$3</c:f>
              <c:numCache>
                <c:formatCode>General</c:formatCode>
                <c:ptCount val="2"/>
                <c:pt idx="0">
                  <c:v>66.599999999999994</c:v>
                </c:pt>
                <c:pt idx="1">
                  <c:v>33.299999999999997</c:v>
                </c:pt>
              </c:numCache>
            </c:numRef>
          </c:val>
          <c:extLst>
            <c:ext xmlns:c16="http://schemas.microsoft.com/office/drawing/2014/chart" uri="{C3380CC4-5D6E-409C-BE32-E72D297353CC}">
              <c16:uniqueId val="{00000004-88F5-40D2-8688-1C7DBAD4F1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rPr>
              <a:t>Nutzung des Verkehrsmittel Motorrad</a:t>
            </a: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Täglich / fast täglich</c:v>
                </c:pt>
                <c:pt idx="1">
                  <c:v>An mehreren Tagen pro Woche</c:v>
                </c:pt>
                <c:pt idx="2">
                  <c:v>Ungefähr an 1 Tag pro Woche</c:v>
                </c:pt>
                <c:pt idx="3">
                  <c:v>An 1 bis 3 Tagen pro Monat</c:v>
                </c:pt>
                <c:pt idx="4">
                  <c:v>Seltener</c:v>
                </c:pt>
                <c:pt idx="5">
                  <c:v>Nie / fast nie</c:v>
                </c:pt>
              </c:strCache>
            </c:strRef>
          </c:cat>
          <c:val>
            <c:numRef>
              <c:f>Sheet1!$B$2:$B$7</c:f>
              <c:numCache>
                <c:formatCode>General</c:formatCode>
                <c:ptCount val="6"/>
                <c:pt idx="0">
                  <c:v>1.1000000000000001</c:v>
                </c:pt>
                <c:pt idx="1">
                  <c:v>1.6</c:v>
                </c:pt>
                <c:pt idx="2">
                  <c:v>1.7</c:v>
                </c:pt>
                <c:pt idx="3">
                  <c:v>2.6</c:v>
                </c:pt>
                <c:pt idx="4">
                  <c:v>6.3</c:v>
                </c:pt>
                <c:pt idx="5">
                  <c:v>86.8</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rPr>
              <a:t>Nutzung des Verkehrsmittel Moped / Mofa</a:t>
            </a: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Täglich / fast täglich</c:v>
                </c:pt>
                <c:pt idx="1">
                  <c:v>An mehreren Tagen pro Woche</c:v>
                </c:pt>
                <c:pt idx="2">
                  <c:v>Ungefähr an 1 Tag pro Woche</c:v>
                </c:pt>
                <c:pt idx="3">
                  <c:v>An 1 bis 3 Tagen pro Monat</c:v>
                </c:pt>
                <c:pt idx="4">
                  <c:v>Seltener</c:v>
                </c:pt>
                <c:pt idx="5">
                  <c:v>Nie / fast nie</c:v>
                </c:pt>
              </c:strCache>
            </c:strRef>
          </c:cat>
          <c:val>
            <c:numRef>
              <c:f>Sheet1!$B$2:$B$7</c:f>
              <c:numCache>
                <c:formatCode>General</c:formatCode>
                <c:ptCount val="6"/>
                <c:pt idx="0">
                  <c:v>0.7</c:v>
                </c:pt>
                <c:pt idx="1">
                  <c:v>1.1000000000000001</c:v>
                </c:pt>
                <c:pt idx="2">
                  <c:v>0.6</c:v>
                </c:pt>
                <c:pt idx="3">
                  <c:v>1.3</c:v>
                </c:pt>
                <c:pt idx="4">
                  <c:v>3.2</c:v>
                </c:pt>
                <c:pt idx="5">
                  <c:v>93.2</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rPr>
              <a:t>Nutzung des Verkehrsmittel Bus / Straßenbahn in der Region</a:t>
            </a:r>
          </a:p>
        </c:rich>
      </c:tx>
      <c:layout>
        <c:manualLayout>
          <c:xMode val="edge"/>
          <c:yMode val="edge"/>
          <c:x val="0.30103325634048611"/>
          <c:y val="2.720398900444753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Täglich / fast täglich</c:v>
                </c:pt>
                <c:pt idx="1">
                  <c:v>An mehreren Tagen pro Woche</c:v>
                </c:pt>
                <c:pt idx="2">
                  <c:v>Ungefähr an 1 Tag pro Woche</c:v>
                </c:pt>
                <c:pt idx="3">
                  <c:v>An 1 bis 3 Tagen pro Monat</c:v>
                </c:pt>
                <c:pt idx="4">
                  <c:v>Seltener</c:v>
                </c:pt>
                <c:pt idx="5">
                  <c:v>Nie / fast nie</c:v>
                </c:pt>
              </c:strCache>
            </c:strRef>
          </c:cat>
          <c:val>
            <c:numRef>
              <c:f>Sheet1!$B$2:$B$7</c:f>
              <c:numCache>
                <c:formatCode>General</c:formatCode>
                <c:ptCount val="6"/>
                <c:pt idx="0">
                  <c:v>11.5</c:v>
                </c:pt>
                <c:pt idx="1">
                  <c:v>7.9</c:v>
                </c:pt>
                <c:pt idx="2">
                  <c:v>5</c:v>
                </c:pt>
                <c:pt idx="3">
                  <c:v>8.9</c:v>
                </c:pt>
                <c:pt idx="4">
                  <c:v>22.1</c:v>
                </c:pt>
                <c:pt idx="5">
                  <c:v>44.5</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rPr>
              <a:t>Nutzung des Verkehrsmittel U-Bahn / S-Bahn in der Region</a:t>
            </a: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sz="1000" b="1">
                    <a:latin typeface="+mj-lt"/>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Täglich / fast täglich</c:v>
                </c:pt>
                <c:pt idx="1">
                  <c:v>An mehreren Tagen pro Woche</c:v>
                </c:pt>
                <c:pt idx="2">
                  <c:v>Ungefähr an 1 Tag pro Woche</c:v>
                </c:pt>
                <c:pt idx="3">
                  <c:v>An 1 bis 3 Tagen pro Monat</c:v>
                </c:pt>
                <c:pt idx="4">
                  <c:v>Seltener</c:v>
                </c:pt>
                <c:pt idx="5">
                  <c:v>Nie / fast nie</c:v>
                </c:pt>
              </c:strCache>
            </c:strRef>
          </c:cat>
          <c:val>
            <c:numRef>
              <c:f>Sheet1!$B$2:$B$7</c:f>
              <c:numCache>
                <c:formatCode>General</c:formatCode>
                <c:ptCount val="6"/>
                <c:pt idx="0">
                  <c:v>7.3</c:v>
                </c:pt>
                <c:pt idx="1">
                  <c:v>5.6</c:v>
                </c:pt>
                <c:pt idx="2">
                  <c:v>3.7</c:v>
                </c:pt>
                <c:pt idx="3">
                  <c:v>8.6999999999999993</c:v>
                </c:pt>
                <c:pt idx="4" formatCode="0.0">
                  <c:v>21</c:v>
                </c:pt>
                <c:pt idx="5">
                  <c:v>53.7</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rPr>
              <a:t>Nutzung des Verkehrsmittel Bahn auf längeren Strecken</a:t>
            </a: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Täglich / fast täglich</c:v>
                </c:pt>
                <c:pt idx="1">
                  <c:v>An mehreren Tagen pro Woche</c:v>
                </c:pt>
                <c:pt idx="2">
                  <c:v>Ungefähr an 1 Tag pro Woche</c:v>
                </c:pt>
                <c:pt idx="3">
                  <c:v>An 1 bis 3 Tagen pro Monat</c:v>
                </c:pt>
                <c:pt idx="4">
                  <c:v>Seltener</c:v>
                </c:pt>
                <c:pt idx="5">
                  <c:v>Nie / fast nie</c:v>
                </c:pt>
              </c:strCache>
            </c:strRef>
          </c:cat>
          <c:val>
            <c:numRef>
              <c:f>Sheet1!$B$2:$B$7</c:f>
              <c:numCache>
                <c:formatCode>General</c:formatCode>
                <c:ptCount val="6"/>
                <c:pt idx="0">
                  <c:v>1.4</c:v>
                </c:pt>
                <c:pt idx="1">
                  <c:v>1.1000000000000001</c:v>
                </c:pt>
                <c:pt idx="2">
                  <c:v>1.5</c:v>
                </c:pt>
                <c:pt idx="3">
                  <c:v>7.3</c:v>
                </c:pt>
                <c:pt idx="4">
                  <c:v>41.4</c:v>
                </c:pt>
                <c:pt idx="5">
                  <c:v>47.3</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328980198546"/>
          <c:y val="0.12944736422997294"/>
          <c:w val="0.49407018102670275"/>
          <c:h val="0.74110527154005412"/>
        </c:manualLayout>
      </c:layout>
      <c:pieChart>
        <c:varyColors val="1"/>
        <c:ser>
          <c:idx val="0"/>
          <c:order val="0"/>
          <c:tx>
            <c:strRef>
              <c:f>Tabelle1!$B$1</c:f>
              <c:strCache>
                <c:ptCount val="1"/>
                <c:pt idx="0">
                  <c:v>Verkauf</c:v>
                </c:pt>
              </c:strCache>
            </c:strRef>
          </c:tx>
          <c:spPr>
            <a:ln>
              <a:solidFill>
                <a:srgbClr val="00B0F0"/>
              </a:solidFill>
            </a:ln>
          </c:spPr>
          <c:dPt>
            <c:idx val="0"/>
            <c:bubble3D val="0"/>
            <c:spPr>
              <a:solidFill>
                <a:srgbClr val="00ADE4"/>
              </a:solidFill>
              <a:ln w="19050">
                <a:solidFill>
                  <a:srgbClr val="00ADE4"/>
                </a:solidFill>
              </a:ln>
              <a:effectLst/>
            </c:spPr>
            <c:extLst>
              <c:ext xmlns:c16="http://schemas.microsoft.com/office/drawing/2014/chart" uri="{C3380CC4-5D6E-409C-BE32-E72D297353CC}">
                <c16:uniqueId val="{00000001-CB63-4D01-8BE2-0AEB6F8A99D3}"/>
              </c:ext>
            </c:extLst>
          </c:dPt>
          <c:dPt>
            <c:idx val="1"/>
            <c:bubble3D val="0"/>
            <c:spPr>
              <a:solidFill>
                <a:srgbClr val="FFEAD0"/>
              </a:solidFill>
              <a:ln w="19050">
                <a:solidFill>
                  <a:srgbClr val="FFEAD0"/>
                </a:solidFill>
              </a:ln>
              <a:effectLst/>
            </c:spPr>
            <c:extLst>
              <c:ext xmlns:c16="http://schemas.microsoft.com/office/drawing/2014/chart" uri="{C3380CC4-5D6E-409C-BE32-E72D297353CC}">
                <c16:uniqueId val="{00000003-CB63-4D01-8BE2-0AEB6F8A99D3}"/>
              </c:ext>
            </c:extLst>
          </c:dPt>
          <c:cat>
            <c:strRef>
              <c:f>Tabelle1!$A$2:$A$3</c:f>
              <c:strCache>
                <c:ptCount val="2"/>
                <c:pt idx="0">
                  <c:v>1. Quartal</c:v>
                </c:pt>
                <c:pt idx="1">
                  <c:v>2. Quartal</c:v>
                </c:pt>
              </c:strCache>
            </c:strRef>
          </c:cat>
          <c:val>
            <c:numRef>
              <c:f>Tabelle1!$B$2:$B$3</c:f>
              <c:numCache>
                <c:formatCode>General</c:formatCode>
                <c:ptCount val="2"/>
                <c:pt idx="0">
                  <c:v>75</c:v>
                </c:pt>
                <c:pt idx="1">
                  <c:v>25</c:v>
                </c:pt>
              </c:numCache>
            </c:numRef>
          </c:val>
          <c:extLst>
            <c:ext xmlns:c16="http://schemas.microsoft.com/office/drawing/2014/chart" uri="{C3380CC4-5D6E-409C-BE32-E72D297353CC}">
              <c16:uniqueId val="{00000004-CB63-4D01-8BE2-0AEB6F8A99D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defRPr>
            </a:pPr>
            <a:r>
              <a:rPr lang="de-DE" sz="1400" b="1" i="0" u="none" strike="noStrike" kern="1200" baseline="0" dirty="0">
                <a:solidFill>
                  <a:prstClr val="black"/>
                </a:solidFill>
                <a:effectLst/>
                <a:latin typeface="Avenir Next LT Pro" panose="020B0504020202020204" pitchFamily="34" charset="0"/>
                <a:ea typeface="Verdana" panose="020B0604030504040204" pitchFamily="34" charset="0"/>
                <a:cs typeface="Verdana"/>
              </a:rPr>
              <a:t>Nutzung des Verkehrsmittel Flugzeug</a:t>
            </a: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a:latin typeface="Verdan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Täglich / fast täglich</c:v>
                </c:pt>
                <c:pt idx="1">
                  <c:v>An mehreren Tagen pro Woche</c:v>
                </c:pt>
                <c:pt idx="2">
                  <c:v>Ungefähr an 1 Tag pro Woche</c:v>
                </c:pt>
                <c:pt idx="3">
                  <c:v>An 1 bis 3 Tagen pro Monat</c:v>
                </c:pt>
                <c:pt idx="4">
                  <c:v>Seltener</c:v>
                </c:pt>
                <c:pt idx="5">
                  <c:v>Nie / fast nie</c:v>
                </c:pt>
              </c:strCache>
            </c:strRef>
          </c:cat>
          <c:val>
            <c:numRef>
              <c:f>Sheet1!$B$2:$B$7</c:f>
              <c:numCache>
                <c:formatCode>General</c:formatCode>
                <c:ptCount val="6"/>
                <c:pt idx="0">
                  <c:v>0.2</c:v>
                </c:pt>
                <c:pt idx="1">
                  <c:v>0.4</c:v>
                </c:pt>
                <c:pt idx="2">
                  <c:v>0.5</c:v>
                </c:pt>
                <c:pt idx="3">
                  <c:v>2.4</c:v>
                </c:pt>
                <c:pt idx="4">
                  <c:v>54.3</c:v>
                </c:pt>
                <c:pt idx="5">
                  <c:v>42.2</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Avenir Next LT Pro" panose="020B0504020202020204" pitchFamily="34" charset="0"/>
              </a:defRPr>
            </a:pPr>
            <a:r>
              <a:rPr lang="de-DE" sz="1400" dirty="0">
                <a:latin typeface="Avenir Next LT Pro" panose="020B0504020202020204" pitchFamily="34" charset="0"/>
              </a:rPr>
              <a:t>Generelle</a:t>
            </a:r>
            <a:r>
              <a:rPr lang="de-DE" sz="1400" baseline="0" dirty="0">
                <a:latin typeface="Avenir Next LT Pro" panose="020B0504020202020204" pitchFamily="34" charset="0"/>
              </a:rPr>
              <a:t> Statements (trifft voll und ganz bzw. überwiegend zu)</a:t>
            </a:r>
            <a:endParaRPr lang="de-DE" sz="1400" noProof="0" dirty="0">
              <a:latin typeface="Avenir Next LT Pro" panose="020B0504020202020204" pitchFamily="34" charset="0"/>
            </a:endParaRP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Ich bin sehr mobil und viel unterwegs</c:v>
                </c:pt>
                <c:pt idx="1">
                  <c:v>Ich sehe mich als Individualisten</c:v>
                </c:pt>
                <c:pt idx="2">
                  <c:v>In einer Gesprächsrunde bin ich meistens der Wortführer</c:v>
                </c:pt>
                <c:pt idx="3">
                  <c:v>Unter meinen Bekannten bin ich oft einer der ersten, der neue Technologien ausprobiert</c:v>
                </c:pt>
                <c:pt idx="4">
                  <c:v>Ich mag Produkte, die als Statussymbole dienen</c:v>
                </c:pt>
              </c:strCache>
            </c:strRef>
          </c:cat>
          <c:val>
            <c:numRef>
              <c:f>Sheet1!$B$2:$B$6</c:f>
              <c:numCache>
                <c:formatCode>General</c:formatCode>
                <c:ptCount val="5"/>
                <c:pt idx="0" formatCode="0.0">
                  <c:v>71</c:v>
                </c:pt>
                <c:pt idx="1">
                  <c:v>52.7</c:v>
                </c:pt>
                <c:pt idx="2">
                  <c:v>31.3</c:v>
                </c:pt>
                <c:pt idx="3">
                  <c:v>22.7</c:v>
                </c:pt>
                <c:pt idx="4">
                  <c:v>12.3</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Avenir Next LT Pro" panose="020B0504020202020204" pitchFamily="34" charset="0"/>
              </a:defRPr>
            </a:pPr>
            <a:r>
              <a:rPr lang="de-DE" sz="1400" dirty="0">
                <a:latin typeface="Avenir Next LT Pro" panose="020B0504020202020204" pitchFamily="34" charset="0"/>
              </a:rPr>
              <a:t>Generelle</a:t>
            </a:r>
            <a:r>
              <a:rPr lang="de-DE" sz="1400" baseline="0" dirty="0">
                <a:latin typeface="Avenir Next LT Pro" panose="020B0504020202020204" pitchFamily="34" charset="0"/>
              </a:rPr>
              <a:t> Statements (trifft voll und ganz bzw. überwiegend zu)</a:t>
            </a:r>
            <a:endParaRPr lang="de-DE" sz="1400" noProof="0" dirty="0">
              <a:latin typeface="Avenir Next LT Pro" panose="020B0504020202020204" pitchFamily="34" charset="0"/>
            </a:endParaRPr>
          </a:p>
        </c:rich>
      </c:tx>
      <c:layout>
        <c:manualLayout>
          <c:xMode val="edge"/>
          <c:yMode val="edge"/>
          <c:x val="0.31208715169621809"/>
          <c:y val="1.6322393402668518E-2"/>
        </c:manualLayout>
      </c:layout>
      <c:overlay val="0"/>
    </c:title>
    <c:autoTitleDeleted val="0"/>
    <c:plotArea>
      <c:layout/>
      <c:barChart>
        <c:barDir val="bar"/>
        <c:grouping val="stacked"/>
        <c:varyColors val="0"/>
        <c:ser>
          <c:idx val="0"/>
          <c:order val="0"/>
          <c:tx>
            <c:strRef>
              <c:f>Sheet1!$B$1</c:f>
              <c:strCache>
                <c:ptCount val="1"/>
                <c:pt idx="0">
                  <c:v>Männer</c:v>
                </c:pt>
              </c:strCache>
            </c:strRef>
          </c:tx>
          <c:spPr>
            <a:solidFill>
              <a:srgbClr val="FF9600"/>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Ich bin sehr mobil und viel unterwegs</c:v>
                </c:pt>
                <c:pt idx="1">
                  <c:v>Ich sehe mich als Individualisten</c:v>
                </c:pt>
                <c:pt idx="2">
                  <c:v>In einer Gesprächsrunde bin ich meistens der Wortführer</c:v>
                </c:pt>
                <c:pt idx="3">
                  <c:v>Unter meinen Bekannten bin ich oft einer der ersten, der neue Technologien ausprobiert</c:v>
                </c:pt>
                <c:pt idx="4">
                  <c:v>Ich mag Produkte, die als Statussymbole dienen</c:v>
                </c:pt>
              </c:strCache>
            </c:strRef>
          </c:cat>
          <c:val>
            <c:numRef>
              <c:f>Sheet1!$B$2:$B$6</c:f>
              <c:numCache>
                <c:formatCode>General</c:formatCode>
                <c:ptCount val="5"/>
                <c:pt idx="0" formatCode="0">
                  <c:v>51</c:v>
                </c:pt>
                <c:pt idx="1">
                  <c:v>51</c:v>
                </c:pt>
                <c:pt idx="2">
                  <c:v>55</c:v>
                </c:pt>
                <c:pt idx="3">
                  <c:v>67</c:v>
                </c:pt>
                <c:pt idx="4">
                  <c:v>59</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ser>
          <c:idx val="1"/>
          <c:order val="1"/>
          <c:tx>
            <c:strRef>
              <c:f>Sheet1!$C$1</c:f>
              <c:strCache>
                <c:ptCount val="1"/>
                <c:pt idx="0">
                  <c:v>Frauen</c:v>
                </c:pt>
              </c:strCache>
            </c:strRef>
          </c:tx>
          <c:spPr>
            <a:solidFill>
              <a:srgbClr val="969696"/>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bg1"/>
                    </a:solidFill>
                    <a:effectLst/>
                    <a:latin typeface="+mj-lt"/>
                    <a:ea typeface="+mn-ea"/>
                    <a:cs typeface="Verdana"/>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Ich bin sehr mobil und viel unterwegs</c:v>
                </c:pt>
                <c:pt idx="1">
                  <c:v>Ich sehe mich als Individualisten</c:v>
                </c:pt>
                <c:pt idx="2">
                  <c:v>In einer Gesprächsrunde bin ich meistens der Wortführer</c:v>
                </c:pt>
                <c:pt idx="3">
                  <c:v>Unter meinen Bekannten bin ich oft einer der ersten, der neue Technologien ausprobiert</c:v>
                </c:pt>
                <c:pt idx="4">
                  <c:v>Ich mag Produkte, die als Statussymbole dienen</c:v>
                </c:pt>
              </c:strCache>
            </c:strRef>
          </c:cat>
          <c:val>
            <c:numRef>
              <c:f>Sheet1!$C$2:$C$6</c:f>
              <c:numCache>
                <c:formatCode>General</c:formatCode>
                <c:ptCount val="5"/>
                <c:pt idx="0">
                  <c:v>49</c:v>
                </c:pt>
                <c:pt idx="1">
                  <c:v>49</c:v>
                </c:pt>
                <c:pt idx="2">
                  <c:v>45</c:v>
                </c:pt>
                <c:pt idx="3">
                  <c:v>33</c:v>
                </c:pt>
                <c:pt idx="4">
                  <c:v>41</c:v>
                </c:pt>
              </c:numCache>
            </c:numRef>
          </c:val>
          <c:extLst>
            <c:ext xmlns:c16="http://schemas.microsoft.com/office/drawing/2014/chart" uri="{C3380CC4-5D6E-409C-BE32-E72D297353CC}">
              <c16:uniqueId val="{00000000-6CA9-4E20-84A8-DDEA5728C41A}"/>
            </c:ext>
          </c:extLst>
        </c:ser>
        <c:dLbls>
          <c:showLegendKey val="0"/>
          <c:showVal val="1"/>
          <c:showCatName val="0"/>
          <c:showSerName val="0"/>
          <c:showPercent val="0"/>
          <c:showBubbleSize val="0"/>
        </c:dLbls>
        <c:gapWidth val="150"/>
        <c:overlap val="10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j-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legend>
      <c:legendPos val="b"/>
      <c:overlay val="0"/>
      <c:txPr>
        <a:bodyPr/>
        <a:lstStyle/>
        <a:p>
          <a:pPr>
            <a:defRPr>
              <a:latin typeface="+mj-lt"/>
            </a:defRPr>
          </a:pPr>
          <a:endParaRPr lang="de-DE"/>
        </a:p>
      </c:txPr>
    </c:legend>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mn-ea"/>
                <a:cs typeface="Verdana"/>
              </a:defRPr>
            </a:pPr>
            <a:r>
              <a:rPr lang="de-DE" sz="1400" b="1" i="0" u="none" strike="noStrike" kern="1200" baseline="0" dirty="0">
                <a:solidFill>
                  <a:prstClr val="black"/>
                </a:solidFill>
                <a:effectLst/>
                <a:latin typeface="Avenir Next LT Pro" panose="020B0504020202020204" pitchFamily="34" charset="0"/>
                <a:ea typeface="+mn-ea"/>
                <a:cs typeface="Verdana"/>
              </a:rPr>
              <a:t>Statements zum Thema Einkaufen (trifft voll und ganz bzw. überwiegend zu)</a:t>
            </a:r>
          </a:p>
        </c:rich>
      </c:tx>
      <c:layout>
        <c:manualLayout>
          <c:xMode val="edge"/>
          <c:yMode val="edge"/>
          <c:x val="0.31208715169621809"/>
          <c:y val="1.6322393402668518E-2"/>
        </c:manualLayout>
      </c:layout>
      <c:overlay val="0"/>
    </c:title>
    <c:autoTitleDeleted val="0"/>
    <c:plotArea>
      <c:layout>
        <c:manualLayout>
          <c:layoutTarget val="inner"/>
          <c:xMode val="edge"/>
          <c:yMode val="edge"/>
          <c:x val="0.36271854963302036"/>
          <c:y val="0.10060035133844697"/>
          <c:w val="0.53948761658519595"/>
          <c:h val="0.86947526075666071"/>
        </c:manualLayout>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Größere Kaufentscheidungen werden bei uns gemeinsam mit Familie / Partner getroffen</c:v>
                </c:pt>
                <c:pt idx="1">
                  <c:v>Ich vermeide beim Einkaufen Plastikverpackungen</c:v>
                </c:pt>
                <c:pt idx="2">
                  <c:v>Ich probiere gern mal neue Produkte aus</c:v>
                </c:pt>
                <c:pt idx="3">
                  <c:v>Bei größeren Anschaffungen lese ich vorher möglichst Testberichte</c:v>
                </c:pt>
                <c:pt idx="4">
                  <c:v>Ich weiß immer, was im Trend ist</c:v>
                </c:pt>
                <c:pt idx="5">
                  <c:v>Beim Einkaufen gebe ich meinen Bekannten oft Tipps und Anregungen</c:v>
                </c:pt>
              </c:strCache>
            </c:strRef>
          </c:cat>
          <c:val>
            <c:numRef>
              <c:f>Sheet1!$B$2:$B$7</c:f>
              <c:numCache>
                <c:formatCode>0.0</c:formatCode>
                <c:ptCount val="6"/>
                <c:pt idx="0">
                  <c:v>75</c:v>
                </c:pt>
                <c:pt idx="1">
                  <c:v>69.7</c:v>
                </c:pt>
                <c:pt idx="2">
                  <c:v>68</c:v>
                </c:pt>
                <c:pt idx="3" formatCode="General">
                  <c:v>58.5</c:v>
                </c:pt>
                <c:pt idx="4" formatCode="General">
                  <c:v>44.8</c:v>
                </c:pt>
                <c:pt idx="5" formatCode="General">
                  <c:v>44.6</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ser>
          <c:idx val="1"/>
          <c:order val="1"/>
          <c:tx>
            <c:strRef>
              <c:f>Sheet1!$C$1</c:f>
              <c:strCache>
                <c:ptCount val="1"/>
                <c:pt idx="0">
                  <c:v>Familien ohne Kinder</c:v>
                </c:pt>
              </c:strCache>
            </c:strRef>
          </c:tx>
          <c:spPr>
            <a:solidFill>
              <a:srgbClr val="96DCF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Größere Kaufentscheidungen werden bei uns gemeinsam mit Familie / Partner getroffen</c:v>
                </c:pt>
                <c:pt idx="1">
                  <c:v>Ich vermeide beim Einkaufen Plastikverpackungen</c:v>
                </c:pt>
                <c:pt idx="2">
                  <c:v>Ich probiere gern mal neue Produkte aus</c:v>
                </c:pt>
                <c:pt idx="3">
                  <c:v>Bei größeren Anschaffungen lese ich vorher möglichst Testberichte</c:v>
                </c:pt>
                <c:pt idx="4">
                  <c:v>Ich weiß immer, was im Trend ist</c:v>
                </c:pt>
                <c:pt idx="5">
                  <c:v>Beim Einkaufen gebe ich meinen Bekannten oft Tipps und Anregungen</c:v>
                </c:pt>
              </c:strCache>
            </c:strRef>
          </c:cat>
          <c:val>
            <c:numRef>
              <c:f>Sheet1!$C$2:$C$7</c:f>
              <c:numCache>
                <c:formatCode>General</c:formatCode>
                <c:ptCount val="6"/>
                <c:pt idx="0">
                  <c:v>72.099999999999994</c:v>
                </c:pt>
                <c:pt idx="1">
                  <c:v>69.5</c:v>
                </c:pt>
                <c:pt idx="2">
                  <c:v>66.3</c:v>
                </c:pt>
                <c:pt idx="3">
                  <c:v>57.5</c:v>
                </c:pt>
                <c:pt idx="4">
                  <c:v>42.8</c:v>
                </c:pt>
                <c:pt idx="5">
                  <c:v>43.5</c:v>
                </c:pt>
              </c:numCache>
            </c:numRef>
          </c:val>
          <c:extLst>
            <c:ext xmlns:c16="http://schemas.microsoft.com/office/drawing/2014/chart" uri="{C3380CC4-5D6E-409C-BE32-E72D297353CC}">
              <c16:uniqueId val="{00000000-B6D4-4BB1-BBDC-25B2E47FA1D3}"/>
            </c:ext>
          </c:extLst>
        </c:ser>
        <c:ser>
          <c:idx val="2"/>
          <c:order val="2"/>
          <c:tx>
            <c:strRef>
              <c:f>Sheet1!$D$1</c:f>
              <c:strCache>
                <c:ptCount val="1"/>
                <c:pt idx="0">
                  <c:v>Familien mit mind. 1 Kind unter 13 Jahre</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Größere Kaufentscheidungen werden bei uns gemeinsam mit Familie / Partner getroffen</c:v>
                </c:pt>
                <c:pt idx="1">
                  <c:v>Ich vermeide beim Einkaufen Plastikverpackungen</c:v>
                </c:pt>
                <c:pt idx="2">
                  <c:v>Ich probiere gern mal neue Produkte aus</c:v>
                </c:pt>
                <c:pt idx="3">
                  <c:v>Bei größeren Anschaffungen lese ich vorher möglichst Testberichte</c:v>
                </c:pt>
                <c:pt idx="4">
                  <c:v>Ich weiß immer, was im Trend ist</c:v>
                </c:pt>
                <c:pt idx="5">
                  <c:v>Beim Einkaufen gebe ich meinen Bekannten oft Tipps und Anregungen</c:v>
                </c:pt>
              </c:strCache>
            </c:strRef>
          </c:cat>
          <c:val>
            <c:numRef>
              <c:f>Sheet1!$D$2:$D$7</c:f>
              <c:numCache>
                <c:formatCode>General</c:formatCode>
                <c:ptCount val="6"/>
                <c:pt idx="0">
                  <c:v>85.8</c:v>
                </c:pt>
                <c:pt idx="1">
                  <c:v>70.3</c:v>
                </c:pt>
                <c:pt idx="2" formatCode="0.0">
                  <c:v>74</c:v>
                </c:pt>
                <c:pt idx="3">
                  <c:v>62.2</c:v>
                </c:pt>
                <c:pt idx="4">
                  <c:v>52.6</c:v>
                </c:pt>
                <c:pt idx="5">
                  <c:v>48.8</c:v>
                </c:pt>
              </c:numCache>
            </c:numRef>
          </c:val>
          <c:extLst>
            <c:ext xmlns:c16="http://schemas.microsoft.com/office/drawing/2014/chart" uri="{C3380CC4-5D6E-409C-BE32-E72D297353CC}">
              <c16:uniqueId val="{00000001-B6D4-4BB1-BBDC-25B2E47FA1D3}"/>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lgn="ctr">
              <a:defRPr lang="en-US" sz="1000" b="1" i="0" u="none" strike="noStrike" kern="1200" baseline="0">
                <a:solidFill>
                  <a:schemeClr val="tx1"/>
                </a:solidFill>
                <a:effectLst/>
                <a:latin typeface="+mj-lt"/>
                <a:ea typeface="+mn-ea"/>
                <a:cs typeface="Verdana"/>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legend>
      <c:legendPos val="r"/>
      <c:layout>
        <c:manualLayout>
          <c:xMode val="edge"/>
          <c:yMode val="edge"/>
          <c:x val="0.85790658739251224"/>
          <c:y val="0.4666591552240334"/>
          <c:w val="0.13427583987354"/>
          <c:h val="0.43932171673021764"/>
        </c:manualLayout>
      </c:layout>
      <c:overlay val="0"/>
    </c:legend>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mn-ea"/>
                <a:cs typeface="Verdana"/>
              </a:defRPr>
            </a:pPr>
            <a:r>
              <a:rPr lang="de-DE" sz="1400" b="1" i="0" u="none" strike="noStrike" kern="1200" baseline="0" dirty="0">
                <a:solidFill>
                  <a:prstClr val="black"/>
                </a:solidFill>
                <a:effectLst/>
                <a:latin typeface="Avenir Next LT Pro" panose="020B0504020202020204" pitchFamily="34" charset="0"/>
                <a:ea typeface="+mn-ea"/>
                <a:cs typeface="Verdana"/>
              </a:rPr>
              <a:t>Statements Umwelt (trifft voll und ganz / trifft eher zu)</a:t>
            </a:r>
          </a:p>
        </c:rich>
      </c:tx>
      <c:layout>
        <c:manualLayout>
          <c:xMode val="edge"/>
          <c:yMode val="edge"/>
          <c:x val="0.31208715169621809"/>
          <c:y val="1.6322393402668518E-2"/>
        </c:manualLayout>
      </c:layout>
      <c:overlay val="0"/>
    </c:title>
    <c:autoTitleDeleted val="0"/>
    <c:plotArea>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In Deutschland sollte mehr Energie aus regenerativen Quellen (Windkraft, Solarenergie und Biomasse) erzeugt werden</c:v>
                </c:pt>
                <c:pt idx="1">
                  <c:v>Beim Kauf von Produkten ist es mir wichtig, dass das jeweilige Unternehmen sozial und ökologisch verantwortlich handelt</c:v>
                </c:pt>
                <c:pt idx="2">
                  <c:v>Für umweltfreundliche Produkte bin ich bereit, mehr auszugeben</c:v>
                </c:pt>
                <c:pt idx="3">
                  <c:v>Nach meiner Einschätzung wird das Umweltproblem in seiner Bedeutung stark übertrieben</c:v>
                </c:pt>
              </c:strCache>
            </c:strRef>
          </c:cat>
          <c:val>
            <c:numRef>
              <c:f>Sheet1!$B$2:$B$5</c:f>
              <c:numCache>
                <c:formatCode>General</c:formatCode>
                <c:ptCount val="4"/>
                <c:pt idx="0">
                  <c:v>68.3</c:v>
                </c:pt>
                <c:pt idx="1">
                  <c:v>57.5</c:v>
                </c:pt>
                <c:pt idx="2">
                  <c:v>49.6</c:v>
                </c:pt>
                <c:pt idx="3">
                  <c:v>33.799999999999997</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lgn="ctr">
              <a:defRPr lang="en-US" sz="1000" b="1" i="0" u="none" strike="noStrike" kern="1200" baseline="0">
                <a:solidFill>
                  <a:schemeClr val="tx1"/>
                </a:solidFill>
                <a:effectLst/>
                <a:latin typeface="+mj-lt"/>
                <a:ea typeface="+mn-ea"/>
                <a:cs typeface="Verdana"/>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col"/>
        <c:grouping val="clustered"/>
        <c:varyColors val="0"/>
        <c:dLbls>
          <c:dLblPos val="outEnd"/>
          <c:showLegendKey val="0"/>
          <c:showVal val="1"/>
          <c:showCatName val="0"/>
          <c:showSerName val="0"/>
          <c:showPercent val="0"/>
          <c:showBubbleSize val="0"/>
        </c:dLbls>
        <c:gapWidth val="150"/>
        <c:axId val="2083773176"/>
        <c:axId val="2083776680"/>
      </c:barChart>
      <c:catAx>
        <c:axId val="2083773176"/>
        <c:scaling>
          <c:orientation val="maxMin"/>
        </c:scaling>
        <c:delete val="0"/>
        <c:axPos val="b"/>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l"/>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mn-ea"/>
                <a:cs typeface="Verdana"/>
              </a:defRPr>
            </a:pPr>
            <a:r>
              <a:rPr lang="de-DE" sz="1400" b="1" i="0" u="none" strike="noStrike" kern="1200" baseline="0" dirty="0">
                <a:solidFill>
                  <a:prstClr val="black"/>
                </a:solidFill>
                <a:effectLst/>
                <a:latin typeface="Avenir Next LT Pro" panose="020B0504020202020204" pitchFamily="34" charset="0"/>
                <a:ea typeface="+mn-ea"/>
                <a:cs typeface="Verdana"/>
              </a:rPr>
              <a:t>Statements zu Technik (trifft voll und ganz bzw. überwiegend zu)</a:t>
            </a:r>
          </a:p>
        </c:rich>
      </c:tx>
      <c:layout>
        <c:manualLayout>
          <c:xMode val="edge"/>
          <c:yMode val="edge"/>
          <c:x val="0.31208715169621809"/>
          <c:y val="1.6322393402668518E-2"/>
        </c:manualLayout>
      </c:layout>
      <c:overlay val="0"/>
    </c:title>
    <c:autoTitleDeleted val="0"/>
    <c:plotArea>
      <c:layout>
        <c:manualLayout>
          <c:layoutTarget val="inner"/>
          <c:xMode val="edge"/>
          <c:yMode val="edge"/>
          <c:x val="2.9605943862313723E-2"/>
          <c:y val="0.10060035133844697"/>
          <c:w val="0.97039405613768626"/>
          <c:h val="0.86947526075666071"/>
        </c:manualLayout>
      </c:layout>
      <c:barChart>
        <c:barDir val="col"/>
        <c:grouping val="clustered"/>
        <c:varyColors val="0"/>
        <c:ser>
          <c:idx val="2"/>
          <c:order val="0"/>
          <c:tx>
            <c:strRef>
              <c:f>Sheet1!$D$1</c:f>
              <c:strCache>
                <c:ptCount val="1"/>
                <c:pt idx="0">
                  <c:v>Frauen</c:v>
                </c:pt>
              </c:strCache>
            </c:strRef>
          </c:tx>
          <c:spPr>
            <a:solidFill>
              <a:srgbClr val="969696"/>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Ich probiere gerne neue technische Geräte aus</c:v>
                </c:pt>
                <c:pt idx="1">
                  <c:v>In technischen Dingen kenne ich mich gut aus</c:v>
                </c:pt>
                <c:pt idx="2">
                  <c:v>Neue Technik ist meist umständlich und kompliziert</c:v>
                </c:pt>
                <c:pt idx="3">
                  <c:v>Ich würde mir für den Alltag leichter zu bedienende Geräte wünschen</c:v>
                </c:pt>
              </c:strCache>
            </c:strRef>
          </c:cat>
          <c:val>
            <c:numRef>
              <c:f>Sheet1!$D$2:$D$5</c:f>
              <c:numCache>
                <c:formatCode>General</c:formatCode>
                <c:ptCount val="4"/>
                <c:pt idx="0">
                  <c:v>20.6</c:v>
                </c:pt>
                <c:pt idx="1">
                  <c:v>15.8</c:v>
                </c:pt>
                <c:pt idx="2">
                  <c:v>34.6</c:v>
                </c:pt>
                <c:pt idx="3">
                  <c:v>42.3</c:v>
                </c:pt>
              </c:numCache>
            </c:numRef>
          </c:val>
          <c:extLst>
            <c:ext xmlns:c16="http://schemas.microsoft.com/office/drawing/2014/chart" uri="{C3380CC4-5D6E-409C-BE32-E72D297353CC}">
              <c16:uniqueId val="{00000002-7D73-4D96-BF38-F67752A99C59}"/>
            </c:ext>
          </c:extLst>
        </c:ser>
        <c:ser>
          <c:idx val="1"/>
          <c:order val="1"/>
          <c:tx>
            <c:strRef>
              <c:f>Sheet1!$C$1</c:f>
              <c:strCache>
                <c:ptCount val="1"/>
                <c:pt idx="0">
                  <c:v>Männer</c:v>
                </c:pt>
              </c:strCache>
            </c:strRef>
          </c:tx>
          <c:spPr>
            <a:solidFill>
              <a:schemeClr val="accent2"/>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Ich probiere gerne neue technische Geräte aus</c:v>
                </c:pt>
                <c:pt idx="1">
                  <c:v>In technischen Dingen kenne ich mich gut aus</c:v>
                </c:pt>
                <c:pt idx="2">
                  <c:v>Neue Technik ist meist umständlich und kompliziert</c:v>
                </c:pt>
                <c:pt idx="3">
                  <c:v>Ich würde mir für den Alltag leichter zu bedienende Geräte wünschen</c:v>
                </c:pt>
              </c:strCache>
            </c:strRef>
          </c:cat>
          <c:val>
            <c:numRef>
              <c:f>Sheet1!$C$2:$C$5</c:f>
              <c:numCache>
                <c:formatCode>General</c:formatCode>
                <c:ptCount val="4"/>
                <c:pt idx="0">
                  <c:v>49.7</c:v>
                </c:pt>
                <c:pt idx="1">
                  <c:v>47.2</c:v>
                </c:pt>
                <c:pt idx="2">
                  <c:v>17.7</c:v>
                </c:pt>
                <c:pt idx="3">
                  <c:v>24.2</c:v>
                </c:pt>
              </c:numCache>
            </c:numRef>
          </c:val>
          <c:extLst>
            <c:ext xmlns:c16="http://schemas.microsoft.com/office/drawing/2014/chart" uri="{C3380CC4-5D6E-409C-BE32-E72D297353CC}">
              <c16:uniqueId val="{00000001-7D73-4D96-BF38-F67752A99C59}"/>
            </c:ext>
          </c:extLst>
        </c:ser>
        <c:ser>
          <c:idx val="0"/>
          <c:order val="2"/>
          <c:tx>
            <c:strRef>
              <c:f>Sheet1!$B$1</c:f>
              <c:strCache>
                <c:ptCount val="1"/>
                <c:pt idx="0">
                  <c:v>Alle digitalen User</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Ich probiere gerne neue technische Geräte aus</c:v>
                </c:pt>
                <c:pt idx="1">
                  <c:v>In technischen Dingen kenne ich mich gut aus</c:v>
                </c:pt>
                <c:pt idx="2">
                  <c:v>Neue Technik ist meist umständlich und kompliziert</c:v>
                </c:pt>
                <c:pt idx="3">
                  <c:v>Ich würde mir für den Alltag leichter zu bedienende Geräte wünschen</c:v>
                </c:pt>
              </c:strCache>
            </c:strRef>
          </c:cat>
          <c:val>
            <c:numRef>
              <c:f>Sheet1!$B$2:$B$5</c:f>
              <c:numCache>
                <c:formatCode>General</c:formatCode>
                <c:ptCount val="4"/>
                <c:pt idx="0">
                  <c:v>35.4</c:v>
                </c:pt>
                <c:pt idx="1">
                  <c:v>31.7</c:v>
                </c:pt>
                <c:pt idx="2" formatCode="0.0">
                  <c:v>26</c:v>
                </c:pt>
                <c:pt idx="3">
                  <c:v>33.1</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7D73-4D96-BF38-F67752A99C59}"/>
            </c:ext>
          </c:extLst>
        </c:ser>
        <c:dLbls>
          <c:dLblPos val="outEnd"/>
          <c:showLegendKey val="0"/>
          <c:showVal val="1"/>
          <c:showCatName val="0"/>
          <c:showSerName val="0"/>
          <c:showPercent val="0"/>
          <c:showBubbleSize val="0"/>
        </c:dLbls>
        <c:gapWidth val="150"/>
        <c:axId val="2083773176"/>
        <c:axId val="2083776680"/>
      </c:barChart>
      <c:catAx>
        <c:axId val="2083773176"/>
        <c:scaling>
          <c:orientation val="maxMin"/>
        </c:scaling>
        <c:delete val="0"/>
        <c:axPos val="b"/>
        <c:numFmt formatCode="#,##0" sourceLinked="0"/>
        <c:majorTickMark val="out"/>
        <c:minorTickMark val="none"/>
        <c:tickLblPos val="nextTo"/>
        <c:spPr>
          <a:noFill/>
          <a:ln w="9525" cap="flat" cmpd="sng" algn="ctr">
            <a:solidFill>
              <a:schemeClr val="accent1"/>
            </a:solidFill>
            <a:round/>
          </a:ln>
          <a:effectLst/>
        </c:spPr>
        <c:txPr>
          <a:bodyPr rot="-60000000" vert="horz"/>
          <a:lstStyle/>
          <a:p>
            <a:pPr algn="ctr">
              <a:defRPr lang="en-US" sz="1000" b="1" i="0" u="none" strike="noStrike" kern="1200" baseline="0">
                <a:solidFill>
                  <a:schemeClr val="tx1"/>
                </a:solidFill>
                <a:effectLst/>
                <a:latin typeface="+mj-lt"/>
                <a:ea typeface="+mn-ea"/>
                <a:cs typeface="Verdana"/>
              </a:defRPr>
            </a:pPr>
            <a:endParaRPr lang="de-DE"/>
          </a:p>
        </c:txPr>
        <c:crossAx val="2083776680"/>
        <c:crosses val="autoZero"/>
        <c:auto val="0"/>
        <c:lblAlgn val="ctr"/>
        <c:lblOffset val="100"/>
        <c:noMultiLvlLbl val="0"/>
      </c:catAx>
      <c:valAx>
        <c:axId val="2083776680"/>
        <c:scaling>
          <c:orientation val="minMax"/>
          <c:max val="70"/>
          <c:min val="0"/>
        </c:scaling>
        <c:delete val="0"/>
        <c:axPos val="l"/>
        <c:numFmt formatCode="#,##0" sourceLinked="0"/>
        <c:majorTickMark val="out"/>
        <c:minorTickMark val="none"/>
        <c:tickLblPos val="nextTo"/>
        <c:crossAx val="2083773176"/>
        <c:crosses val="max"/>
        <c:crossBetween val="between"/>
        <c:majorUnit val="20"/>
      </c:valAx>
      <c:spPr>
        <a:noFill/>
        <a:ln>
          <a:noFill/>
        </a:ln>
        <a:effectLst/>
      </c:spPr>
    </c:plotArea>
    <c:legend>
      <c:legendPos val="r"/>
      <c:layout>
        <c:manualLayout>
          <c:xMode val="edge"/>
          <c:yMode val="edge"/>
          <c:x val="0.86220449053619019"/>
          <c:y val="0.118448095967105"/>
          <c:w val="0.13503203562487692"/>
          <c:h val="0.14210062702142112"/>
        </c:manualLayout>
      </c:layout>
      <c:overlay val="0"/>
    </c:legend>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rtl="0">
              <a:defRPr lang="de-DE" sz="1400" b="1" i="0" u="none" strike="noStrike" kern="1200" baseline="0" dirty="0">
                <a:solidFill>
                  <a:prstClr val="black"/>
                </a:solidFill>
                <a:effectLst/>
                <a:latin typeface="Avenir Next LT Pro" panose="020B0504020202020204" pitchFamily="34" charset="0"/>
                <a:ea typeface="+mn-ea"/>
                <a:cs typeface="Verdana"/>
              </a:defRPr>
            </a:pPr>
            <a:r>
              <a:rPr lang="de-DE" sz="1400" b="1" i="0" u="none" strike="noStrike" kern="1200" baseline="0" dirty="0">
                <a:solidFill>
                  <a:prstClr val="black"/>
                </a:solidFill>
                <a:effectLst/>
                <a:latin typeface="Avenir Next LT Pro" panose="020B0504020202020204" pitchFamily="34" charset="0"/>
                <a:ea typeface="+mn-ea"/>
                <a:cs typeface="Verdana"/>
              </a:rPr>
              <a:t>Statements zu Sharing und Besitz (trifft voll und ganz bzw. überwiegend zu)</a:t>
            </a:r>
          </a:p>
        </c:rich>
      </c:tx>
      <c:layout>
        <c:manualLayout>
          <c:xMode val="edge"/>
          <c:yMode val="edge"/>
          <c:x val="0.31208715169621809"/>
          <c:y val="1.6322393402668518E-2"/>
        </c:manualLayout>
      </c:layout>
      <c:overlay val="0"/>
    </c:title>
    <c:autoTitleDeleted val="0"/>
    <c:plotArea>
      <c:layout>
        <c:manualLayout>
          <c:layoutTarget val="inner"/>
          <c:xMode val="edge"/>
          <c:yMode val="edge"/>
          <c:x val="0.3884716357697961"/>
          <c:y val="0.10060035133844697"/>
          <c:w val="0.60745724503417897"/>
          <c:h val="0.86947526075666071"/>
        </c:manualLayout>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Besitz als Statussymbol ist heute nicht mehr so wichtig</c:v>
                </c:pt>
                <c:pt idx="1">
                  <c:v>Dinge oder Dienstleistungen zu teilen, leistet einen aktiven Beitrag zu Umweltschutz und Nachhaltigkeit</c:v>
                </c:pt>
                <c:pt idx="2">
                  <c:v>Beim Mieten / Leihen kann ich mir mehr leisten als beim Kaufen</c:v>
                </c:pt>
                <c:pt idx="3">
                  <c:v>Ich leihe / miete mir eher etwas als es zu besitzen</c:v>
                </c:pt>
              </c:strCache>
            </c:strRef>
          </c:cat>
          <c:val>
            <c:numRef>
              <c:f>Sheet1!$B$2:$B$5</c:f>
              <c:numCache>
                <c:formatCode>General</c:formatCode>
                <c:ptCount val="4"/>
                <c:pt idx="0">
                  <c:v>51.5</c:v>
                </c:pt>
                <c:pt idx="1">
                  <c:v>49.4</c:v>
                </c:pt>
                <c:pt idx="2">
                  <c:v>30.6</c:v>
                </c:pt>
                <c:pt idx="3">
                  <c:v>21.5</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ser>
          <c:idx val="1"/>
          <c:order val="1"/>
          <c:tx>
            <c:strRef>
              <c:f>Sheet1!$C$1</c:f>
              <c:strCache>
                <c:ptCount val="1"/>
                <c:pt idx="0">
                  <c:v>Ortsgröße unter 50.000 EW</c:v>
                </c:pt>
              </c:strCache>
            </c:strRef>
          </c:tx>
          <c:spPr>
            <a:solidFill>
              <a:srgbClr val="969696"/>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Besitz als Statussymbol ist heute nicht mehr so wichtig</c:v>
                </c:pt>
                <c:pt idx="1">
                  <c:v>Dinge oder Dienstleistungen zu teilen, leistet einen aktiven Beitrag zu Umweltschutz und Nachhaltigkeit</c:v>
                </c:pt>
                <c:pt idx="2">
                  <c:v>Beim Mieten / Leihen kann ich mir mehr leisten als beim Kaufen</c:v>
                </c:pt>
                <c:pt idx="3">
                  <c:v>Ich leihe / miete mir eher etwas als es zu besitzen</c:v>
                </c:pt>
              </c:strCache>
            </c:strRef>
          </c:cat>
          <c:val>
            <c:numRef>
              <c:f>Sheet1!$C$2:$C$5</c:f>
              <c:numCache>
                <c:formatCode>General</c:formatCode>
                <c:ptCount val="4"/>
                <c:pt idx="0">
                  <c:v>50.4</c:v>
                </c:pt>
                <c:pt idx="1">
                  <c:v>48.5</c:v>
                </c:pt>
                <c:pt idx="2">
                  <c:v>28.7</c:v>
                </c:pt>
                <c:pt idx="3">
                  <c:v>20.5</c:v>
                </c:pt>
              </c:numCache>
            </c:numRef>
          </c:val>
          <c:extLst>
            <c:ext xmlns:c16="http://schemas.microsoft.com/office/drawing/2014/chart" uri="{C3380CC4-5D6E-409C-BE32-E72D297353CC}">
              <c16:uniqueId val="{00000000-9BB0-480B-B220-761DEF3389C3}"/>
            </c:ext>
          </c:extLst>
        </c:ser>
        <c:ser>
          <c:idx val="2"/>
          <c:order val="2"/>
          <c:tx>
            <c:strRef>
              <c:f>Sheet1!$D$1</c:f>
              <c:strCache>
                <c:ptCount val="1"/>
                <c:pt idx="0">
                  <c:v>Ortsgröße ab 100.000 EW</c:v>
                </c:pt>
              </c:strCache>
            </c:strRef>
          </c:tx>
          <c:spPr>
            <a:solidFill>
              <a:srgbClr val="DCDCDC"/>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Besitz als Statussymbol ist heute nicht mehr so wichtig</c:v>
                </c:pt>
                <c:pt idx="1">
                  <c:v>Dinge oder Dienstleistungen zu teilen, leistet einen aktiven Beitrag zu Umweltschutz und Nachhaltigkeit</c:v>
                </c:pt>
                <c:pt idx="2">
                  <c:v>Beim Mieten / Leihen kann ich mir mehr leisten als beim Kaufen</c:v>
                </c:pt>
                <c:pt idx="3">
                  <c:v>Ich leihe / miete mir eher etwas als es zu besitzen</c:v>
                </c:pt>
              </c:strCache>
            </c:strRef>
          </c:cat>
          <c:val>
            <c:numRef>
              <c:f>Sheet1!$D$2:$D$5</c:f>
              <c:numCache>
                <c:formatCode>General</c:formatCode>
                <c:ptCount val="4"/>
                <c:pt idx="0">
                  <c:v>52.6</c:v>
                </c:pt>
                <c:pt idx="1">
                  <c:v>50.8</c:v>
                </c:pt>
                <c:pt idx="2">
                  <c:v>33.799999999999997</c:v>
                </c:pt>
                <c:pt idx="3">
                  <c:v>23.6</c:v>
                </c:pt>
              </c:numCache>
            </c:numRef>
          </c:val>
          <c:extLst>
            <c:ext xmlns:c16="http://schemas.microsoft.com/office/drawing/2014/chart" uri="{C3380CC4-5D6E-409C-BE32-E72D297353CC}">
              <c16:uniqueId val="{00000001-9BB0-480B-B220-761DEF3389C3}"/>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lgn="ctr">
              <a:defRPr lang="en-US" sz="1000" b="1" i="0" u="none" strike="noStrike" kern="1200" baseline="0">
                <a:solidFill>
                  <a:schemeClr val="tx1"/>
                </a:solidFill>
                <a:effectLst/>
                <a:latin typeface="+mj-lt"/>
                <a:ea typeface="+mn-ea"/>
                <a:cs typeface="Verdana"/>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legend>
      <c:legendPos val="r"/>
      <c:layout>
        <c:manualLayout>
          <c:xMode val="edge"/>
          <c:yMode val="edge"/>
          <c:x val="0.80452720117763155"/>
          <c:y val="0.78504714536976317"/>
          <c:w val="0.17751021886930404"/>
          <c:h val="0.13715501539810038"/>
        </c:manualLayout>
      </c:layout>
      <c:overlay val="0"/>
      <c:txPr>
        <a:bodyPr/>
        <a:lstStyle/>
        <a:p>
          <a:pPr>
            <a:defRPr>
              <a:latin typeface="+mj-lt"/>
            </a:defRPr>
          </a:pPr>
          <a:endParaRPr lang="de-DE"/>
        </a:p>
      </c:txPr>
    </c:legend>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F3C116"/>
              </a:solidFill>
            </c:spPr>
            <c:extLst>
              <c:ext xmlns:c16="http://schemas.microsoft.com/office/drawing/2014/chart" uri="{C3380CC4-5D6E-409C-BE32-E72D297353CC}">
                <c16:uniqueId val="{00000001-27E7-0949-BFB5-0212133CC7AE}"/>
              </c:ext>
            </c:extLst>
          </c:dPt>
          <c:dPt>
            <c:idx val="1"/>
            <c:bubble3D val="0"/>
            <c:spPr>
              <a:solidFill>
                <a:srgbClr val="0090C5"/>
              </a:solidFill>
            </c:spPr>
            <c:extLst>
              <c:ext xmlns:c16="http://schemas.microsoft.com/office/drawing/2014/chart" uri="{C3380CC4-5D6E-409C-BE32-E72D297353CC}">
                <c16:uniqueId val="{00000003-27E7-0949-BFB5-0212133CC7AE}"/>
              </c:ext>
            </c:extLst>
          </c:dPt>
          <c:dPt>
            <c:idx val="2"/>
            <c:bubble3D val="0"/>
            <c:spPr>
              <a:solidFill>
                <a:schemeClr val="bg1">
                  <a:lumMod val="50000"/>
                </a:schemeClr>
              </a:solidFill>
            </c:spPr>
            <c:extLst>
              <c:ext xmlns:c16="http://schemas.microsoft.com/office/drawing/2014/chart" uri="{C3380CC4-5D6E-409C-BE32-E72D297353CC}">
                <c16:uniqueId val="{00000005-27E7-0949-BFB5-0212133CC7AE}"/>
              </c:ext>
            </c:extLst>
          </c:dPt>
          <c:dPt>
            <c:idx val="3"/>
            <c:bubble3D val="0"/>
            <c:spPr>
              <a:solidFill>
                <a:schemeClr val="bg1">
                  <a:lumMod val="75000"/>
                </a:schemeClr>
              </a:solidFill>
            </c:spPr>
            <c:extLst>
              <c:ext xmlns:c16="http://schemas.microsoft.com/office/drawing/2014/chart" uri="{C3380CC4-5D6E-409C-BE32-E72D297353CC}">
                <c16:uniqueId val="{00000007-27E7-0949-BFB5-0212133CC7AE}"/>
              </c:ext>
            </c:extLst>
          </c:dPt>
          <c:dPt>
            <c:idx val="4"/>
            <c:bubble3D val="0"/>
            <c:spPr>
              <a:solidFill>
                <a:schemeClr val="bg1">
                  <a:lumMod val="85000"/>
                </a:schemeClr>
              </a:solidFill>
            </c:spPr>
            <c:extLst>
              <c:ext xmlns:c16="http://schemas.microsoft.com/office/drawing/2014/chart" uri="{C3380CC4-5D6E-409C-BE32-E72D297353CC}">
                <c16:uniqueId val="{00000009-27E7-0949-BFB5-0212133CC7AE}"/>
              </c:ext>
            </c:extLst>
          </c:dPt>
          <c:dPt>
            <c:idx val="5"/>
            <c:bubble3D val="0"/>
            <c:spPr>
              <a:solidFill>
                <a:srgbClr val="484848"/>
              </a:solidFill>
            </c:spPr>
            <c:extLst>
              <c:ext xmlns:c16="http://schemas.microsoft.com/office/drawing/2014/chart" uri="{C3380CC4-5D6E-409C-BE32-E72D297353CC}">
                <c16:uniqueId val="{0000000B-27E7-0949-BFB5-0212133CC7AE}"/>
              </c:ext>
            </c:extLst>
          </c:dPt>
          <c:dPt>
            <c:idx val="8"/>
            <c:bubble3D val="0"/>
            <c:spPr>
              <a:solidFill>
                <a:srgbClr val="FFEAD0"/>
              </a:solidFill>
            </c:spPr>
            <c:extLst>
              <c:ext xmlns:c16="http://schemas.microsoft.com/office/drawing/2014/chart" uri="{C3380CC4-5D6E-409C-BE32-E72D297353CC}">
                <c16:uniqueId val="{0000000C-3EF0-4011-BC77-A3DB4544699C}"/>
              </c:ext>
            </c:extLst>
          </c:dPt>
          <c:dLbls>
            <c:dLbl>
              <c:idx val="1"/>
              <c:layout>
                <c:manualLayout>
                  <c:x val="-8.3411934628402101E-2"/>
                  <c:y val="-0.1405097812878589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E7-0949-BFB5-0212133CC7AE}"/>
                </c:ext>
              </c:extLst>
            </c:dLbl>
            <c:dLbl>
              <c:idx val="6"/>
              <c:layout>
                <c:manualLayout>
                  <c:x val="2.1485090043864102E-2"/>
                  <c:y val="0.1378474098195809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7E7-0949-BFB5-0212133CC7AE}"/>
                </c:ext>
              </c:extLst>
            </c:dLbl>
            <c:dLbl>
              <c:idx val="7"/>
              <c:delete val="1"/>
              <c:extLst>
                <c:ext xmlns:c15="http://schemas.microsoft.com/office/drawing/2012/chart" uri="{CE6537A1-D6FC-4f65-9D91-7224C49458BB}"/>
                <c:ext xmlns:c16="http://schemas.microsoft.com/office/drawing/2014/chart" uri="{C3380CC4-5D6E-409C-BE32-E72D297353CC}">
                  <c16:uniqueId val="{0000000D-27E7-0949-BFB5-0212133CC7AE}"/>
                </c:ext>
              </c:extLst>
            </c:dLbl>
            <c:spPr>
              <a:noFill/>
              <a:ln>
                <a:noFill/>
              </a:ln>
              <a:effectLst/>
            </c:spPr>
            <c:txPr>
              <a:bodyPr/>
              <a:lstStyle/>
              <a:p>
                <a:pPr>
                  <a:defRPr sz="900" b="1" i="0">
                    <a:latin typeface="Verdana"/>
                  </a:defRPr>
                </a:pPr>
                <a:endParaRPr lang="de-DE"/>
              </a:p>
            </c:tx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Sheet1!$A$2:$A$10</c:f>
              <c:strCache>
                <c:ptCount val="9"/>
                <c:pt idx="0">
                  <c:v>Digital</c:v>
                </c:pt>
                <c:pt idx="1">
                  <c:v>Fernsehen</c:v>
                </c:pt>
                <c:pt idx="2">
                  <c:v>Zeitungen</c:v>
                </c:pt>
                <c:pt idx="3">
                  <c:v>Publikumszeitschriften</c:v>
                </c:pt>
                <c:pt idx="4">
                  <c:v>Fachzeitschriften</c:v>
                </c:pt>
                <c:pt idx="5">
                  <c:v>Radio</c:v>
                </c:pt>
                <c:pt idx="6">
                  <c:v>Plakat</c:v>
                </c:pt>
                <c:pt idx="7">
                  <c:v>Kino</c:v>
                </c:pt>
                <c:pt idx="8">
                  <c:v>Werbeaussendungen</c:v>
                </c:pt>
              </c:strCache>
            </c:strRef>
          </c:cat>
          <c:val>
            <c:numRef>
              <c:f>Sheet1!$B$2:$B$10</c:f>
              <c:numCache>
                <c:formatCode>0%</c:formatCode>
                <c:ptCount val="9"/>
                <c:pt idx="0">
                  <c:v>0.21</c:v>
                </c:pt>
                <c:pt idx="1">
                  <c:v>0.46</c:v>
                </c:pt>
                <c:pt idx="2">
                  <c:v>0.09</c:v>
                </c:pt>
                <c:pt idx="3">
                  <c:v>0.06</c:v>
                </c:pt>
                <c:pt idx="4">
                  <c:v>7.0000000000000001E-3</c:v>
                </c:pt>
                <c:pt idx="5">
                  <c:v>0.12</c:v>
                </c:pt>
                <c:pt idx="6">
                  <c:v>0.03</c:v>
                </c:pt>
                <c:pt idx="7">
                  <c:v>1E-3</c:v>
                </c:pt>
                <c:pt idx="8">
                  <c:v>0.01</c:v>
                </c:pt>
              </c:numCache>
            </c:numRef>
          </c:val>
          <c:extLst>
            <c:ext xmlns:c16="http://schemas.microsoft.com/office/drawing/2014/chart" uri="{C3380CC4-5D6E-409C-BE32-E72D297353CC}">
              <c16:uniqueId val="{0000000E-27E7-0949-BFB5-0212133CC7AE}"/>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0246784535492379"/>
          <c:y val="0.26067514765512778"/>
          <c:w val="0.2863971059394671"/>
          <c:h val="0.58988661487596605"/>
        </c:manualLayout>
      </c:layout>
      <c:overlay val="0"/>
      <c:txPr>
        <a:bodyPr/>
        <a:lstStyle/>
        <a:p>
          <a:pPr>
            <a:defRPr sz="1200">
              <a:latin typeface="Verdana"/>
            </a:defRPr>
          </a:pPr>
          <a:endParaRPr lang="de-DE"/>
        </a:p>
      </c:txPr>
    </c:legend>
    <c:plotVisOnly val="1"/>
    <c:dispBlanksAs val="gap"/>
    <c:showDLblsOverMax val="0"/>
  </c:chart>
  <c:txPr>
    <a:bodyPr/>
    <a:lstStyle/>
    <a:p>
      <a:pPr>
        <a:defRPr sz="1800"/>
      </a:pPr>
      <a:endParaRPr lang="de-D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latin typeface="Avenir Next LT Pro" panose="020B0504020202020204" pitchFamily="34" charset="0"/>
              </a:defRPr>
            </a:pPr>
            <a:r>
              <a:rPr lang="de-DE" sz="1400" b="1" dirty="0">
                <a:latin typeface="Avenir Next LT Pro" panose="020B0504020202020204" pitchFamily="34" charset="0"/>
              </a:rPr>
              <a:t>Interesse der digitalen User (sehr stark interessiert / stark interessiert)</a:t>
            </a:r>
          </a:p>
        </c:rich>
      </c:tx>
      <c:layout>
        <c:manualLayout>
          <c:xMode val="edge"/>
          <c:yMode val="edge"/>
          <c:x val="0.31208715169621809"/>
          <c:y val="1.6322393402668518E-2"/>
        </c:manualLayout>
      </c:layout>
      <c:overlay val="0"/>
    </c:title>
    <c:autoTitleDeleted val="0"/>
    <c:plotArea>
      <c:layout>
        <c:manualLayout>
          <c:layoutTarget val="inner"/>
          <c:xMode val="edge"/>
          <c:yMode val="edge"/>
          <c:x val="0.10401769928835108"/>
          <c:y val="0.10060035133844697"/>
          <c:w val="0.89598230071164886"/>
          <c:h val="0.86947526075666071"/>
        </c:manualLayout>
      </c:layout>
      <c:barChart>
        <c:barDir val="bar"/>
        <c:grouping val="clustered"/>
        <c:varyColors val="0"/>
        <c:ser>
          <c:idx val="0"/>
          <c:order val="0"/>
          <c:tx>
            <c:strRef>
              <c:f>Sheet1!$B$1</c:f>
              <c:strCache>
                <c:ptCount val="1"/>
                <c:pt idx="0">
                  <c:v>Alle digitalen User</c:v>
                </c:pt>
              </c:strCache>
            </c:strRef>
          </c:tx>
          <c:spPr>
            <a:solidFill>
              <a:srgbClr val="0092C6"/>
            </a:solidFill>
            <a:effectLst/>
          </c:spPr>
          <c:invertIfNegative val="1"/>
          <c:dLbls>
            <c:spPr>
              <a:noFill/>
              <a:ln>
                <a:noFill/>
              </a:ln>
              <a:effectLst/>
            </c:spPr>
            <c:txPr>
              <a:bodyPr/>
              <a:lstStyle/>
              <a:p>
                <a:pPr>
                  <a:defRPr sz="1000" b="1"/>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Autos</c:v>
                </c:pt>
                <c:pt idx="1">
                  <c:v>Autozubehör</c:v>
                </c:pt>
                <c:pt idx="2">
                  <c:v>Zweiräder</c:v>
                </c:pt>
              </c:strCache>
            </c:strRef>
          </c:cat>
          <c:val>
            <c:numRef>
              <c:f>Sheet1!$B$2:$B$4</c:f>
              <c:numCache>
                <c:formatCode>General</c:formatCode>
                <c:ptCount val="3"/>
                <c:pt idx="0">
                  <c:v>45.6</c:v>
                </c:pt>
                <c:pt idx="1">
                  <c:v>32.700000000000003</c:v>
                </c:pt>
                <c:pt idx="2">
                  <c:v>10.4</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ser>
          <c:idx val="1"/>
          <c:order val="1"/>
          <c:tx>
            <c:strRef>
              <c:f>Sheet1!$C$1</c:f>
              <c:strCache>
                <c:ptCount val="1"/>
                <c:pt idx="0">
                  <c:v>Männer</c:v>
                </c:pt>
              </c:strCache>
            </c:strRef>
          </c:tx>
          <c:invertIfNegative val="0"/>
          <c:dLbls>
            <c:spPr>
              <a:noFill/>
              <a:ln>
                <a:noFill/>
              </a:ln>
              <a:effectLst/>
            </c:spPr>
            <c:txPr>
              <a:bodyPr/>
              <a:lstStyle/>
              <a:p>
                <a:pPr>
                  <a:defRPr sz="1000" b="1"/>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Autos</c:v>
                </c:pt>
                <c:pt idx="1">
                  <c:v>Autozubehör</c:v>
                </c:pt>
                <c:pt idx="2">
                  <c:v>Zweiräder</c:v>
                </c:pt>
              </c:strCache>
            </c:strRef>
          </c:cat>
          <c:val>
            <c:numRef>
              <c:f>Sheet1!$C$2:$C$4</c:f>
              <c:numCache>
                <c:formatCode>#,##0.0</c:formatCode>
                <c:ptCount val="3"/>
                <c:pt idx="0">
                  <c:v>61.5</c:v>
                </c:pt>
                <c:pt idx="1">
                  <c:v>47.2</c:v>
                </c:pt>
                <c:pt idx="2">
                  <c:v>16.100000000000001</c:v>
                </c:pt>
              </c:numCache>
            </c:numRef>
          </c:val>
          <c:extLst>
            <c:ext xmlns:c16="http://schemas.microsoft.com/office/drawing/2014/chart" uri="{C3380CC4-5D6E-409C-BE32-E72D297353CC}">
              <c16:uniqueId val="{00000000-F33A-44BD-BBD2-F923DEA8E249}"/>
            </c:ext>
          </c:extLst>
        </c:ser>
        <c:ser>
          <c:idx val="2"/>
          <c:order val="2"/>
          <c:tx>
            <c:strRef>
              <c:f>Sheet1!$D$1</c:f>
              <c:strCache>
                <c:ptCount val="1"/>
                <c:pt idx="0">
                  <c:v>Frauen</c:v>
                </c:pt>
              </c:strCache>
            </c:strRef>
          </c:tx>
          <c:invertIfNegative val="0"/>
          <c:dLbls>
            <c:spPr>
              <a:noFill/>
              <a:ln>
                <a:noFill/>
              </a:ln>
              <a:effectLst/>
            </c:spPr>
            <c:txPr>
              <a:bodyPr/>
              <a:lstStyle/>
              <a:p>
                <a:pPr>
                  <a:defRPr sz="1000" b="1"/>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Autos</c:v>
                </c:pt>
                <c:pt idx="1">
                  <c:v>Autozubehör</c:v>
                </c:pt>
                <c:pt idx="2">
                  <c:v>Zweiräder</c:v>
                </c:pt>
              </c:strCache>
            </c:strRef>
          </c:cat>
          <c:val>
            <c:numRef>
              <c:f>Sheet1!$D$2:$D$4</c:f>
              <c:numCache>
                <c:formatCode>#,##0.0</c:formatCode>
                <c:ptCount val="3"/>
                <c:pt idx="0">
                  <c:v>29.4</c:v>
                </c:pt>
                <c:pt idx="1">
                  <c:v>17.899999999999999</c:v>
                </c:pt>
                <c:pt idx="2" formatCode="General">
                  <c:v>4.5999999999999996</c:v>
                </c:pt>
              </c:numCache>
            </c:numRef>
          </c:val>
          <c:extLst>
            <c:ext xmlns:c16="http://schemas.microsoft.com/office/drawing/2014/chart" uri="{C3380CC4-5D6E-409C-BE32-E72D297353CC}">
              <c16:uniqueId val="{00000001-F33A-44BD-BBD2-F923DEA8E249}"/>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legend>
      <c:legendPos val="r"/>
      <c:overlay val="0"/>
      <c:txPr>
        <a:bodyPr/>
        <a:lstStyle/>
        <a:p>
          <a:pPr>
            <a:defRPr b="1"/>
          </a:pPr>
          <a:endParaRPr lang="de-DE"/>
        </a:p>
      </c:txPr>
    </c:legend>
    <c:plotVisOnly val="1"/>
    <c:dispBlanksAs val="gap"/>
    <c:showDLblsOverMax val="0"/>
  </c:chart>
  <c:spPr>
    <a:noFill/>
    <a:ln>
      <a:noFill/>
    </a:ln>
    <a:effectLst/>
  </c:spPr>
  <c:txPr>
    <a:bodyPr/>
    <a:lstStyle/>
    <a:p>
      <a:pPr>
        <a:defRPr sz="900">
          <a:solidFill>
            <a:schemeClr val="tx1"/>
          </a:solidFill>
          <a:effectLst/>
          <a:latin typeface="+mj-lt"/>
          <a:cs typeface="Verdana"/>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Produktinteresse: Körperpflege/Gesundheit (sehr stark/stark interessiert)</a:t>
            </a:r>
          </a:p>
        </c:rich>
      </c:tx>
      <c:overlay val="0"/>
    </c:title>
    <c:autoTitleDeleted val="0"/>
    <c:plotArea>
      <c:layout>
        <c:manualLayout>
          <c:layoutTarget val="inner"/>
          <c:xMode val="edge"/>
          <c:yMode val="edge"/>
          <c:x val="0.31534080034646178"/>
          <c:y val="0.1002887118271573"/>
          <c:w val="0.67054985149835322"/>
          <c:h val="0.86225518665009493"/>
        </c:manualLayout>
      </c:layout>
      <c:barChart>
        <c:barDir val="bar"/>
        <c:grouping val="clustered"/>
        <c:varyColors val="0"/>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a:pPr>
            <a:endParaRPr lang="de-DE"/>
          </a:p>
        </c:txPr>
        <c:crossAx val="2083776680"/>
        <c:crosses val="autoZero"/>
        <c:auto val="0"/>
        <c:lblAlgn val="ctr"/>
        <c:lblOffset val="100"/>
        <c:noMultiLvlLbl val="0"/>
      </c:catAx>
      <c:valAx>
        <c:axId val="2083776680"/>
        <c:scaling>
          <c:orientation val="minMax"/>
          <c:max val="55"/>
        </c:scaling>
        <c:delete val="1"/>
        <c:axPos val="b"/>
        <c:numFmt formatCode="#,##0" sourceLinked="0"/>
        <c:majorTickMark val="out"/>
        <c:minorTickMark val="none"/>
        <c:tickLblPos val="nextTo"/>
        <c:crossAx val="2083773176"/>
        <c:crosses val="max"/>
        <c:crossBetween val="between"/>
        <c:majorUnit val="5"/>
      </c:valAx>
      <c:spPr>
        <a:noFill/>
        <a:ln>
          <a:noFill/>
        </a:ln>
        <a:effectLst/>
      </c:spPr>
    </c:plotArea>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de-DE" sz="1400" b="1" i="0" u="none" strike="noStrike" kern="1200" baseline="0" dirty="0">
                <a:solidFill>
                  <a:prstClr val="black"/>
                </a:solidFill>
                <a:effectLst/>
                <a:latin typeface="Avenir Next LT Pro" panose="020B0504020202020204" pitchFamily="34" charset="0"/>
                <a:ea typeface="+mn-ea"/>
                <a:cs typeface="Verdana"/>
              </a:defRPr>
            </a:pPr>
            <a:r>
              <a:rPr lang="de-DE" sz="1400" b="1" i="0" u="none" strike="noStrike" kern="1200" baseline="0" dirty="0">
                <a:solidFill>
                  <a:prstClr val="black"/>
                </a:solidFill>
                <a:effectLst/>
                <a:latin typeface="Avenir Next LT Pro" panose="020B0504020202020204" pitchFamily="34" charset="0"/>
                <a:ea typeface="+mn-ea"/>
                <a:cs typeface="Verdana"/>
              </a:rPr>
              <a:t>Interesse der digitalen User (sehr stark interessiert / stark interessiert)</a:t>
            </a:r>
          </a:p>
        </c:rich>
      </c:tx>
      <c:layout>
        <c:manualLayout>
          <c:xMode val="edge"/>
          <c:yMode val="edge"/>
          <c:x val="0.31208715169621809"/>
          <c:y val="1.6322393402668518E-2"/>
        </c:manualLayout>
      </c:layout>
      <c:overlay val="0"/>
    </c:title>
    <c:autoTitleDeleted val="0"/>
    <c:plotArea>
      <c:layout>
        <c:manualLayout>
          <c:layoutTarget val="inner"/>
          <c:xMode val="edge"/>
          <c:yMode val="edge"/>
          <c:x val="0.10401769928835108"/>
          <c:y val="0.10060035133844697"/>
          <c:w val="0.89598230071164886"/>
          <c:h val="0.86947526075666071"/>
        </c:manualLayout>
      </c:layout>
      <c:barChart>
        <c:barDir val="bar"/>
        <c:grouping val="clustered"/>
        <c:varyColors val="0"/>
        <c:ser>
          <c:idx val="0"/>
          <c:order val="0"/>
          <c:tx>
            <c:strRef>
              <c:f>Sheet1!$B$1</c:f>
              <c:strCache>
                <c:ptCount val="1"/>
                <c:pt idx="0">
                  <c:v>16-19 Jahre</c:v>
                </c:pt>
              </c:strCache>
            </c:strRef>
          </c:tx>
          <c:spPr>
            <a:solidFill>
              <a:srgbClr val="0092C6"/>
            </a:solidFill>
            <a:effectLst/>
          </c:spPr>
          <c:invertIfNegative val="1"/>
          <c:dLbls>
            <c:spPr>
              <a:noFill/>
              <a:ln>
                <a:noFill/>
              </a:ln>
              <a:effectLst/>
            </c:spPr>
            <c:txPr>
              <a:bodyPr anchorCtr="0"/>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Autos</c:v>
                </c:pt>
                <c:pt idx="1">
                  <c:v>Autozubehör</c:v>
                </c:pt>
                <c:pt idx="2">
                  <c:v>Zweiräder</c:v>
                </c:pt>
              </c:strCache>
            </c:strRef>
          </c:cat>
          <c:val>
            <c:numRef>
              <c:f>Sheet1!$B$2:$B$4</c:f>
              <c:numCache>
                <c:formatCode>#,##0.0</c:formatCode>
                <c:ptCount val="3"/>
                <c:pt idx="0">
                  <c:v>43.1</c:v>
                </c:pt>
                <c:pt idx="1">
                  <c:v>27.2</c:v>
                </c:pt>
                <c:pt idx="2">
                  <c:v>12.5</c:v>
                </c:pt>
              </c:numCache>
            </c:numRef>
          </c:val>
          <c:extLst>
            <c:ext xmlns:c14="http://schemas.microsoft.com/office/drawing/2007/8/2/chart" uri="{6F2FDCE9-48DA-4B69-8628-5D25D57E5C99}">
              <c14:invertSolidFillFmt>
                <c14:spPr xmlns:c14="http://schemas.microsoft.com/office/drawing/2007/8/2/chart">
                  <a:solidFill>
                    <a:srgbClr val="FFFFFF"/>
                  </a:solidFill>
                  <a:effectLst/>
                </c14:spPr>
              </c14:invertSolidFillFmt>
            </c:ext>
            <c:ext xmlns:c16="http://schemas.microsoft.com/office/drawing/2014/chart" uri="{C3380CC4-5D6E-409C-BE32-E72D297353CC}">
              <c16:uniqueId val="{00000000-C007-438E-B8B7-0D4F6C31EDD0}"/>
            </c:ext>
          </c:extLst>
        </c:ser>
        <c:ser>
          <c:idx val="1"/>
          <c:order val="1"/>
          <c:tx>
            <c:strRef>
              <c:f>Sheet1!$C$1</c:f>
              <c:strCache>
                <c:ptCount val="1"/>
                <c:pt idx="0">
                  <c:v>20-29 Jahre</c:v>
                </c:pt>
              </c:strCache>
            </c:strRef>
          </c:tx>
          <c:spPr>
            <a:solidFill>
              <a:srgbClr val="FF9600"/>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Autos</c:v>
                </c:pt>
                <c:pt idx="1">
                  <c:v>Autozubehör</c:v>
                </c:pt>
                <c:pt idx="2">
                  <c:v>Zweiräder</c:v>
                </c:pt>
              </c:strCache>
            </c:strRef>
          </c:cat>
          <c:val>
            <c:numRef>
              <c:f>Sheet1!$C$2:$C$4</c:f>
              <c:numCache>
                <c:formatCode>#,##0.0</c:formatCode>
                <c:ptCount val="3"/>
                <c:pt idx="0">
                  <c:v>48.4</c:v>
                </c:pt>
                <c:pt idx="1">
                  <c:v>33</c:v>
                </c:pt>
                <c:pt idx="2">
                  <c:v>12.9</c:v>
                </c:pt>
              </c:numCache>
            </c:numRef>
          </c:val>
          <c:extLst>
            <c:ext xmlns:c16="http://schemas.microsoft.com/office/drawing/2014/chart" uri="{C3380CC4-5D6E-409C-BE32-E72D297353CC}">
              <c16:uniqueId val="{00000000-F33A-44BD-BBD2-F923DEA8E249}"/>
            </c:ext>
          </c:extLst>
        </c:ser>
        <c:ser>
          <c:idx val="2"/>
          <c:order val="2"/>
          <c:tx>
            <c:strRef>
              <c:f>Sheet1!$D$1</c:f>
              <c:strCache>
                <c:ptCount val="1"/>
                <c:pt idx="0">
                  <c:v>30-39 Jahre</c:v>
                </c:pt>
              </c:strCache>
            </c:strRef>
          </c:tx>
          <c:spPr>
            <a:solidFill>
              <a:schemeClr val="accent3"/>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Autos</c:v>
                </c:pt>
                <c:pt idx="1">
                  <c:v>Autozubehör</c:v>
                </c:pt>
                <c:pt idx="2">
                  <c:v>Zweiräder</c:v>
                </c:pt>
              </c:strCache>
            </c:strRef>
          </c:cat>
          <c:val>
            <c:numRef>
              <c:f>Sheet1!$D$2:$D$4</c:f>
              <c:numCache>
                <c:formatCode>#,##0.0</c:formatCode>
                <c:ptCount val="3"/>
                <c:pt idx="0">
                  <c:v>49.8</c:v>
                </c:pt>
                <c:pt idx="1">
                  <c:v>37.5</c:v>
                </c:pt>
                <c:pt idx="2">
                  <c:v>10.8</c:v>
                </c:pt>
              </c:numCache>
            </c:numRef>
          </c:val>
          <c:extLst>
            <c:ext xmlns:c16="http://schemas.microsoft.com/office/drawing/2014/chart" uri="{C3380CC4-5D6E-409C-BE32-E72D297353CC}">
              <c16:uniqueId val="{00000001-F33A-44BD-BBD2-F923DEA8E249}"/>
            </c:ext>
          </c:extLst>
        </c:ser>
        <c:ser>
          <c:idx val="3"/>
          <c:order val="3"/>
          <c:tx>
            <c:strRef>
              <c:f>Sheet1!$E$1</c:f>
              <c:strCache>
                <c:ptCount val="1"/>
                <c:pt idx="0">
                  <c:v>40-49 Jahre</c:v>
                </c:pt>
              </c:strCache>
            </c:strRef>
          </c:tx>
          <c:spPr>
            <a:solidFill>
              <a:srgbClr val="007EB0"/>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Autos</c:v>
                </c:pt>
                <c:pt idx="1">
                  <c:v>Autozubehör</c:v>
                </c:pt>
                <c:pt idx="2">
                  <c:v>Zweiräder</c:v>
                </c:pt>
              </c:strCache>
            </c:strRef>
          </c:cat>
          <c:val>
            <c:numRef>
              <c:f>Sheet1!$E$2:$E$4</c:f>
              <c:numCache>
                <c:formatCode>#,##0.0</c:formatCode>
                <c:ptCount val="3"/>
                <c:pt idx="0">
                  <c:v>49.7</c:v>
                </c:pt>
                <c:pt idx="1">
                  <c:v>36.700000000000003</c:v>
                </c:pt>
                <c:pt idx="2">
                  <c:v>11.6</c:v>
                </c:pt>
              </c:numCache>
            </c:numRef>
          </c:val>
          <c:extLst>
            <c:ext xmlns:c16="http://schemas.microsoft.com/office/drawing/2014/chart" uri="{C3380CC4-5D6E-409C-BE32-E72D297353CC}">
              <c16:uniqueId val="{00000000-B026-485F-BA51-C30741DBAF0A}"/>
            </c:ext>
          </c:extLst>
        </c:ser>
        <c:ser>
          <c:idx val="4"/>
          <c:order val="4"/>
          <c:tx>
            <c:strRef>
              <c:f>Sheet1!$F$1</c:f>
              <c:strCache>
                <c:ptCount val="1"/>
                <c:pt idx="0">
                  <c:v>50-59 Jahre</c:v>
                </c:pt>
              </c:strCache>
            </c:strRef>
          </c:tx>
          <c:spPr>
            <a:solidFill>
              <a:srgbClr val="FFD278"/>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Autos</c:v>
                </c:pt>
                <c:pt idx="1">
                  <c:v>Autozubehör</c:v>
                </c:pt>
                <c:pt idx="2">
                  <c:v>Zweiräder</c:v>
                </c:pt>
              </c:strCache>
            </c:strRef>
          </c:cat>
          <c:val>
            <c:numRef>
              <c:f>Sheet1!$F$2:$F$4</c:f>
              <c:numCache>
                <c:formatCode>#,##0.0</c:formatCode>
                <c:ptCount val="3"/>
                <c:pt idx="0">
                  <c:v>46.6</c:v>
                </c:pt>
                <c:pt idx="1">
                  <c:v>33.299999999999997</c:v>
                </c:pt>
                <c:pt idx="2">
                  <c:v>10.9</c:v>
                </c:pt>
              </c:numCache>
            </c:numRef>
          </c:val>
          <c:extLst>
            <c:ext xmlns:c16="http://schemas.microsoft.com/office/drawing/2014/chart" uri="{C3380CC4-5D6E-409C-BE32-E72D297353CC}">
              <c16:uniqueId val="{00000001-B026-485F-BA51-C30741DBAF0A}"/>
            </c:ext>
          </c:extLst>
        </c:ser>
        <c:ser>
          <c:idx val="5"/>
          <c:order val="5"/>
          <c:tx>
            <c:strRef>
              <c:f>Sheet1!$G$1</c:f>
              <c:strCache>
                <c:ptCount val="1"/>
                <c:pt idx="0">
                  <c:v>60-69 Jahre</c:v>
                </c:pt>
              </c:strCache>
            </c:strRef>
          </c:tx>
          <c:spPr>
            <a:solidFill>
              <a:srgbClr val="DCDCDC"/>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Autos</c:v>
                </c:pt>
                <c:pt idx="1">
                  <c:v>Autozubehör</c:v>
                </c:pt>
                <c:pt idx="2">
                  <c:v>Zweiräder</c:v>
                </c:pt>
              </c:strCache>
            </c:strRef>
          </c:cat>
          <c:val>
            <c:numRef>
              <c:f>Sheet1!$G$2:$G$4</c:f>
              <c:numCache>
                <c:formatCode>#,##0.0</c:formatCode>
                <c:ptCount val="3"/>
                <c:pt idx="0">
                  <c:v>40.200000000000003</c:v>
                </c:pt>
                <c:pt idx="1">
                  <c:v>29</c:v>
                </c:pt>
                <c:pt idx="2">
                  <c:v>8.3000000000000007</c:v>
                </c:pt>
              </c:numCache>
            </c:numRef>
          </c:val>
          <c:extLst>
            <c:ext xmlns:c16="http://schemas.microsoft.com/office/drawing/2014/chart" uri="{C3380CC4-5D6E-409C-BE32-E72D297353CC}">
              <c16:uniqueId val="{00000002-B026-485F-BA51-C30741DBAF0A}"/>
            </c:ext>
          </c:extLst>
        </c:ser>
        <c:ser>
          <c:idx val="6"/>
          <c:order val="6"/>
          <c:tx>
            <c:strRef>
              <c:f>Sheet1!$H$1</c:f>
              <c:strCache>
                <c:ptCount val="1"/>
                <c:pt idx="0">
                  <c:v>70 Jahre und älter</c:v>
                </c:pt>
              </c:strCache>
            </c:strRef>
          </c:tx>
          <c:spPr>
            <a:solidFill>
              <a:srgbClr val="DCF0FA"/>
            </a:solidFill>
          </c:spPr>
          <c:invertIfNegative val="0"/>
          <c:dLbls>
            <c:spPr>
              <a:noFill/>
              <a:ln>
                <a:noFill/>
              </a:ln>
              <a:effectLst/>
            </c:spPr>
            <c:txPr>
              <a:bodyPr wrap="square" lIns="38100" tIns="19050" rIns="38100" bIns="19050" anchor="ctr" anchorCtr="0">
                <a:spAutoFit/>
              </a:bodyPr>
              <a:lstStyle/>
              <a:p>
                <a:pPr algn="ctr">
                  <a:defRPr lang="en-US" sz="1000" b="1" i="0" u="none" strike="noStrike" kern="1200" baseline="0">
                    <a:solidFill>
                      <a:schemeClr val="tx1"/>
                    </a:solidFill>
                    <a:effectLst/>
                    <a:latin typeface="+mj-lt"/>
                    <a:ea typeface="+mn-ea"/>
                    <a:cs typeface="Verdana"/>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Autos</c:v>
                </c:pt>
                <c:pt idx="1">
                  <c:v>Autozubehör</c:v>
                </c:pt>
                <c:pt idx="2">
                  <c:v>Zweiräder</c:v>
                </c:pt>
              </c:strCache>
            </c:strRef>
          </c:cat>
          <c:val>
            <c:numRef>
              <c:f>Sheet1!$H$2:$H$4</c:f>
              <c:numCache>
                <c:formatCode>#,##0.0</c:formatCode>
                <c:ptCount val="3"/>
                <c:pt idx="0">
                  <c:v>36.200000000000003</c:v>
                </c:pt>
                <c:pt idx="1">
                  <c:v>25.2</c:v>
                </c:pt>
                <c:pt idx="2">
                  <c:v>5.8</c:v>
                </c:pt>
              </c:numCache>
            </c:numRef>
          </c:val>
          <c:extLst>
            <c:ext xmlns:c16="http://schemas.microsoft.com/office/drawing/2014/chart" uri="{C3380CC4-5D6E-409C-BE32-E72D297353CC}">
              <c16:uniqueId val="{00000003-B026-485F-BA51-C30741DBAF0A}"/>
            </c:ext>
          </c:extLst>
        </c:ser>
        <c:dLbls>
          <c:dLblPos val="outEnd"/>
          <c:showLegendKey val="0"/>
          <c:showVal val="1"/>
          <c:showCatName val="0"/>
          <c:showSerName val="0"/>
          <c:showPercent val="0"/>
          <c:showBubbleSize val="0"/>
        </c:dLbls>
        <c:gapWidth val="150"/>
        <c:overlap val="-30"/>
        <c:axId val="2083773176"/>
        <c:axId val="2083776680"/>
      </c:barChart>
      <c:catAx>
        <c:axId val="2083773176"/>
        <c:scaling>
          <c:orientation val="maxMin"/>
        </c:scaling>
        <c:delete val="0"/>
        <c:axPos val="l"/>
        <c:numFmt formatCode="#,##0" sourceLinked="0"/>
        <c:majorTickMark val="out"/>
        <c:minorTickMark val="none"/>
        <c:tickLblPos val="nextTo"/>
        <c:spPr>
          <a:noFill/>
          <a:ln w="9525" cap="flat" cmpd="sng" algn="ctr">
            <a:solidFill>
              <a:schemeClr val="accent1"/>
            </a:solidFill>
            <a:round/>
          </a:ln>
          <a:effectLst/>
        </c:spPr>
        <c:txPr>
          <a:bodyPr rot="-60000000" vert="horz"/>
          <a:lstStyle/>
          <a:p>
            <a:pPr>
              <a:defRPr sz="1000" b="1">
                <a:latin typeface="+mn-lt"/>
              </a:defRPr>
            </a:pPr>
            <a:endParaRPr lang="de-DE"/>
          </a:p>
        </c:txPr>
        <c:crossAx val="2083776680"/>
        <c:crosses val="autoZero"/>
        <c:auto val="0"/>
        <c:lblAlgn val="ctr"/>
        <c:lblOffset val="100"/>
        <c:noMultiLvlLbl val="0"/>
      </c:catAx>
      <c:valAx>
        <c:axId val="2083776680"/>
        <c:scaling>
          <c:orientation val="minMax"/>
          <c:max val="100"/>
          <c:min val="0"/>
        </c:scaling>
        <c:delete val="1"/>
        <c:axPos val="b"/>
        <c:numFmt formatCode="#,##0" sourceLinked="0"/>
        <c:majorTickMark val="out"/>
        <c:minorTickMark val="none"/>
        <c:tickLblPos val="nextTo"/>
        <c:crossAx val="2083773176"/>
        <c:crosses val="max"/>
        <c:crossBetween val="between"/>
        <c:majorUnit val="20"/>
      </c:valAx>
      <c:spPr>
        <a:noFill/>
        <a:ln>
          <a:noFill/>
        </a:ln>
        <a:effectLst/>
      </c:spPr>
    </c:plotArea>
    <c:legend>
      <c:legendPos val="r"/>
      <c:overlay val="0"/>
      <c:txPr>
        <a:bodyPr/>
        <a:lstStyle/>
        <a:p>
          <a:pPr>
            <a:defRPr>
              <a:latin typeface="+mn-lt"/>
            </a:defRPr>
          </a:pPr>
          <a:endParaRPr lang="de-DE"/>
        </a:p>
      </c:txPr>
    </c:legend>
    <c:plotVisOnly val="1"/>
    <c:dispBlanksAs val="gap"/>
    <c:showDLblsOverMax val="0"/>
  </c:chart>
  <c:spPr>
    <a:noFill/>
    <a:ln>
      <a:noFill/>
    </a:ln>
    <a:effectLst/>
  </c:spPr>
  <c:txPr>
    <a:bodyPr/>
    <a:lstStyle/>
    <a:p>
      <a:pPr>
        <a:defRPr sz="900">
          <a:solidFill>
            <a:schemeClr val="tx1"/>
          </a:solidFill>
          <a:effectLst/>
          <a:latin typeface="Verdana"/>
          <a:cs typeface="Verdana"/>
        </a:defRPr>
      </a:pPr>
      <a:endParaRPr lang="de-D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6C6A28-CC57-45C3-B713-68F2EFC8A4E6}"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rtlCol="0"/>
        <a:lstStyle/>
        <a:p>
          <a:pPr rtl="0"/>
          <a:endParaRPr lang="en-US"/>
        </a:p>
      </dgm:t>
    </dgm:pt>
    <dgm:pt modelId="{355E3FB0-4D90-4432-AF57-930C91099418}">
      <dgm:prSet phldrT="[Text]"/>
      <dgm:spPr>
        <a:solidFill>
          <a:srgbClr val="FECA65"/>
        </a:solidFill>
        <a:ln>
          <a:noFill/>
        </a:ln>
      </dgm:spPr>
      <dgm:t>
        <a:bodyPr rtlCol="0"/>
        <a:lstStyle/>
        <a:p>
          <a:pPr rtl="0"/>
          <a:endParaRPr lang="de-DE" noProof="0" dirty="0">
            <a:latin typeface="+mj-lt"/>
          </a:endParaRPr>
        </a:p>
      </dgm:t>
    </dgm:pt>
    <dgm:pt modelId="{CA8FC44E-2FD4-4562-A558-A0BA15E02677}" type="parTrans" cxnId="{47AF1776-8C01-4A97-898E-74CBDC175268}">
      <dgm:prSet/>
      <dgm:spPr/>
      <dgm:t>
        <a:bodyPr rtlCol="0"/>
        <a:lstStyle/>
        <a:p>
          <a:pPr rtl="0"/>
          <a:endParaRPr lang="de-DE" noProof="0" dirty="0">
            <a:latin typeface="Cabin" panose="020B0803050202020004" pitchFamily="34" charset="0"/>
          </a:endParaRPr>
        </a:p>
      </dgm:t>
    </dgm:pt>
    <dgm:pt modelId="{EA5182FC-59DD-4562-8F1A-90A1CB9418ED}" type="sibTrans" cxnId="{47AF1776-8C01-4A97-898E-74CBDC175268}">
      <dgm:prSet/>
      <dgm:spPr/>
      <dgm:t>
        <a:bodyPr rtlCol="0"/>
        <a:lstStyle/>
        <a:p>
          <a:pPr rtl="0"/>
          <a:endParaRPr lang="de-DE" noProof="0" dirty="0">
            <a:latin typeface="Cabin" panose="020B0803050202020004" pitchFamily="34" charset="0"/>
          </a:endParaRPr>
        </a:p>
      </dgm:t>
    </dgm:pt>
    <dgm:pt modelId="{884B8657-D33D-4E0A-A824-0AE8F0C858C3}">
      <dgm:prSet phldrT="[Text]"/>
      <dgm:spPr>
        <a:solidFill>
          <a:srgbClr val="FFEAC1">
            <a:alpha val="89804"/>
          </a:srgbClr>
        </a:solidFill>
        <a:ln>
          <a:noFill/>
        </a:ln>
      </dgm:spPr>
      <dgm:t>
        <a:bodyPr rtlCol="0"/>
        <a:lstStyle/>
        <a:p>
          <a:pPr rtl="0"/>
          <a:endParaRPr lang="de-DE" noProof="0" dirty="0">
            <a:latin typeface="+mj-lt"/>
          </a:endParaRPr>
        </a:p>
      </dgm:t>
    </dgm:pt>
    <dgm:pt modelId="{8623F71C-0BFC-4ACC-AB4E-990BE1864E4C}" type="parTrans" cxnId="{12443457-0F78-402C-9DBB-1014085FAA6D}">
      <dgm:prSet/>
      <dgm:spPr/>
      <dgm:t>
        <a:bodyPr rtlCol="0"/>
        <a:lstStyle/>
        <a:p>
          <a:pPr rtl="0"/>
          <a:endParaRPr lang="de-DE" noProof="0" dirty="0">
            <a:latin typeface="Cabin" panose="020B0803050202020004" pitchFamily="34" charset="0"/>
          </a:endParaRPr>
        </a:p>
      </dgm:t>
    </dgm:pt>
    <dgm:pt modelId="{4A8341CC-F999-4B28-8D1C-55B370158749}" type="sibTrans" cxnId="{12443457-0F78-402C-9DBB-1014085FAA6D}">
      <dgm:prSet/>
      <dgm:spPr/>
      <dgm:t>
        <a:bodyPr rtlCol="0"/>
        <a:lstStyle/>
        <a:p>
          <a:pPr rtl="0"/>
          <a:endParaRPr lang="de-DE" noProof="0" dirty="0">
            <a:latin typeface="Cabin" panose="020B0803050202020004" pitchFamily="34" charset="0"/>
          </a:endParaRPr>
        </a:p>
      </dgm:t>
    </dgm:pt>
    <dgm:pt modelId="{29BE108A-557B-436C-A249-1801D18C6C06}">
      <dgm:prSet phldrT="[Text]"/>
      <dgm:spPr>
        <a:solidFill>
          <a:srgbClr val="D4D4D4"/>
        </a:solidFill>
        <a:ln>
          <a:noFill/>
        </a:ln>
      </dgm:spPr>
      <dgm:t>
        <a:bodyPr rtlCol="0"/>
        <a:lstStyle/>
        <a:p>
          <a:pPr rtl="0"/>
          <a:endParaRPr lang="de-DE" noProof="0" dirty="0">
            <a:latin typeface="+mj-lt"/>
          </a:endParaRPr>
        </a:p>
      </dgm:t>
    </dgm:pt>
    <dgm:pt modelId="{B7D01297-ABE7-4E0E-8221-9D5E80020B20}" type="parTrans" cxnId="{61F335A9-C303-4AAE-9C3E-6A9D91303852}">
      <dgm:prSet/>
      <dgm:spPr/>
      <dgm:t>
        <a:bodyPr rtlCol="0"/>
        <a:lstStyle/>
        <a:p>
          <a:pPr rtl="0"/>
          <a:endParaRPr lang="de-DE" noProof="0" dirty="0">
            <a:latin typeface="Cabin" panose="020B0803050202020004" pitchFamily="34" charset="0"/>
          </a:endParaRPr>
        </a:p>
      </dgm:t>
    </dgm:pt>
    <dgm:pt modelId="{4B742242-C444-45FE-A829-3316DDC4AD15}" type="sibTrans" cxnId="{61F335A9-C303-4AAE-9C3E-6A9D91303852}">
      <dgm:prSet/>
      <dgm:spPr/>
      <dgm:t>
        <a:bodyPr rtlCol="0"/>
        <a:lstStyle/>
        <a:p>
          <a:pPr rtl="0"/>
          <a:endParaRPr lang="de-DE" noProof="0" dirty="0">
            <a:latin typeface="Cabin" panose="020B0803050202020004" pitchFamily="34" charset="0"/>
          </a:endParaRPr>
        </a:p>
      </dgm:t>
    </dgm:pt>
    <dgm:pt modelId="{52E90D9B-A451-4ECB-A988-65D7E0721C56}">
      <dgm:prSet phldrT="[Text]"/>
      <dgm:spPr>
        <a:solidFill>
          <a:srgbClr val="F0F0F0">
            <a:alpha val="89804"/>
          </a:srgbClr>
        </a:solidFill>
        <a:ln>
          <a:noFill/>
        </a:ln>
      </dgm:spPr>
      <dgm:t>
        <a:bodyPr rtlCol="0"/>
        <a:lstStyle/>
        <a:p>
          <a:pPr rtl="0"/>
          <a:endParaRPr lang="de-DE" noProof="0" dirty="0">
            <a:latin typeface="+mj-lt"/>
          </a:endParaRPr>
        </a:p>
      </dgm:t>
    </dgm:pt>
    <dgm:pt modelId="{57B5EEEF-B9CF-4B12-A6F2-2653CE0F1AAB}" type="parTrans" cxnId="{B27F0AE5-D875-43F4-96FC-12B0B6B2DA22}">
      <dgm:prSet/>
      <dgm:spPr/>
      <dgm:t>
        <a:bodyPr rtlCol="0"/>
        <a:lstStyle/>
        <a:p>
          <a:pPr rtl="0"/>
          <a:endParaRPr lang="de-DE" noProof="0" dirty="0">
            <a:latin typeface="Cabin" panose="020B0803050202020004" pitchFamily="34" charset="0"/>
          </a:endParaRPr>
        </a:p>
      </dgm:t>
    </dgm:pt>
    <dgm:pt modelId="{167C8509-3D1F-4C9D-9F18-AC084954BA2F}" type="sibTrans" cxnId="{B27F0AE5-D875-43F4-96FC-12B0B6B2DA22}">
      <dgm:prSet/>
      <dgm:spPr/>
      <dgm:t>
        <a:bodyPr rtlCol="0"/>
        <a:lstStyle/>
        <a:p>
          <a:pPr rtl="0"/>
          <a:endParaRPr lang="de-DE" noProof="0" dirty="0">
            <a:latin typeface="Cabin" panose="020B0803050202020004" pitchFamily="34" charset="0"/>
          </a:endParaRPr>
        </a:p>
      </dgm:t>
    </dgm:pt>
    <dgm:pt modelId="{1E48E268-1ACC-48A8-A6FC-608213A71B3E}">
      <dgm:prSet phldrT="[Text]"/>
      <dgm:spPr>
        <a:solidFill>
          <a:srgbClr val="FF9600"/>
        </a:solidFill>
        <a:ln>
          <a:noFill/>
        </a:ln>
      </dgm:spPr>
      <dgm:t>
        <a:bodyPr rtlCol="0"/>
        <a:lstStyle/>
        <a:p>
          <a:pPr rtl="0"/>
          <a:endParaRPr lang="de-DE" noProof="0" dirty="0">
            <a:latin typeface="+mj-lt"/>
          </a:endParaRPr>
        </a:p>
      </dgm:t>
    </dgm:pt>
    <dgm:pt modelId="{503824B4-8C17-4D13-A4C5-C8A24A5AC199}" type="parTrans" cxnId="{7F4E1ECF-CF30-4566-9320-47B921495474}">
      <dgm:prSet/>
      <dgm:spPr/>
      <dgm:t>
        <a:bodyPr rtlCol="0"/>
        <a:lstStyle/>
        <a:p>
          <a:pPr rtl="0"/>
          <a:endParaRPr lang="de-DE" noProof="0" dirty="0">
            <a:latin typeface="Cabin" panose="020B0803050202020004" pitchFamily="34" charset="0"/>
          </a:endParaRPr>
        </a:p>
      </dgm:t>
    </dgm:pt>
    <dgm:pt modelId="{C72BC438-006C-44E7-B611-8802C0408E43}" type="sibTrans" cxnId="{7F4E1ECF-CF30-4566-9320-47B921495474}">
      <dgm:prSet/>
      <dgm:spPr/>
      <dgm:t>
        <a:bodyPr rtlCol="0"/>
        <a:lstStyle/>
        <a:p>
          <a:pPr rtl="0"/>
          <a:endParaRPr lang="de-DE" noProof="0" dirty="0">
            <a:latin typeface="Cabin" panose="020B0803050202020004" pitchFamily="34" charset="0"/>
          </a:endParaRPr>
        </a:p>
      </dgm:t>
    </dgm:pt>
    <dgm:pt modelId="{E0464B81-882A-44EC-B5AE-38F317FDC978}">
      <dgm:prSet phldrT="[Text]"/>
      <dgm:spPr>
        <a:solidFill>
          <a:srgbClr val="FFD79B">
            <a:alpha val="89804"/>
          </a:srgbClr>
        </a:solidFill>
        <a:ln>
          <a:noFill/>
        </a:ln>
      </dgm:spPr>
      <dgm:t>
        <a:bodyPr rtlCol="0"/>
        <a:lstStyle/>
        <a:p>
          <a:pPr rtl="0"/>
          <a:endParaRPr lang="de-DE" noProof="0" dirty="0">
            <a:latin typeface="+mj-lt"/>
          </a:endParaRPr>
        </a:p>
      </dgm:t>
    </dgm:pt>
    <dgm:pt modelId="{72D2B397-D1BA-48AD-A3C5-116A8455487E}" type="parTrans" cxnId="{2BCEFC94-BCF3-48AE-B7F3-73DB57E4A22D}">
      <dgm:prSet/>
      <dgm:spPr/>
      <dgm:t>
        <a:bodyPr rtlCol="0"/>
        <a:lstStyle/>
        <a:p>
          <a:pPr rtl="0"/>
          <a:endParaRPr lang="de-DE" noProof="0" dirty="0">
            <a:latin typeface="Cabin" panose="020B0803050202020004" pitchFamily="34" charset="0"/>
          </a:endParaRPr>
        </a:p>
      </dgm:t>
    </dgm:pt>
    <dgm:pt modelId="{07416259-E870-4C04-884F-481BE2963EAE}" type="sibTrans" cxnId="{2BCEFC94-BCF3-48AE-B7F3-73DB57E4A22D}">
      <dgm:prSet/>
      <dgm:spPr/>
      <dgm:t>
        <a:bodyPr rtlCol="0"/>
        <a:lstStyle/>
        <a:p>
          <a:pPr rtl="0"/>
          <a:endParaRPr lang="de-DE" noProof="0" dirty="0">
            <a:latin typeface="Cabin" panose="020B0803050202020004" pitchFamily="34" charset="0"/>
          </a:endParaRPr>
        </a:p>
      </dgm:t>
    </dgm:pt>
    <dgm:pt modelId="{4ED46DEC-8E6E-4774-9538-FDB89C72D107}" type="pres">
      <dgm:prSet presAssocID="{4F6C6A28-CC57-45C3-B713-68F2EFC8A4E6}" presName="Name0" presStyleCnt="0">
        <dgm:presLayoutVars>
          <dgm:dir/>
          <dgm:animLvl val="lvl"/>
          <dgm:resizeHandles val="exact"/>
        </dgm:presLayoutVars>
      </dgm:prSet>
      <dgm:spPr/>
    </dgm:pt>
    <dgm:pt modelId="{BCEA5C92-F53B-4860-83B2-72CC36A08F67}" type="pres">
      <dgm:prSet presAssocID="{1E48E268-1ACC-48A8-A6FC-608213A71B3E}" presName="boxAndChildren" presStyleCnt="0"/>
      <dgm:spPr/>
    </dgm:pt>
    <dgm:pt modelId="{ECAA1C17-F54C-4AA3-BBE2-E1E9970961A2}" type="pres">
      <dgm:prSet presAssocID="{1E48E268-1ACC-48A8-A6FC-608213A71B3E}" presName="parentTextBox" presStyleLbl="alignNode1" presStyleIdx="0" presStyleCnt="3"/>
      <dgm:spPr/>
    </dgm:pt>
    <dgm:pt modelId="{BFF3A099-991E-4C39-A76D-B1A15F6185FC}" type="pres">
      <dgm:prSet presAssocID="{1E48E268-1ACC-48A8-A6FC-608213A71B3E}" presName="descendantBox" presStyleLbl="bgAccFollowNode1" presStyleIdx="0" presStyleCnt="3"/>
      <dgm:spPr/>
    </dgm:pt>
    <dgm:pt modelId="{AC4486F0-455E-4BF5-B201-02BCE7C6FB60}" type="pres">
      <dgm:prSet presAssocID="{4B742242-C444-45FE-A829-3316DDC4AD15}" presName="sp" presStyleCnt="0"/>
      <dgm:spPr/>
    </dgm:pt>
    <dgm:pt modelId="{B76EACBF-1C7D-48E3-A1DB-6F3B25295177}" type="pres">
      <dgm:prSet presAssocID="{29BE108A-557B-436C-A249-1801D18C6C06}" presName="arrowAndChildren" presStyleCnt="0"/>
      <dgm:spPr/>
    </dgm:pt>
    <dgm:pt modelId="{8F2DC8F7-2969-4E54-8404-1322F16C0762}" type="pres">
      <dgm:prSet presAssocID="{29BE108A-557B-436C-A249-1801D18C6C06}" presName="parentTextArrow" presStyleLbl="node1" presStyleIdx="0" presStyleCnt="0"/>
      <dgm:spPr/>
    </dgm:pt>
    <dgm:pt modelId="{B572971A-69E2-4612-9AE9-2D297FC1D105}" type="pres">
      <dgm:prSet presAssocID="{29BE108A-557B-436C-A249-1801D18C6C06}" presName="arrow" presStyleLbl="alignNode1" presStyleIdx="1" presStyleCnt="3"/>
      <dgm:spPr/>
    </dgm:pt>
    <dgm:pt modelId="{9B56BC1C-DD08-4C02-A4B7-C2C2F8FB002B}" type="pres">
      <dgm:prSet presAssocID="{29BE108A-557B-436C-A249-1801D18C6C06}" presName="descendantArrow" presStyleLbl="bgAccFollowNode1" presStyleIdx="1" presStyleCnt="3"/>
      <dgm:spPr/>
    </dgm:pt>
    <dgm:pt modelId="{119EA7EE-880B-438D-A620-F0E6FE5A5EB8}" type="pres">
      <dgm:prSet presAssocID="{EA5182FC-59DD-4562-8F1A-90A1CB9418ED}" presName="sp" presStyleCnt="0"/>
      <dgm:spPr/>
    </dgm:pt>
    <dgm:pt modelId="{2BD7A605-778D-45AC-B1EE-02534FA84DF0}" type="pres">
      <dgm:prSet presAssocID="{355E3FB0-4D90-4432-AF57-930C91099418}" presName="arrowAndChildren" presStyleCnt="0"/>
      <dgm:spPr/>
    </dgm:pt>
    <dgm:pt modelId="{6829E04E-CDE8-4E62-949B-BD9655AB514B}" type="pres">
      <dgm:prSet presAssocID="{355E3FB0-4D90-4432-AF57-930C91099418}" presName="parentTextArrow" presStyleLbl="node1" presStyleIdx="0" presStyleCnt="0"/>
      <dgm:spPr/>
    </dgm:pt>
    <dgm:pt modelId="{B0EECA9C-951C-4D9E-8CEE-394BCB22CEF0}" type="pres">
      <dgm:prSet presAssocID="{355E3FB0-4D90-4432-AF57-930C91099418}" presName="arrow" presStyleLbl="alignNode1" presStyleIdx="2" presStyleCnt="3" custLinFactNeighborX="-979" custLinFactNeighborY="-76156"/>
      <dgm:spPr/>
    </dgm:pt>
    <dgm:pt modelId="{74B3C4B7-20AD-4945-8126-5056D9CFA6CE}" type="pres">
      <dgm:prSet presAssocID="{355E3FB0-4D90-4432-AF57-930C91099418}" presName="descendantArrow" presStyleLbl="bgAccFollowNode1" presStyleIdx="2" presStyleCnt="3" custLinFactY="-55979" custLinFactNeighborX="1152" custLinFactNeighborY="-100000"/>
      <dgm:spPr/>
    </dgm:pt>
  </dgm:ptLst>
  <dgm:cxnLst>
    <dgm:cxn modelId="{DBEAE811-B2A7-4B73-8584-EE847E46292F}" type="presOf" srcId="{E0464B81-882A-44EC-B5AE-38F317FDC978}" destId="{BFF3A099-991E-4C39-A76D-B1A15F6185FC}" srcOrd="0" destOrd="0" presId="urn:microsoft.com/office/officeart/2016/7/layout/VerticalDownArrowProcess"/>
    <dgm:cxn modelId="{7E4EB123-75CA-4297-B0A8-05D58FE8FD31}" type="presOf" srcId="{355E3FB0-4D90-4432-AF57-930C91099418}" destId="{6829E04E-CDE8-4E62-949B-BD9655AB514B}" srcOrd="0" destOrd="0" presId="urn:microsoft.com/office/officeart/2016/7/layout/VerticalDownArrowProcess"/>
    <dgm:cxn modelId="{F943E728-6AE2-42CA-BC6C-15AF359C08D0}" type="presOf" srcId="{29BE108A-557B-436C-A249-1801D18C6C06}" destId="{B572971A-69E2-4612-9AE9-2D297FC1D105}" srcOrd="1" destOrd="0" presId="urn:microsoft.com/office/officeart/2016/7/layout/VerticalDownArrowProcess"/>
    <dgm:cxn modelId="{1E111D3C-4FB3-4419-B5B7-7E9E0C144067}" type="presOf" srcId="{1E48E268-1ACC-48A8-A6FC-608213A71B3E}" destId="{ECAA1C17-F54C-4AA3-BBE2-E1E9970961A2}" srcOrd="0" destOrd="0" presId="urn:microsoft.com/office/officeart/2016/7/layout/VerticalDownArrowProcess"/>
    <dgm:cxn modelId="{08E93F48-54FB-4FFB-A08A-833A8D3B3F53}" type="presOf" srcId="{29BE108A-557B-436C-A249-1801D18C6C06}" destId="{8F2DC8F7-2969-4E54-8404-1322F16C0762}" srcOrd="0" destOrd="0" presId="urn:microsoft.com/office/officeart/2016/7/layout/VerticalDownArrowProcess"/>
    <dgm:cxn modelId="{CED8B64B-E281-44E4-9A04-0291B6DE6555}" type="presOf" srcId="{52E90D9B-A451-4ECB-A988-65D7E0721C56}" destId="{9B56BC1C-DD08-4C02-A4B7-C2C2F8FB002B}" srcOrd="0" destOrd="0" presId="urn:microsoft.com/office/officeart/2016/7/layout/VerticalDownArrowProcess"/>
    <dgm:cxn modelId="{99DC9D53-D889-4336-B2B1-C028B7E2996A}" type="presOf" srcId="{884B8657-D33D-4E0A-A824-0AE8F0C858C3}" destId="{74B3C4B7-20AD-4945-8126-5056D9CFA6CE}" srcOrd="0" destOrd="0" presId="urn:microsoft.com/office/officeart/2016/7/layout/VerticalDownArrowProcess"/>
    <dgm:cxn modelId="{47AF1776-8C01-4A97-898E-74CBDC175268}" srcId="{4F6C6A28-CC57-45C3-B713-68F2EFC8A4E6}" destId="{355E3FB0-4D90-4432-AF57-930C91099418}" srcOrd="0" destOrd="0" parTransId="{CA8FC44E-2FD4-4562-A558-A0BA15E02677}" sibTransId="{EA5182FC-59DD-4562-8F1A-90A1CB9418ED}"/>
    <dgm:cxn modelId="{12443457-0F78-402C-9DBB-1014085FAA6D}" srcId="{355E3FB0-4D90-4432-AF57-930C91099418}" destId="{884B8657-D33D-4E0A-A824-0AE8F0C858C3}" srcOrd="0" destOrd="0" parTransId="{8623F71C-0BFC-4ACC-AB4E-990BE1864E4C}" sibTransId="{4A8341CC-F999-4B28-8D1C-55B370158749}"/>
    <dgm:cxn modelId="{2BCEFC94-BCF3-48AE-B7F3-73DB57E4A22D}" srcId="{1E48E268-1ACC-48A8-A6FC-608213A71B3E}" destId="{E0464B81-882A-44EC-B5AE-38F317FDC978}" srcOrd="0" destOrd="0" parTransId="{72D2B397-D1BA-48AD-A3C5-116A8455487E}" sibTransId="{07416259-E870-4C04-884F-481BE2963EAE}"/>
    <dgm:cxn modelId="{CA5ED297-518A-4B79-AE2C-7D07B73CCB7C}" type="presOf" srcId="{355E3FB0-4D90-4432-AF57-930C91099418}" destId="{B0EECA9C-951C-4D9E-8CEE-394BCB22CEF0}" srcOrd="1" destOrd="0" presId="urn:microsoft.com/office/officeart/2016/7/layout/VerticalDownArrowProcess"/>
    <dgm:cxn modelId="{61F335A9-C303-4AAE-9C3E-6A9D91303852}" srcId="{4F6C6A28-CC57-45C3-B713-68F2EFC8A4E6}" destId="{29BE108A-557B-436C-A249-1801D18C6C06}" srcOrd="1" destOrd="0" parTransId="{B7D01297-ABE7-4E0E-8221-9D5E80020B20}" sibTransId="{4B742242-C444-45FE-A829-3316DDC4AD15}"/>
    <dgm:cxn modelId="{7F4E1ECF-CF30-4566-9320-47B921495474}" srcId="{4F6C6A28-CC57-45C3-B713-68F2EFC8A4E6}" destId="{1E48E268-1ACC-48A8-A6FC-608213A71B3E}" srcOrd="2" destOrd="0" parTransId="{503824B4-8C17-4D13-A4C5-C8A24A5AC199}" sibTransId="{C72BC438-006C-44E7-B611-8802C0408E43}"/>
    <dgm:cxn modelId="{C6CFBCD5-2979-4C46-88D8-D38F396C2F7F}" type="presOf" srcId="{4F6C6A28-CC57-45C3-B713-68F2EFC8A4E6}" destId="{4ED46DEC-8E6E-4774-9538-FDB89C72D107}" srcOrd="0" destOrd="0" presId="urn:microsoft.com/office/officeart/2016/7/layout/VerticalDownArrowProcess"/>
    <dgm:cxn modelId="{B27F0AE5-D875-43F4-96FC-12B0B6B2DA22}" srcId="{29BE108A-557B-436C-A249-1801D18C6C06}" destId="{52E90D9B-A451-4ECB-A988-65D7E0721C56}" srcOrd="0" destOrd="0" parTransId="{57B5EEEF-B9CF-4B12-A6F2-2653CE0F1AAB}" sibTransId="{167C8509-3D1F-4C9D-9F18-AC084954BA2F}"/>
    <dgm:cxn modelId="{8A5C214A-9C4D-4BF2-83E3-D5A4F8DF7D3E}" type="presParOf" srcId="{4ED46DEC-8E6E-4774-9538-FDB89C72D107}" destId="{BCEA5C92-F53B-4860-83B2-72CC36A08F67}" srcOrd="0" destOrd="0" presId="urn:microsoft.com/office/officeart/2016/7/layout/VerticalDownArrowProcess"/>
    <dgm:cxn modelId="{CD65304A-7F7A-4793-A325-763964DEB57E}" type="presParOf" srcId="{BCEA5C92-F53B-4860-83B2-72CC36A08F67}" destId="{ECAA1C17-F54C-4AA3-BBE2-E1E9970961A2}" srcOrd="0" destOrd="0" presId="urn:microsoft.com/office/officeart/2016/7/layout/VerticalDownArrowProcess"/>
    <dgm:cxn modelId="{B15FA21C-9E7E-403B-AFB4-D392920E5614}" type="presParOf" srcId="{BCEA5C92-F53B-4860-83B2-72CC36A08F67}" destId="{BFF3A099-991E-4C39-A76D-B1A15F6185FC}" srcOrd="1" destOrd="0" presId="urn:microsoft.com/office/officeart/2016/7/layout/VerticalDownArrowProcess"/>
    <dgm:cxn modelId="{9436589C-752D-4AD7-96A6-5F3B0E5EFF67}" type="presParOf" srcId="{4ED46DEC-8E6E-4774-9538-FDB89C72D107}" destId="{AC4486F0-455E-4BF5-B201-02BCE7C6FB60}" srcOrd="1" destOrd="0" presId="urn:microsoft.com/office/officeart/2016/7/layout/VerticalDownArrowProcess"/>
    <dgm:cxn modelId="{8D2DAA38-FA6C-4A13-A688-808BE82F0961}" type="presParOf" srcId="{4ED46DEC-8E6E-4774-9538-FDB89C72D107}" destId="{B76EACBF-1C7D-48E3-A1DB-6F3B25295177}" srcOrd="2" destOrd="0" presId="urn:microsoft.com/office/officeart/2016/7/layout/VerticalDownArrowProcess"/>
    <dgm:cxn modelId="{B9B715EB-2D42-44F6-AC30-C0AF73EE6CB8}" type="presParOf" srcId="{B76EACBF-1C7D-48E3-A1DB-6F3B25295177}" destId="{8F2DC8F7-2969-4E54-8404-1322F16C0762}" srcOrd="0" destOrd="0" presId="urn:microsoft.com/office/officeart/2016/7/layout/VerticalDownArrowProcess"/>
    <dgm:cxn modelId="{17A1FF52-6C09-4011-9C1A-3F90327C0F40}" type="presParOf" srcId="{B76EACBF-1C7D-48E3-A1DB-6F3B25295177}" destId="{B572971A-69E2-4612-9AE9-2D297FC1D105}" srcOrd="1" destOrd="0" presId="urn:microsoft.com/office/officeart/2016/7/layout/VerticalDownArrowProcess"/>
    <dgm:cxn modelId="{FB62BC30-8711-4A60-9F8C-78E44791FA17}" type="presParOf" srcId="{B76EACBF-1C7D-48E3-A1DB-6F3B25295177}" destId="{9B56BC1C-DD08-4C02-A4B7-C2C2F8FB002B}" srcOrd="2" destOrd="0" presId="urn:microsoft.com/office/officeart/2016/7/layout/VerticalDownArrowProcess"/>
    <dgm:cxn modelId="{E9BF4A95-C07C-4133-B1BE-9B30B65FA677}" type="presParOf" srcId="{4ED46DEC-8E6E-4774-9538-FDB89C72D107}" destId="{119EA7EE-880B-438D-A620-F0E6FE5A5EB8}" srcOrd="3" destOrd="0" presId="urn:microsoft.com/office/officeart/2016/7/layout/VerticalDownArrowProcess"/>
    <dgm:cxn modelId="{11F776D9-5A14-45F2-A825-EC827FA10F0E}" type="presParOf" srcId="{4ED46DEC-8E6E-4774-9538-FDB89C72D107}" destId="{2BD7A605-778D-45AC-B1EE-02534FA84DF0}" srcOrd="4" destOrd="0" presId="urn:microsoft.com/office/officeart/2016/7/layout/VerticalDownArrowProcess"/>
    <dgm:cxn modelId="{F6D33F9B-5377-4C53-968C-A9ED085A2C19}" type="presParOf" srcId="{2BD7A605-778D-45AC-B1EE-02534FA84DF0}" destId="{6829E04E-CDE8-4E62-949B-BD9655AB514B}" srcOrd="0" destOrd="0" presId="urn:microsoft.com/office/officeart/2016/7/layout/VerticalDownArrowProcess"/>
    <dgm:cxn modelId="{F0E39F8C-1FD9-44A1-937E-EE08E5F73EED}" type="presParOf" srcId="{2BD7A605-778D-45AC-B1EE-02534FA84DF0}" destId="{B0EECA9C-951C-4D9E-8CEE-394BCB22CEF0}" srcOrd="1" destOrd="0" presId="urn:microsoft.com/office/officeart/2016/7/layout/VerticalDownArrowProcess"/>
    <dgm:cxn modelId="{4C8A049E-887D-4B70-9A40-DA9DFA05EA5A}" type="presParOf" srcId="{2BD7A605-778D-45AC-B1EE-02534FA84DF0}" destId="{74B3C4B7-20AD-4945-8126-5056D9CFA6CE}"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A1C17-F54C-4AA3-BBE2-E1E9970961A2}">
      <dsp:nvSpPr>
        <dsp:cNvPr id="0" name=""/>
        <dsp:cNvSpPr/>
      </dsp:nvSpPr>
      <dsp:spPr>
        <a:xfrm>
          <a:off x="0" y="2491066"/>
          <a:ext cx="1571386" cy="817623"/>
        </a:xfrm>
        <a:prstGeom prst="rect">
          <a:avLst/>
        </a:prstGeom>
        <a:solidFill>
          <a:srgbClr val="FF96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a:off x="0" y="2491066"/>
        <a:ext cx="1571386" cy="817623"/>
      </dsp:txXfrm>
    </dsp:sp>
    <dsp:sp modelId="{BFF3A099-991E-4C39-A76D-B1A15F6185FC}">
      <dsp:nvSpPr>
        <dsp:cNvPr id="0" name=""/>
        <dsp:cNvSpPr/>
      </dsp:nvSpPr>
      <dsp:spPr>
        <a:xfrm>
          <a:off x="1571385" y="2491066"/>
          <a:ext cx="4714158" cy="817623"/>
        </a:xfrm>
        <a:prstGeom prst="rect">
          <a:avLst/>
        </a:prstGeom>
        <a:solidFill>
          <a:srgbClr val="FFD79B">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2491066"/>
        <a:ext cx="4714158" cy="817623"/>
      </dsp:txXfrm>
    </dsp:sp>
    <dsp:sp modelId="{B572971A-69E2-4612-9AE9-2D297FC1D105}">
      <dsp:nvSpPr>
        <dsp:cNvPr id="0" name=""/>
        <dsp:cNvSpPr/>
      </dsp:nvSpPr>
      <dsp:spPr>
        <a:xfrm rot="10800000">
          <a:off x="0" y="1245825"/>
          <a:ext cx="1571386" cy="1257505"/>
        </a:xfrm>
        <a:prstGeom prst="upArrowCallout">
          <a:avLst>
            <a:gd name="adj1" fmla="val 5000"/>
            <a:gd name="adj2" fmla="val 10000"/>
            <a:gd name="adj3" fmla="val 15000"/>
            <a:gd name="adj4" fmla="val 64977"/>
          </a:avLst>
        </a:prstGeom>
        <a:solidFill>
          <a:srgbClr val="D4D4D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1245825"/>
        <a:ext cx="1571386" cy="817378"/>
      </dsp:txXfrm>
    </dsp:sp>
    <dsp:sp modelId="{9B56BC1C-DD08-4C02-A4B7-C2C2F8FB002B}">
      <dsp:nvSpPr>
        <dsp:cNvPr id="0" name=""/>
        <dsp:cNvSpPr/>
      </dsp:nvSpPr>
      <dsp:spPr>
        <a:xfrm>
          <a:off x="1571385" y="1245825"/>
          <a:ext cx="4714158" cy="817378"/>
        </a:xfrm>
        <a:prstGeom prst="rect">
          <a:avLst/>
        </a:prstGeom>
        <a:solidFill>
          <a:srgbClr val="F0F0F0">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1245825"/>
        <a:ext cx="4714158" cy="817378"/>
      </dsp:txXfrm>
    </dsp:sp>
    <dsp:sp modelId="{B0EECA9C-951C-4D9E-8CEE-394BCB22CEF0}">
      <dsp:nvSpPr>
        <dsp:cNvPr id="0" name=""/>
        <dsp:cNvSpPr/>
      </dsp:nvSpPr>
      <dsp:spPr>
        <a:xfrm rot="10800000">
          <a:off x="0" y="0"/>
          <a:ext cx="1571386" cy="1257505"/>
        </a:xfrm>
        <a:prstGeom prst="upArrowCallout">
          <a:avLst>
            <a:gd name="adj1" fmla="val 5000"/>
            <a:gd name="adj2" fmla="val 10000"/>
            <a:gd name="adj3" fmla="val 15000"/>
            <a:gd name="adj4" fmla="val 64977"/>
          </a:avLst>
        </a:prstGeom>
        <a:solidFill>
          <a:srgbClr val="FECA6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57" tIns="206248" rIns="111757" bIns="206248" numCol="1" spcCol="1270" rtlCol="0" anchor="ctr" anchorCtr="0">
          <a:noAutofit/>
        </a:bodyPr>
        <a:lstStyle/>
        <a:p>
          <a:pPr marL="0" lvl="0" indent="0" algn="ctr" defTabSz="1289050" rtl="0">
            <a:lnSpc>
              <a:spcPct val="90000"/>
            </a:lnSpc>
            <a:spcBef>
              <a:spcPct val="0"/>
            </a:spcBef>
            <a:spcAft>
              <a:spcPct val="35000"/>
            </a:spcAft>
            <a:buNone/>
          </a:pPr>
          <a:endParaRPr lang="de-DE" sz="2900" kern="1200" noProof="0" dirty="0">
            <a:latin typeface="+mj-lt"/>
          </a:endParaRPr>
        </a:p>
      </dsp:txBody>
      <dsp:txXfrm rot="-10800000">
        <a:off x="0" y="0"/>
        <a:ext cx="1571386" cy="817378"/>
      </dsp:txXfrm>
    </dsp:sp>
    <dsp:sp modelId="{74B3C4B7-20AD-4945-8126-5056D9CFA6CE}">
      <dsp:nvSpPr>
        <dsp:cNvPr id="0" name=""/>
        <dsp:cNvSpPr/>
      </dsp:nvSpPr>
      <dsp:spPr>
        <a:xfrm>
          <a:off x="1571385" y="0"/>
          <a:ext cx="4714158" cy="817378"/>
        </a:xfrm>
        <a:prstGeom prst="rect">
          <a:avLst/>
        </a:prstGeom>
        <a:solidFill>
          <a:srgbClr val="FFEAC1">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625" tIns="254000" rIns="95625" bIns="254000" numCol="1" spcCol="1270" rtlCol="0" anchor="ctr" anchorCtr="0">
          <a:noAutofit/>
        </a:bodyPr>
        <a:lstStyle/>
        <a:p>
          <a:pPr marL="0" lvl="0" indent="0" algn="l" defTabSz="889000" rtl="0">
            <a:lnSpc>
              <a:spcPct val="90000"/>
            </a:lnSpc>
            <a:spcBef>
              <a:spcPct val="0"/>
            </a:spcBef>
            <a:spcAft>
              <a:spcPct val="35000"/>
            </a:spcAft>
            <a:buNone/>
          </a:pPr>
          <a:endParaRPr lang="de-DE" sz="2000" kern="1200" noProof="0" dirty="0">
            <a:latin typeface="+mj-lt"/>
          </a:endParaRPr>
        </a:p>
      </dsp:txBody>
      <dsp:txXfrm>
        <a:off x="1571385" y="0"/>
        <a:ext cx="4714158" cy="81737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kale nach unten gerichteter Pfeilprozess"/>
  <dgm:desc val="Hiermit können Sie einen Verlauf, eine Zeitachse, aufeinanderfolgende Schritte etwa in einer Aufgabe, einem Prozess oder einem Workflow darstellen, oder eine Bewegung oder Richtung hervorheben. Ebene 1 wird in Pfeilform angezeigt, während Ebene 2 unter den Pfeilformen aufscheint."/>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0.70813</cdr:x>
      <cdr:y>0.05228</cdr:y>
    </cdr:from>
    <cdr:to>
      <cdr:x>0.70813</cdr:x>
      <cdr:y>0.95581</cdr:y>
    </cdr:to>
    <cdr:cxnSp macro="">
      <cdr:nvCxnSpPr>
        <cdr:cNvPr id="3" name="Gerader Verbinder 2">
          <a:extLst xmlns:a="http://schemas.openxmlformats.org/drawingml/2006/main">
            <a:ext uri="{FF2B5EF4-FFF2-40B4-BE49-F238E27FC236}">
              <a16:creationId xmlns:a16="http://schemas.microsoft.com/office/drawing/2014/main" id="{64139356-56E3-67FD-CB94-8AAA17FC8F06}"/>
            </a:ext>
          </a:extLst>
        </cdr:cNvPr>
        <cdr:cNvCxnSpPr/>
      </cdr:nvCxnSpPr>
      <cdr:spPr>
        <a:xfrm xmlns:a="http://schemas.openxmlformats.org/drawingml/2006/main">
          <a:off x="6838792" y="244071"/>
          <a:ext cx="0" cy="4218064"/>
        </a:xfrm>
        <a:prstGeom xmlns:a="http://schemas.openxmlformats.org/drawingml/2006/main" prst="line">
          <a:avLst/>
        </a:prstGeom>
        <a:ln xmlns:a="http://schemas.openxmlformats.org/drawingml/2006/main">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0.77836</cdr:x>
      <cdr:y>0.30318</cdr:y>
    </cdr:from>
    <cdr:to>
      <cdr:x>0.77836</cdr:x>
      <cdr:y>0.86232</cdr:y>
    </cdr:to>
    <cdr:cxnSp macro="">
      <cdr:nvCxnSpPr>
        <cdr:cNvPr id="3" name="Gerader Verbinder 2">
          <a:extLst xmlns:a="http://schemas.openxmlformats.org/drawingml/2006/main">
            <a:ext uri="{FF2B5EF4-FFF2-40B4-BE49-F238E27FC236}">
              <a16:creationId xmlns:a16="http://schemas.microsoft.com/office/drawing/2014/main" id="{CEBA7EDC-557F-DD11-3CDD-F2C110F14BE2}"/>
            </a:ext>
          </a:extLst>
        </cdr:cNvPr>
        <cdr:cNvCxnSpPr/>
      </cdr:nvCxnSpPr>
      <cdr:spPr>
        <a:xfrm xmlns:a="http://schemas.openxmlformats.org/drawingml/2006/main" flipV="1">
          <a:off x="7154162" y="617487"/>
          <a:ext cx="0" cy="1138793"/>
        </a:xfrm>
        <a:prstGeom xmlns:a="http://schemas.openxmlformats.org/drawingml/2006/main" prst="line">
          <a:avLst/>
        </a:prstGeom>
        <a:ln xmlns:a="http://schemas.openxmlformats.org/drawingml/2006/main" w="12700">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0.77958</cdr:x>
      <cdr:y>0.30318</cdr:y>
    </cdr:from>
    <cdr:to>
      <cdr:x>0.77958</cdr:x>
      <cdr:y>0.86232</cdr:y>
    </cdr:to>
    <cdr:cxnSp macro="">
      <cdr:nvCxnSpPr>
        <cdr:cNvPr id="3" name="Gerader Verbinder 2">
          <a:extLst xmlns:a="http://schemas.openxmlformats.org/drawingml/2006/main">
            <a:ext uri="{FF2B5EF4-FFF2-40B4-BE49-F238E27FC236}">
              <a16:creationId xmlns:a16="http://schemas.microsoft.com/office/drawing/2014/main" id="{CEBA7EDC-557F-DD11-3CDD-F2C110F14BE2}"/>
            </a:ext>
          </a:extLst>
        </cdr:cNvPr>
        <cdr:cNvCxnSpPr/>
      </cdr:nvCxnSpPr>
      <cdr:spPr>
        <a:xfrm xmlns:a="http://schemas.openxmlformats.org/drawingml/2006/main" flipV="1">
          <a:off x="7165384" y="617483"/>
          <a:ext cx="0" cy="1138793"/>
        </a:xfrm>
        <a:prstGeom xmlns:a="http://schemas.openxmlformats.org/drawingml/2006/main" prst="line">
          <a:avLst/>
        </a:prstGeom>
        <a:ln xmlns:a="http://schemas.openxmlformats.org/drawingml/2006/main" w="12700">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0771806-A88D-4281-9C6E-052C25C63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45076CB2-CF1A-4F31-93A4-D60BF1BF3E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3B98B4-65C7-452B-A4F3-021FCDAE3F38}" type="datetimeFigureOut">
              <a:rPr lang="de-DE" smtClean="0"/>
              <a:t>04.07.2022</a:t>
            </a:fld>
            <a:endParaRPr lang="de-DE" dirty="0"/>
          </a:p>
        </p:txBody>
      </p:sp>
      <p:sp>
        <p:nvSpPr>
          <p:cNvPr id="4" name="Fußzeilenplatzhalter 3">
            <a:extLst>
              <a:ext uri="{FF2B5EF4-FFF2-40B4-BE49-F238E27FC236}">
                <a16:creationId xmlns:a16="http://schemas.microsoft.com/office/drawing/2014/main" id="{64A5C279-D0DB-49CA-B0E8-0EFB3046AB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73A3711D-C025-494F-B41C-F59133765D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5B1078-4DED-4F3E-9493-3E3C3FEBAECF}" type="slidenum">
              <a:rPr lang="de-DE" smtClean="0"/>
              <a:t>‹Nr.›</a:t>
            </a:fld>
            <a:endParaRPr lang="de-DE" dirty="0"/>
          </a:p>
        </p:txBody>
      </p:sp>
    </p:spTree>
    <p:extLst>
      <p:ext uri="{BB962C8B-B14F-4D97-AF65-F5344CB8AC3E}">
        <p14:creationId xmlns:p14="http://schemas.microsoft.com/office/powerpoint/2010/main" val="3662656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737019-2BB3-4FA5-AB85-AC2E425D65A9}" type="datetimeFigureOut">
              <a:rPr lang="de-DE" smtClean="0"/>
              <a:t>04.07.2022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656F77-AD68-430B-B964-93D0FBD58B33}" type="slidenum">
              <a:rPr lang="de-DE" smtClean="0"/>
              <a:t>‹Nr.›</a:t>
            </a:fld>
            <a:endParaRPr lang="de-DE"/>
          </a:p>
        </p:txBody>
      </p:sp>
    </p:spTree>
    <p:extLst>
      <p:ext uri="{BB962C8B-B14F-4D97-AF65-F5344CB8AC3E}">
        <p14:creationId xmlns:p14="http://schemas.microsoft.com/office/powerpoint/2010/main" val="30799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5ADC75-2138-8D47-8D31-5C06E1339AE8}" type="slidenum">
              <a:rPr kumimoji="0" lang="en-US" sz="10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9630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gieanweisungn (vor Präsentaton löschen)">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8D60998-73AF-44C8-A52B-28359F2A0C94}"/>
              </a:ext>
            </a:extLst>
          </p:cNvPr>
          <p:cNvSpPr txBox="1"/>
          <p:nvPr userDrawn="1"/>
        </p:nvSpPr>
        <p:spPr>
          <a:xfrm>
            <a:off x="3374122" y="2090172"/>
            <a:ext cx="5659655" cy="3323987"/>
          </a:xfrm>
          <a:prstGeom prst="rect">
            <a:avLst/>
          </a:prstGeom>
          <a:noFill/>
          <a:ln w="19050">
            <a:solidFill>
              <a:schemeClr val="accent1"/>
            </a:solidFill>
          </a:ln>
        </p:spPr>
        <p:txBody>
          <a:bodyPr wrap="square" rtlCol="0">
            <a:spAutoFit/>
          </a:bodyPr>
          <a:lstStyle/>
          <a:p>
            <a:r>
              <a:rPr lang="de-DE" sz="1400" dirty="0"/>
              <a:t>Hallo, schön dass Ihr diesen Master benutzt! </a:t>
            </a:r>
          </a:p>
          <a:p>
            <a:endParaRPr lang="de-DE" sz="1400" dirty="0"/>
          </a:p>
          <a:p>
            <a:r>
              <a:rPr lang="de-DE" sz="1400" dirty="0"/>
              <a:t>Zu aller erst bitten wir Euch die Führungslinien unter Ansicht anzuhaken, damit sie die Ausrichtungen usw. gut verstehen und anwenden können.</a:t>
            </a:r>
          </a:p>
          <a:p>
            <a:endParaRPr lang="de-DE" sz="1400" dirty="0"/>
          </a:p>
          <a:p>
            <a:r>
              <a:rPr lang="de-DE" sz="1400" dirty="0"/>
              <a:t>Des weiteren befinden sich  auf einigen Folien dieses Masters Kästen mit Text, wie dieser hier. Oder auch Folien, die mit einem solchen Kasten umrahmt sind wie auf dieser Folie. Diese Kästen beinhalten Regieanweisungen, also Hinweise, die bei Benutzung dieses Folien-Masters zu beachten sind. Habt Ihr diese Hinweise gelesen und zur Kenntnis genommen, solltet Ihr diese im Anschluss löschen, denn sie sind kein Teil des Designs. Auch diese Folie sollte auf keinen Fall als Layout verwendet werden und nach dem Lesen gelöscht werden. </a:t>
            </a:r>
          </a:p>
        </p:txBody>
      </p:sp>
      <p:sp>
        <p:nvSpPr>
          <p:cNvPr id="4" name="Rechteck 3">
            <a:extLst>
              <a:ext uri="{FF2B5EF4-FFF2-40B4-BE49-F238E27FC236}">
                <a16:creationId xmlns:a16="http://schemas.microsoft.com/office/drawing/2014/main" id="{1ED3D1CE-CF49-46C3-A390-AA3F80DCC452}"/>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980596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Zwischentitel_ein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Teile der Schriften weiß sind</a:t>
            </a:r>
          </a:p>
        </p:txBody>
      </p:sp>
      <p:sp>
        <p:nvSpPr>
          <p:cNvPr id="9" name="Textplatzhalter 2">
            <a:extLst>
              <a:ext uri="{FF2B5EF4-FFF2-40B4-BE49-F238E27FC236}">
                <a16:creationId xmlns:a16="http://schemas.microsoft.com/office/drawing/2014/main" id="{6C99BDE3-5596-4567-8A56-703350BBBD37}"/>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7" name="Textplatzhalter 7">
            <a:extLst>
              <a:ext uri="{FF2B5EF4-FFF2-40B4-BE49-F238E27FC236}">
                <a16:creationId xmlns:a16="http://schemas.microsoft.com/office/drawing/2014/main" id="{EBA5A9A7-74FB-41C0-A730-D31B71E89459}"/>
              </a:ext>
            </a:extLst>
          </p:cNvPr>
          <p:cNvSpPr>
            <a:spLocks noGrp="1"/>
          </p:cNvSpPr>
          <p:nvPr>
            <p:ph type="body" sz="quarter" idx="18" hasCustomPrompt="1"/>
          </p:nvPr>
        </p:nvSpPr>
        <p:spPr>
          <a:xfrm>
            <a:off x="689721" y="5851832"/>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15034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ließtext">
    <p:spTree>
      <p:nvGrpSpPr>
        <p:cNvPr id="1" name=""/>
        <p:cNvGrpSpPr/>
        <p:nvPr/>
      </p:nvGrpSpPr>
      <p:grpSpPr>
        <a:xfrm>
          <a:off x="0" y="0"/>
          <a:ext cx="0" cy="0"/>
          <a:chOff x="0" y="0"/>
          <a:chExt cx="0" cy="0"/>
        </a:xfrm>
      </p:grpSpPr>
      <p:sp>
        <p:nvSpPr>
          <p:cNvPr id="14" name="Bildplatzhalter 14">
            <a:extLst>
              <a:ext uri="{FF2B5EF4-FFF2-40B4-BE49-F238E27FC236}">
                <a16:creationId xmlns:a16="http://schemas.microsoft.com/office/drawing/2014/main" id="{D0C82A2E-789A-4EA9-9930-5283EAA23A2D}"/>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
        <p:nvSpPr>
          <p:cNvPr id="8" name="Textplatzhalter 7">
            <a:extLst>
              <a:ext uri="{FF2B5EF4-FFF2-40B4-BE49-F238E27FC236}">
                <a16:creationId xmlns:a16="http://schemas.microsoft.com/office/drawing/2014/main" id="{0EB2D17D-C336-4F48-B152-657D4D1CBD48}"/>
              </a:ext>
            </a:extLst>
          </p:cNvPr>
          <p:cNvSpPr>
            <a:spLocks noGrp="1"/>
          </p:cNvSpPr>
          <p:nvPr>
            <p:ph type="body" sz="quarter" idx="10" hasCustomPrompt="1"/>
          </p:nvPr>
        </p:nvSpPr>
        <p:spPr>
          <a:xfrm>
            <a:off x="672667" y="1786886"/>
            <a:ext cx="9887383" cy="4055114"/>
          </a:xfrm>
          <a:prstGeom prst="rect">
            <a:avLst/>
          </a:prstGeom>
        </p:spPr>
        <p:txBody>
          <a:bodyPr/>
          <a:lstStyle>
            <a:lvl1pPr marL="182563" indent="-182563">
              <a:lnSpc>
                <a:spcPct val="100000"/>
              </a:lnSpc>
              <a:spcBef>
                <a:spcPts val="0"/>
              </a:spcBef>
              <a:buFont typeface="Arial" panose="020B0604020202020204" pitchFamily="34" charset="0"/>
              <a:buChar char="•"/>
              <a:defRPr sz="2000"/>
            </a:lvl1pPr>
          </a:lstStyle>
          <a:p>
            <a:pPr lvl="0"/>
            <a:r>
              <a:rPr lang="de-DE" dirty="0"/>
              <a:t>Text einfügen </a:t>
            </a:r>
          </a:p>
        </p:txBody>
      </p:sp>
      <p:sp>
        <p:nvSpPr>
          <p:cNvPr id="10" name="Textplatzhalter 9">
            <a:extLst>
              <a:ext uri="{FF2B5EF4-FFF2-40B4-BE49-F238E27FC236}">
                <a16:creationId xmlns:a16="http://schemas.microsoft.com/office/drawing/2014/main" id="{2986E491-F554-4549-ACA7-8EE7EB636529}"/>
              </a:ext>
            </a:extLst>
          </p:cNvPr>
          <p:cNvSpPr>
            <a:spLocks noGrp="1"/>
          </p:cNvSpPr>
          <p:nvPr>
            <p:ph type="body" sz="quarter" idx="11" hasCustomPrompt="1"/>
          </p:nvPr>
        </p:nvSpPr>
        <p:spPr>
          <a:xfrm>
            <a:off x="692979" y="6197600"/>
            <a:ext cx="8466138"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pic>
        <p:nvPicPr>
          <p:cNvPr id="9" name="Grafik 8">
            <a:extLst>
              <a:ext uri="{FF2B5EF4-FFF2-40B4-BE49-F238E27FC236}">
                <a16:creationId xmlns:a16="http://schemas.microsoft.com/office/drawing/2014/main" id="{6D2E12EB-6729-499C-AD18-8277CC58A58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1" name="Textplatzhalter 2">
            <a:extLst>
              <a:ext uri="{FF2B5EF4-FFF2-40B4-BE49-F238E27FC236}">
                <a16:creationId xmlns:a16="http://schemas.microsoft.com/office/drawing/2014/main" id="{0AAB05A5-BAF4-4E07-9CD9-767C304A725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 name="Textplatzhalter 17">
            <a:extLst>
              <a:ext uri="{FF2B5EF4-FFF2-40B4-BE49-F238E27FC236}">
                <a16:creationId xmlns:a16="http://schemas.microsoft.com/office/drawing/2014/main" id="{11252AD4-567D-4D1A-855D-9E387E7BC949}"/>
              </a:ext>
            </a:extLst>
          </p:cNvPr>
          <p:cNvSpPr>
            <a:spLocks noGrp="1"/>
          </p:cNvSpPr>
          <p:nvPr>
            <p:ph type="body" sz="quarter" idx="15" hasCustomPrompt="1"/>
          </p:nvPr>
        </p:nvSpPr>
        <p:spPr>
          <a:xfrm>
            <a:off x="4816548" y="139367"/>
            <a:ext cx="5094361" cy="1469719"/>
          </a:xfrm>
          <a:prstGeom prst="rect">
            <a:avLst/>
          </a:prstGeom>
          <a:ln w="19050">
            <a:solidFill>
              <a:schemeClr val="accent1"/>
            </a:solidFill>
          </a:ln>
        </p:spPr>
        <p:txBody>
          <a:bodyPr/>
          <a:lstStyle>
            <a:lvl1pPr marL="0" indent="0">
              <a:lnSpc>
                <a:spcPct val="100000"/>
              </a:lnSpc>
              <a:buNone/>
              <a:defRPr sz="1400"/>
            </a:lvl1pPr>
          </a:lstStyle>
          <a:p>
            <a:pPr lvl="0"/>
            <a:r>
              <a:rPr lang="de-DE" dirty="0"/>
              <a:t>Die „Zunge“ ist rausschiebbar. Je nachdem wie lang der Text ist, kann man sie bis kurz vor der linken Rundung rausschieben.  Der erste Buchstabe des Titels sollte immer mit der dritten vertikalen Führungslinie beginnen. Wenn Titel zu lang ist, kann man notfalls auch auf 20 Pkt. runtergehen. Die Überschrift darf nicht zweizeilig sein. </a:t>
            </a:r>
          </a:p>
          <a:p>
            <a:pPr lvl="0"/>
            <a:endParaRPr lang="de-DE" dirty="0"/>
          </a:p>
        </p:txBody>
      </p:sp>
      <p:sp>
        <p:nvSpPr>
          <p:cNvPr id="13" name="Textfeld 12">
            <a:extLst>
              <a:ext uri="{FF2B5EF4-FFF2-40B4-BE49-F238E27FC236}">
                <a16:creationId xmlns:a16="http://schemas.microsoft.com/office/drawing/2014/main" id="{F0B93553-FDFB-40BB-8BA2-CA43CDCAC37C}"/>
              </a:ext>
            </a:extLst>
          </p:cNvPr>
          <p:cNvSpPr txBox="1"/>
          <p:nvPr userDrawn="1"/>
        </p:nvSpPr>
        <p:spPr>
          <a:xfrm rot="16200000">
            <a:off x="11381680" y="5976434"/>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Tree>
    <p:extLst>
      <p:ext uri="{BB962C8B-B14F-4D97-AF65-F5344CB8AC3E}">
        <p14:creationId xmlns:p14="http://schemas.microsoft.com/office/powerpoint/2010/main" val="3403634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enig Text">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29AF4C2E-D317-4DC9-A9FC-3E5EEBD5AD17}"/>
              </a:ext>
            </a:extLst>
          </p:cNvPr>
          <p:cNvSpPr>
            <a:spLocks noGrp="1"/>
          </p:cNvSpPr>
          <p:nvPr>
            <p:ph type="body" sz="quarter" idx="10" hasCustomPrompt="1"/>
          </p:nvPr>
        </p:nvSpPr>
        <p:spPr>
          <a:xfrm>
            <a:off x="677155" y="1786886"/>
            <a:ext cx="9882895" cy="4055114"/>
          </a:xfrm>
          <a:prstGeom prst="rect">
            <a:avLst/>
          </a:prstGeom>
        </p:spPr>
        <p:txBody>
          <a:bodyPr/>
          <a:lstStyle>
            <a:lvl1pPr marL="355600" indent="-355600">
              <a:lnSpc>
                <a:spcPct val="100000"/>
              </a:lnSpc>
              <a:spcBef>
                <a:spcPts val="0"/>
              </a:spcBef>
              <a:buFont typeface="Arial" panose="020B0604020202020204" pitchFamily="34" charset="0"/>
              <a:buChar char="•"/>
              <a:defRPr sz="3600"/>
            </a:lvl1pPr>
          </a:lstStyle>
          <a:p>
            <a:pPr lvl="0"/>
            <a:r>
              <a:rPr lang="de-DE" dirty="0"/>
              <a:t>Text einfügen</a:t>
            </a:r>
          </a:p>
          <a:p>
            <a:pPr lvl="0"/>
            <a:endParaRPr lang="de-DE" dirty="0"/>
          </a:p>
        </p:txBody>
      </p:sp>
      <p:pic>
        <p:nvPicPr>
          <p:cNvPr id="7" name="Grafik 6">
            <a:extLst>
              <a:ext uri="{FF2B5EF4-FFF2-40B4-BE49-F238E27FC236}">
                <a16:creationId xmlns:a16="http://schemas.microsoft.com/office/drawing/2014/main" id="{86C557D6-7604-4233-BC4D-EEE37F1933E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2">
            <a:extLst>
              <a:ext uri="{FF2B5EF4-FFF2-40B4-BE49-F238E27FC236}">
                <a16:creationId xmlns:a16="http://schemas.microsoft.com/office/drawing/2014/main" id="{6C511993-5235-4EE0-A60D-4DDD14035EB5}"/>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Textfeld 7">
            <a:extLst>
              <a:ext uri="{FF2B5EF4-FFF2-40B4-BE49-F238E27FC236}">
                <a16:creationId xmlns:a16="http://schemas.microsoft.com/office/drawing/2014/main" id="{14132F41-131E-4ADA-83C9-D6BAC1602193}"/>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1" name="Bildplatzhalter 14">
            <a:extLst>
              <a:ext uri="{FF2B5EF4-FFF2-40B4-BE49-F238E27FC236}">
                <a16:creationId xmlns:a16="http://schemas.microsoft.com/office/drawing/2014/main" id="{214A97CD-B29A-412B-9687-9D7060B300C1}"/>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3453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fzählungsfolie 1">
    <p:spTree>
      <p:nvGrpSpPr>
        <p:cNvPr id="1" name=""/>
        <p:cNvGrpSpPr/>
        <p:nvPr/>
      </p:nvGrpSpPr>
      <p:grpSpPr>
        <a:xfrm>
          <a:off x="0" y="0"/>
          <a:ext cx="0" cy="0"/>
          <a:chOff x="0" y="0"/>
          <a:chExt cx="0" cy="0"/>
        </a:xfrm>
      </p:grpSpPr>
      <p:sp>
        <p:nvSpPr>
          <p:cNvPr id="10" name="Textplatzhalter 8">
            <a:extLst>
              <a:ext uri="{FF2B5EF4-FFF2-40B4-BE49-F238E27FC236}">
                <a16:creationId xmlns:a16="http://schemas.microsoft.com/office/drawing/2014/main" id="{1598EAE4-5ACD-4752-87E3-6FF0E0B419B0}"/>
              </a:ext>
            </a:extLst>
          </p:cNvPr>
          <p:cNvSpPr>
            <a:spLocks noGrp="1"/>
          </p:cNvSpPr>
          <p:nvPr>
            <p:ph type="body" sz="quarter" idx="11"/>
          </p:nvPr>
        </p:nvSpPr>
        <p:spPr>
          <a:xfrm>
            <a:off x="677153" y="1773238"/>
            <a:ext cx="9882897" cy="4068762"/>
          </a:xfrm>
          <a:prstGeom prst="rect">
            <a:avLst/>
          </a:prstGeom>
        </p:spPr>
        <p:txBody>
          <a:bodyPr/>
          <a:lstStyle>
            <a:lvl1pPr>
              <a:buNone/>
              <a:defRPr sz="2200">
                <a:solidFill>
                  <a:schemeClr val="tx1"/>
                </a:solidFill>
              </a:defRPr>
            </a:lvl1pPr>
            <a:lvl2pPr>
              <a:buClr>
                <a:schemeClr val="accent4"/>
              </a:buClr>
              <a:defRPr sz="2000">
                <a:solidFill>
                  <a:schemeClr val="accent4"/>
                </a:solidFill>
              </a:defRPr>
            </a:lvl2pPr>
            <a:lvl3pPr>
              <a:buClr>
                <a:schemeClr val="accent1"/>
              </a:buClr>
              <a:buFont typeface="Arial" panose="020B0604020202020204" pitchFamily="34" charset="0"/>
              <a:buChar char="•"/>
              <a:defRPr sz="1600">
                <a:solidFill>
                  <a:schemeClr val="accent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14" name="Grafik 13">
            <a:extLst>
              <a:ext uri="{FF2B5EF4-FFF2-40B4-BE49-F238E27FC236}">
                <a16:creationId xmlns:a16="http://schemas.microsoft.com/office/drawing/2014/main" id="{A59BE98A-5D14-4970-A12D-BEA9C67FA7D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2">
            <a:extLst>
              <a:ext uri="{FF2B5EF4-FFF2-40B4-BE49-F238E27FC236}">
                <a16:creationId xmlns:a16="http://schemas.microsoft.com/office/drawing/2014/main" id="{20E9A549-538A-47E1-A1D9-23ACA7C429EF}"/>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 name="Textplatzhalter 17">
            <a:extLst>
              <a:ext uri="{FF2B5EF4-FFF2-40B4-BE49-F238E27FC236}">
                <a16:creationId xmlns:a16="http://schemas.microsoft.com/office/drawing/2014/main" id="{5FDBB91A-6CC4-4F3C-BFA1-3A2082573261}"/>
              </a:ext>
            </a:extLst>
          </p:cNvPr>
          <p:cNvSpPr>
            <a:spLocks noGrp="1"/>
          </p:cNvSpPr>
          <p:nvPr>
            <p:ph type="body" sz="quarter" idx="16" hasCustomPrompt="1"/>
          </p:nvPr>
        </p:nvSpPr>
        <p:spPr>
          <a:xfrm>
            <a:off x="6723062" y="3236620"/>
            <a:ext cx="2994025" cy="965464"/>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Folgende.</a:t>
            </a:r>
          </a:p>
        </p:txBody>
      </p:sp>
      <p:sp>
        <p:nvSpPr>
          <p:cNvPr id="9" name="Textfeld 8">
            <a:extLst>
              <a:ext uri="{FF2B5EF4-FFF2-40B4-BE49-F238E27FC236}">
                <a16:creationId xmlns:a16="http://schemas.microsoft.com/office/drawing/2014/main" id="{6832B50E-576F-49D4-A739-4C0286FBA7B4}"/>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8" name="Bildplatzhalter 14">
            <a:extLst>
              <a:ext uri="{FF2B5EF4-FFF2-40B4-BE49-F238E27FC236}">
                <a16:creationId xmlns:a16="http://schemas.microsoft.com/office/drawing/2014/main" id="{5291E4F1-6FA7-4ED8-871C-1C861EF3FD54}"/>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720300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ufzählungsfolie 2">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DD6C2084-B185-402E-90B0-69255C2BDEC6}"/>
              </a:ext>
            </a:extLst>
          </p:cNvPr>
          <p:cNvSpPr>
            <a:spLocks noGrp="1"/>
          </p:cNvSpPr>
          <p:nvPr>
            <p:ph type="body" sz="quarter" idx="10"/>
          </p:nvPr>
        </p:nvSpPr>
        <p:spPr>
          <a:xfrm>
            <a:off x="677155" y="1773238"/>
            <a:ext cx="9882895" cy="4068762"/>
          </a:xfrm>
          <a:prstGeom prst="rect">
            <a:avLst/>
          </a:prstGeom>
        </p:spPr>
        <p:txBody>
          <a:bodyPr/>
          <a:lstStyle>
            <a:lvl1pPr>
              <a:buNone/>
              <a:defRPr sz="2200">
                <a:solidFill>
                  <a:schemeClr val="tx1"/>
                </a:solidFill>
              </a:defRPr>
            </a:lvl1pPr>
            <a:lvl2pPr>
              <a:buClr>
                <a:srgbClr val="969696"/>
              </a:buClr>
              <a:defRPr sz="2000">
                <a:solidFill>
                  <a:schemeClr val="tx1"/>
                </a:solidFill>
              </a:defRPr>
            </a:lvl2pPr>
            <a:lvl3pPr>
              <a:buClr>
                <a:srgbClr val="FF9600"/>
              </a:buClr>
              <a:buFont typeface="Arial" panose="020B0604020202020204" pitchFamily="34" charset="0"/>
              <a:buChar char="•"/>
              <a:defRPr sz="1600">
                <a:solidFill>
                  <a:schemeClr val="tx1"/>
                </a:solidFill>
              </a:defRPr>
            </a:lvl3pPr>
          </a:lstStyle>
          <a:p>
            <a:pPr lvl="0"/>
            <a:r>
              <a:rPr lang="de-DE" dirty="0"/>
              <a:t>Mastertextformat bearbeiten</a:t>
            </a:r>
          </a:p>
          <a:p>
            <a:pPr lvl="1"/>
            <a:r>
              <a:rPr lang="de-DE" dirty="0"/>
              <a:t>Zweite Ebene</a:t>
            </a:r>
          </a:p>
          <a:p>
            <a:pPr lvl="2"/>
            <a:r>
              <a:rPr lang="de-DE" dirty="0"/>
              <a:t>Dritte Ebene</a:t>
            </a:r>
          </a:p>
          <a:p>
            <a:pPr lvl="2"/>
            <a:endParaRPr lang="de-DE" dirty="0"/>
          </a:p>
          <a:p>
            <a:pPr lvl="0"/>
            <a:endParaRPr lang="de-DE" dirty="0"/>
          </a:p>
        </p:txBody>
      </p:sp>
      <p:pic>
        <p:nvPicPr>
          <p:cNvPr id="8" name="Grafik 7">
            <a:extLst>
              <a:ext uri="{FF2B5EF4-FFF2-40B4-BE49-F238E27FC236}">
                <a16:creationId xmlns:a16="http://schemas.microsoft.com/office/drawing/2014/main" id="{84FD406B-F947-4779-AFF5-F8C22B65ED0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6" name="Textplatzhalter 17">
            <a:extLst>
              <a:ext uri="{FF2B5EF4-FFF2-40B4-BE49-F238E27FC236}">
                <a16:creationId xmlns:a16="http://schemas.microsoft.com/office/drawing/2014/main" id="{65C1C1BD-45B9-4FFA-8BEC-90FBF549D64F}"/>
              </a:ext>
            </a:extLst>
          </p:cNvPr>
          <p:cNvSpPr>
            <a:spLocks noGrp="1"/>
          </p:cNvSpPr>
          <p:nvPr>
            <p:ph type="body" sz="quarter" idx="16" hasCustomPrompt="1"/>
          </p:nvPr>
        </p:nvSpPr>
        <p:spPr>
          <a:xfrm>
            <a:off x="6723062" y="3236620"/>
            <a:ext cx="2994025" cy="990402"/>
          </a:xfrm>
          <a:prstGeom prst="rect">
            <a:avLst/>
          </a:prstGeom>
          <a:ln w="19050">
            <a:solidFill>
              <a:schemeClr val="accent1"/>
            </a:solidFill>
          </a:ln>
        </p:spPr>
        <p:txBody>
          <a:bodyPr/>
          <a:lstStyle>
            <a:lvl1pPr marL="0" indent="0">
              <a:lnSpc>
                <a:spcPct val="100000"/>
              </a:lnSpc>
              <a:buNone/>
              <a:defRPr sz="1400"/>
            </a:lvl1pPr>
          </a:lstStyle>
          <a:p>
            <a:pPr lvl="0"/>
            <a:r>
              <a:rPr lang="de-DE" dirty="0"/>
              <a:t>Bitte nur ein Design der Aufzählungsfolien wählen. Entweder diese Vorlage oder die Vorangegangene. </a:t>
            </a:r>
          </a:p>
        </p:txBody>
      </p:sp>
      <p:sp>
        <p:nvSpPr>
          <p:cNvPr id="10" name="Textplatzhalter 2">
            <a:extLst>
              <a:ext uri="{FF2B5EF4-FFF2-40B4-BE49-F238E27FC236}">
                <a16:creationId xmlns:a16="http://schemas.microsoft.com/office/drawing/2014/main" id="{7AC75E04-7397-44B5-B97D-F03D55EF49BB}"/>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 name="Textfeld 10">
            <a:extLst>
              <a:ext uri="{FF2B5EF4-FFF2-40B4-BE49-F238E27FC236}">
                <a16:creationId xmlns:a16="http://schemas.microsoft.com/office/drawing/2014/main" id="{E0C7DEA1-4F6E-4B91-ADC7-AA298C5F7B20}"/>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3" name="Bildplatzhalter 14">
            <a:extLst>
              <a:ext uri="{FF2B5EF4-FFF2-40B4-BE49-F238E27FC236}">
                <a16:creationId xmlns:a16="http://schemas.microsoft.com/office/drawing/2014/main" id="{6A834BC7-3CE8-4879-9A38-33EE80566C21}"/>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282287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ing Folie">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464FFDE-C354-48A9-883C-7A7CD6FF3DB2}"/>
              </a:ext>
            </a:extLst>
          </p:cNvPr>
          <p:cNvPicPr>
            <a:picLocks noChangeAspect="1"/>
          </p:cNvPicPr>
          <p:nvPr userDrawn="1"/>
        </p:nvPicPr>
        <p:blipFill>
          <a:blip r:embed="rId2"/>
          <a:srcRect/>
          <a:stretch/>
        </p:blipFill>
        <p:spPr>
          <a:xfrm>
            <a:off x="637536" y="4590314"/>
            <a:ext cx="712473" cy="712473"/>
          </a:xfrm>
          <a:prstGeom prst="rect">
            <a:avLst/>
          </a:prstGeom>
        </p:spPr>
      </p:pic>
      <p:pic>
        <p:nvPicPr>
          <p:cNvPr id="9" name="Grafik 8">
            <a:extLst>
              <a:ext uri="{FF2B5EF4-FFF2-40B4-BE49-F238E27FC236}">
                <a16:creationId xmlns:a16="http://schemas.microsoft.com/office/drawing/2014/main" id="{65E394EC-E85A-4EA2-8BB9-1BA520250279}"/>
              </a:ext>
            </a:extLst>
          </p:cNvPr>
          <p:cNvPicPr>
            <a:picLocks noChangeAspect="1"/>
          </p:cNvPicPr>
          <p:nvPr userDrawn="1"/>
        </p:nvPicPr>
        <p:blipFill>
          <a:blip r:embed="rId3"/>
          <a:srcRect/>
          <a:stretch/>
        </p:blipFill>
        <p:spPr>
          <a:xfrm>
            <a:off x="691028" y="3111897"/>
            <a:ext cx="702000" cy="702000"/>
          </a:xfrm>
          <a:prstGeom prst="rect">
            <a:avLst/>
          </a:prstGeom>
        </p:spPr>
      </p:pic>
      <p:pic>
        <p:nvPicPr>
          <p:cNvPr id="11" name="Grafik 10">
            <a:extLst>
              <a:ext uri="{FF2B5EF4-FFF2-40B4-BE49-F238E27FC236}">
                <a16:creationId xmlns:a16="http://schemas.microsoft.com/office/drawing/2014/main" id="{ABAF1A0D-B84E-48A1-8B09-25530B676E67}"/>
              </a:ext>
            </a:extLst>
          </p:cNvPr>
          <p:cNvPicPr>
            <a:picLocks noChangeAspect="1"/>
          </p:cNvPicPr>
          <p:nvPr userDrawn="1"/>
        </p:nvPicPr>
        <p:blipFill>
          <a:blip r:embed="rId4"/>
          <a:srcRect/>
          <a:stretch/>
        </p:blipFill>
        <p:spPr>
          <a:xfrm>
            <a:off x="691028" y="2401725"/>
            <a:ext cx="702000" cy="702000"/>
          </a:xfrm>
          <a:prstGeom prst="rect">
            <a:avLst/>
          </a:prstGeom>
        </p:spPr>
      </p:pic>
      <p:pic>
        <p:nvPicPr>
          <p:cNvPr id="12" name="Grafik 11">
            <a:extLst>
              <a:ext uri="{FF2B5EF4-FFF2-40B4-BE49-F238E27FC236}">
                <a16:creationId xmlns:a16="http://schemas.microsoft.com/office/drawing/2014/main" id="{812A5BA1-1AFE-4701-B806-540BD656910F}"/>
              </a:ext>
            </a:extLst>
          </p:cNvPr>
          <p:cNvPicPr>
            <a:picLocks noChangeAspect="1"/>
          </p:cNvPicPr>
          <p:nvPr userDrawn="1"/>
        </p:nvPicPr>
        <p:blipFill>
          <a:blip r:embed="rId5"/>
          <a:srcRect/>
          <a:stretch/>
        </p:blipFill>
        <p:spPr>
          <a:xfrm>
            <a:off x="691028" y="3860685"/>
            <a:ext cx="700256" cy="700256"/>
          </a:xfrm>
          <a:prstGeom prst="rect">
            <a:avLst/>
          </a:prstGeom>
        </p:spPr>
      </p:pic>
      <p:sp>
        <p:nvSpPr>
          <p:cNvPr id="14" name="Inhaltsplatzhalter 13">
            <a:extLst>
              <a:ext uri="{FF2B5EF4-FFF2-40B4-BE49-F238E27FC236}">
                <a16:creationId xmlns:a16="http://schemas.microsoft.com/office/drawing/2014/main" id="{95A719CA-C828-4486-9A0C-AB9C82414DDA}"/>
              </a:ext>
            </a:extLst>
          </p:cNvPr>
          <p:cNvSpPr>
            <a:spLocks noGrp="1"/>
          </p:cNvSpPr>
          <p:nvPr>
            <p:ph sz="quarter" idx="13"/>
          </p:nvPr>
        </p:nvSpPr>
        <p:spPr>
          <a:xfrm>
            <a:off x="1423579" y="1773238"/>
            <a:ext cx="9136471" cy="4068762"/>
          </a:xfrm>
          <a:prstGeom prst="rect">
            <a:avLst/>
          </a:prstGeom>
        </p:spPr>
        <p:txBody>
          <a:bodyPr/>
          <a:lstStyle>
            <a:lvl1pPr marL="0">
              <a:lnSpc>
                <a:spcPct val="100000"/>
              </a:lnSpc>
              <a:spcBef>
                <a:spcPts val="0"/>
              </a:spcBef>
              <a:buNone/>
              <a:defRPr sz="2400"/>
            </a:lvl1pPr>
          </a:lstStyle>
          <a:p>
            <a:pPr lvl="0"/>
            <a:r>
              <a:rPr lang="de-DE" dirty="0"/>
              <a:t>Mastertextformat bearbeiten</a:t>
            </a:r>
          </a:p>
          <a:p>
            <a:pPr lvl="0"/>
            <a:endParaRPr lang="de-DE" dirty="0"/>
          </a:p>
          <a:p>
            <a:pPr lvl="0"/>
            <a:r>
              <a:rPr lang="de-DE" dirty="0"/>
              <a:t>Noch in Bearbeitung </a:t>
            </a:r>
          </a:p>
          <a:p>
            <a:pPr lvl="0"/>
            <a:endParaRPr lang="de-DE" dirty="0"/>
          </a:p>
          <a:p>
            <a:pPr lvl="0"/>
            <a:r>
              <a:rPr lang="de-DE" dirty="0"/>
              <a:t>Fertiggestellt</a:t>
            </a:r>
          </a:p>
          <a:p>
            <a:pPr lvl="0"/>
            <a:endParaRPr lang="de-DE" dirty="0"/>
          </a:p>
          <a:p>
            <a:pPr lvl="0"/>
            <a:r>
              <a:rPr lang="de-DE" dirty="0"/>
              <a:t>Abgebrochen </a:t>
            </a:r>
          </a:p>
          <a:p>
            <a:pPr lvl="0"/>
            <a:endParaRPr lang="de-DE" dirty="0"/>
          </a:p>
          <a:p>
            <a:pPr lvl="0"/>
            <a:r>
              <a:rPr lang="de-DE" dirty="0"/>
              <a:t>Noch nicht begonnen </a:t>
            </a:r>
          </a:p>
        </p:txBody>
      </p:sp>
      <p:pic>
        <p:nvPicPr>
          <p:cNvPr id="18" name="Grafik 17">
            <a:extLst>
              <a:ext uri="{FF2B5EF4-FFF2-40B4-BE49-F238E27FC236}">
                <a16:creationId xmlns:a16="http://schemas.microsoft.com/office/drawing/2014/main" id="{CFDEDEE5-ADCA-4CAA-93A8-10A615B278A4}"/>
              </a:ext>
            </a:extLst>
          </p:cNvPr>
          <p:cNvPicPr>
            <a:picLocks noChangeAspect="1"/>
          </p:cNvPicPr>
          <p:nvPr userDrawn="1"/>
        </p:nvPicPr>
        <p:blipFill rotWithShape="1">
          <a:blip r:embed="rId6"/>
          <a:srcRect b="15329"/>
          <a:stretch/>
        </p:blipFill>
        <p:spPr>
          <a:xfrm>
            <a:off x="10560050" y="5584114"/>
            <a:ext cx="1509194" cy="1273886"/>
          </a:xfrm>
          <a:prstGeom prst="rect">
            <a:avLst/>
          </a:prstGeom>
        </p:spPr>
      </p:pic>
      <p:sp>
        <p:nvSpPr>
          <p:cNvPr id="13" name="Textplatzhalter 2">
            <a:extLst>
              <a:ext uri="{FF2B5EF4-FFF2-40B4-BE49-F238E27FC236}">
                <a16:creationId xmlns:a16="http://schemas.microsoft.com/office/drawing/2014/main" id="{0A9A06F1-ED20-4A1F-B133-1FD0C0977CB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5" name="Textfeld 14">
            <a:extLst>
              <a:ext uri="{FF2B5EF4-FFF2-40B4-BE49-F238E27FC236}">
                <a16:creationId xmlns:a16="http://schemas.microsoft.com/office/drawing/2014/main" id="{A77D03FE-8075-4084-A386-67E6F87164E3}"/>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6" name="Bildplatzhalter 14">
            <a:extLst>
              <a:ext uri="{FF2B5EF4-FFF2-40B4-BE49-F238E27FC236}">
                <a16:creationId xmlns:a16="http://schemas.microsoft.com/office/drawing/2014/main" id="{499A0899-336E-47D1-996A-716A50EDD7E8}"/>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423141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b="1" dirty="0">
                <a:solidFill>
                  <a:srgbClr val="006BA0"/>
                </a:solidFill>
                <a:latin typeface="Avenir Next LT Pro Light" panose="020B03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4" y="1773238"/>
            <a:ext cx="9765231" cy="3785652"/>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Ihr die folgenden Folien verwenden möchtet, müsst Ihr jeweils rechts ein Bild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Es gibt eine Folie, bei der das Bild über die halbe Seite läuft, eine Folie mit Bild nur über ein Drittel der Seite und eine Folie mit einem Bild über ein Viertel der Seite. Je nachdem wieviel Platz man für den Text daneben benötigt. </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Ihr geht auf das Bild Icon im leeren Platzhalter für das Bild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Danach öffnet sich ein Auswahl-Fenster, über das Ihr die entsprechende Datei auswählen könnt</a:t>
            </a:r>
          </a:p>
          <a:p>
            <a:pPr marL="0" indent="0">
              <a:buFont typeface="+mj-lt"/>
              <a:buNone/>
            </a:pPr>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pPr marL="0" indent="0">
              <a:buFont typeface="+mj-lt"/>
              <a:buNone/>
            </a:pPr>
            <a:r>
              <a:rPr lang="de-DE" sz="1600" b="1" u="sng" dirty="0">
                <a:latin typeface="Avenir Next LT Pro Light" panose="020B0304020202020204" pitchFamily="34" charset="0"/>
                <a:ea typeface="Dotum" panose="020B0600000101010101" pitchFamily="34" charset="-127"/>
                <a:cs typeface="Calibri Light" panose="020F0302020204030204" pitchFamily="34" charset="0"/>
              </a:rPr>
              <a:t>Wichtig</a:t>
            </a:r>
            <a:r>
              <a:rPr lang="de-DE" sz="1600" dirty="0">
                <a:latin typeface="Avenir Next LT Pro Light" panose="020B0304020202020204" pitchFamily="34" charset="0"/>
                <a:ea typeface="Dotum" panose="020B0600000101010101" pitchFamily="34" charset="-127"/>
                <a:cs typeface="Calibri Light" panose="020F0302020204030204" pitchFamily="34" charset="0"/>
              </a:rPr>
              <a:t>: Leider verschwindet beim einfügen des Bildes das agof Logo unten rechts. </a:t>
            </a:r>
          </a:p>
          <a:p>
            <a:pPr marL="0" indent="0">
              <a:buFont typeface="+mj-lt"/>
              <a:buNone/>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Deshalb bitten wir Euch das Logo erneut auf die Folien einzufügen.</a:t>
            </a:r>
          </a:p>
          <a:p>
            <a:pPr marL="0" indent="0">
              <a:buFont typeface="+mj-lt"/>
              <a:buNone/>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Dazu auf </a:t>
            </a:r>
            <a:r>
              <a:rPr lang="de-DE" sz="1600" i="1" dirty="0">
                <a:latin typeface="Avenir Next LT Pro Light" panose="020B0304020202020204" pitchFamily="34" charset="0"/>
                <a:ea typeface="Dotum" panose="020B0600000101010101" pitchFamily="34" charset="-127"/>
                <a:cs typeface="Calibri Light" panose="020F0302020204030204" pitchFamily="34" charset="0"/>
              </a:rPr>
              <a:t>Ansicht -&gt; Folienmaster </a:t>
            </a:r>
            <a:r>
              <a:rPr lang="de-DE" sz="1600" i="0" dirty="0">
                <a:latin typeface="Avenir Next LT Pro Light" panose="020B0304020202020204" pitchFamily="34" charset="0"/>
                <a:ea typeface="Dotum" panose="020B0600000101010101" pitchFamily="34" charset="-127"/>
                <a:cs typeface="Calibri Light" panose="020F0302020204030204" pitchFamily="34" charset="0"/>
              </a:rPr>
              <a:t>gehen</a:t>
            </a:r>
            <a:r>
              <a:rPr lang="de-DE" sz="1600" i="1" dirty="0">
                <a:latin typeface="Avenir Next LT Pro Light" panose="020B0304020202020204" pitchFamily="34" charset="0"/>
                <a:ea typeface="Dotum" panose="020B0600000101010101" pitchFamily="34" charset="-127"/>
                <a:cs typeface="Calibri Light" panose="020F0302020204030204" pitchFamily="34" charset="0"/>
              </a:rPr>
              <a:t>.</a:t>
            </a:r>
            <a:r>
              <a:rPr lang="de-DE" sz="1600" dirty="0">
                <a:latin typeface="Avenir Next LT Pro Light" panose="020B0304020202020204" pitchFamily="34" charset="0"/>
                <a:ea typeface="Dotum" panose="020B0600000101010101" pitchFamily="34" charset="-127"/>
                <a:cs typeface="Calibri Light" panose="020F0302020204030204" pitchFamily="34" charset="0"/>
              </a:rPr>
              <a:t> Dann kopiert Ihr auf der Master-Folie das Logo (samt Seitenzahlenfeld), beendet die Masteransicht und kopiert das Logo dann auf die Folie mit dem Bild. Das Logo rutscht dann automatisch an die gleiche Stelle       (</a:t>
            </a:r>
            <a:r>
              <a:rPr lang="de-DE" sz="1600" u="sng" dirty="0">
                <a:latin typeface="Avenir Next LT Pro Light" panose="020B0304020202020204" pitchFamily="34" charset="0"/>
                <a:ea typeface="Dotum" panose="020B0600000101010101" pitchFamily="34" charset="-127"/>
                <a:cs typeface="Calibri Light" panose="020F0302020204030204" pitchFamily="34" charset="0"/>
              </a:rPr>
              <a:t>Dies ist nur eine Übergangslösung</a:t>
            </a:r>
            <a:r>
              <a:rPr lang="de-DE" sz="1600" dirty="0">
                <a:latin typeface="Avenir Next LT Pro Light" panose="020B0304020202020204" pitchFamily="34" charset="0"/>
                <a:ea typeface="Dotum" panose="020B0600000101010101" pitchFamily="34" charset="-127"/>
                <a:cs typeface="Calibri Light" panose="020F0302020204030204" pitchFamily="34" charset="0"/>
              </a:rPr>
              <a:t>)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09440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Bild Halbe Seite">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4771433E-16C7-4326-8F19-3FB26A1D6AB8}"/>
              </a:ext>
            </a:extLst>
          </p:cNvPr>
          <p:cNvSpPr>
            <a:spLocks noGrp="1"/>
          </p:cNvSpPr>
          <p:nvPr>
            <p:ph type="pic" sz="quarter" idx="17" hasCustomPrompt="1"/>
          </p:nvPr>
        </p:nvSpPr>
        <p:spPr>
          <a:xfrm>
            <a:off x="6203950" y="0"/>
            <a:ext cx="5988050" cy="6858000"/>
          </a:xfrm>
          <a:prstGeom prst="rect">
            <a:avLst/>
          </a:prstGeom>
        </p:spPr>
        <p:txBody>
          <a:bodyPr/>
          <a:lstStyle>
            <a:lvl1pPr marL="0">
              <a:buNone/>
              <a:defRPr sz="1400"/>
            </a:lvl1pPr>
          </a:lstStyle>
          <a:p>
            <a:r>
              <a:rPr lang="de-DE" dirty="0"/>
              <a:t>Bild durch klicken auf das Symbol einfügen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77155" y="1786886"/>
            <a:ext cx="5094995" cy="4055113"/>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pic>
        <p:nvPicPr>
          <p:cNvPr id="10" name="Grafik 9">
            <a:extLst>
              <a:ext uri="{FF2B5EF4-FFF2-40B4-BE49-F238E27FC236}">
                <a16:creationId xmlns:a16="http://schemas.microsoft.com/office/drawing/2014/main" id="{AD65F3E6-8929-48D6-A443-CE032D2D43A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9" name="Textplatzhalter 9">
            <a:extLst>
              <a:ext uri="{FF2B5EF4-FFF2-40B4-BE49-F238E27FC236}">
                <a16:creationId xmlns:a16="http://schemas.microsoft.com/office/drawing/2014/main" id="{070A9CA8-8E83-46ED-B49F-A456DB25CF07}"/>
              </a:ext>
            </a:extLst>
          </p:cNvPr>
          <p:cNvSpPr>
            <a:spLocks noGrp="1"/>
          </p:cNvSpPr>
          <p:nvPr>
            <p:ph type="body" sz="quarter" idx="11" hasCustomPrompt="1"/>
          </p:nvPr>
        </p:nvSpPr>
        <p:spPr>
          <a:xfrm>
            <a:off x="696461" y="6053667"/>
            <a:ext cx="5094995" cy="507471"/>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408C73B8-F1B0-44C6-B3F4-5EF1EB445CC0}"/>
              </a:ext>
            </a:extLst>
          </p:cNvPr>
          <p:cNvSpPr>
            <a:spLocks noGrp="1"/>
          </p:cNvSpPr>
          <p:nvPr>
            <p:ph type="body" sz="quarter" idx="14" hasCustomPrompt="1"/>
          </p:nvPr>
        </p:nvSpPr>
        <p:spPr>
          <a:xfrm>
            <a:off x="-1715783" y="362583"/>
            <a:ext cx="6132957"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Textplatzhalter 17">
            <a:extLst>
              <a:ext uri="{FF2B5EF4-FFF2-40B4-BE49-F238E27FC236}">
                <a16:creationId xmlns:a16="http://schemas.microsoft.com/office/drawing/2014/main" id="{A6328131-69F9-4E5E-BCAC-30911A4D6834}"/>
              </a:ext>
            </a:extLst>
          </p:cNvPr>
          <p:cNvSpPr>
            <a:spLocks noGrp="1"/>
          </p:cNvSpPr>
          <p:nvPr>
            <p:ph type="body" sz="quarter" idx="16" hasCustomPrompt="1"/>
          </p:nvPr>
        </p:nvSpPr>
        <p:spPr>
          <a:xfrm>
            <a:off x="5651130" y="511817"/>
            <a:ext cx="2994025" cy="3614558"/>
          </a:xfrm>
          <a:prstGeom prst="rect">
            <a:avLst/>
          </a:prstGeom>
          <a:ln w="19050">
            <a:solidFill>
              <a:schemeClr val="accent1"/>
            </a:solidFill>
          </a:ln>
        </p:spPr>
        <p:txBody>
          <a:bodyPr/>
          <a:lstStyle>
            <a:lvl1pPr marL="0" indent="0">
              <a:lnSpc>
                <a:spcPct val="100000"/>
              </a:lnSpc>
              <a:buNone/>
              <a:defRPr sz="1400"/>
            </a:lvl1pPr>
          </a:lstStyle>
          <a:p>
            <a:pPr marL="0" indent="0">
              <a:buFont typeface="+mj-lt"/>
              <a:buNone/>
            </a:pPr>
            <a:r>
              <a:rPr lang="de-DE" sz="1400" dirty="0">
                <a:latin typeface="Avenir Next LT Pro Light" panose="020B0304020202020204" pitchFamily="34" charset="0"/>
                <a:ea typeface="Dotum" panose="020B0600000101010101" pitchFamily="34" charset="-127"/>
                <a:cs typeface="Calibri Light" panose="020F0302020204030204" pitchFamily="34" charset="0"/>
              </a:rPr>
              <a:t>Leider verschwindet beim einfügen des Bildes das agof Logo unten rechts. </a:t>
            </a:r>
          </a:p>
          <a:p>
            <a:pPr marL="0" indent="0">
              <a:buFont typeface="+mj-lt"/>
              <a:buNone/>
            </a:pPr>
            <a:r>
              <a:rPr lang="de-DE" sz="1400" dirty="0">
                <a:latin typeface="Avenir Next LT Pro Light" panose="020B0304020202020204" pitchFamily="34" charset="0"/>
                <a:ea typeface="Dotum" panose="020B0600000101010101" pitchFamily="34" charset="-127"/>
                <a:cs typeface="Calibri Light" panose="020F0302020204030204" pitchFamily="34" charset="0"/>
              </a:rPr>
              <a:t>Deshalb bitten wir Euch das Logo erneut auf die Folien einzufügen.</a:t>
            </a:r>
          </a:p>
          <a:p>
            <a:pPr marL="0" indent="0">
              <a:buFont typeface="+mj-lt"/>
              <a:buNone/>
            </a:pPr>
            <a:r>
              <a:rPr lang="de-DE" sz="1400" dirty="0">
                <a:latin typeface="Avenir Next LT Pro Light" panose="020B0304020202020204" pitchFamily="34" charset="0"/>
                <a:ea typeface="Dotum" panose="020B0600000101010101" pitchFamily="34" charset="-127"/>
                <a:cs typeface="Calibri Light" panose="020F0302020204030204" pitchFamily="34" charset="0"/>
              </a:rPr>
              <a:t>Dazu auf </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Ansicht -&gt; Folienmaster </a:t>
            </a:r>
            <a:r>
              <a:rPr lang="de-DE" sz="1400" i="0" dirty="0">
                <a:latin typeface="Avenir Next LT Pro Light" panose="020B0304020202020204" pitchFamily="34" charset="0"/>
                <a:ea typeface="Dotum" panose="020B0600000101010101" pitchFamily="34" charset="-127"/>
                <a:cs typeface="Calibri Light" panose="020F0302020204030204" pitchFamily="34" charset="0"/>
              </a:rPr>
              <a:t>gehen</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Dann kopiert Ihr auf der Master-Folie das Logo (samt Seitenzahlenfeld), beendet die Masteransicht und kopiert das Logo dann auf die Folie mit dem Bild. Das Logo rutscht dann automatisch an die gleiche Stelle       (</a:t>
            </a:r>
            <a:r>
              <a:rPr lang="de-DE" sz="1400" u="sng" dirty="0">
                <a:latin typeface="Avenir Next LT Pro Light" panose="020B0304020202020204" pitchFamily="34" charset="0"/>
                <a:ea typeface="Dotum" panose="020B0600000101010101" pitchFamily="34" charset="-127"/>
                <a:cs typeface="Calibri Light" panose="020F0302020204030204" pitchFamily="34" charset="0"/>
              </a:rPr>
              <a:t>Dies ist nur eine Übergangs-lösung</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a:t>
            </a:r>
          </a:p>
        </p:txBody>
      </p:sp>
      <p:sp>
        <p:nvSpPr>
          <p:cNvPr id="14" name="Textfeld 13">
            <a:extLst>
              <a:ext uri="{FF2B5EF4-FFF2-40B4-BE49-F238E27FC236}">
                <a16:creationId xmlns:a16="http://schemas.microsoft.com/office/drawing/2014/main" id="{81068E39-3635-4401-B91C-C0FE44AAAB3D}"/>
              </a:ext>
            </a:extLst>
          </p:cNvPr>
          <p:cNvSpPr txBox="1"/>
          <p:nvPr userDrawn="1"/>
        </p:nvSpPr>
        <p:spPr>
          <a:xfrm rot="16200000">
            <a:off x="11382938"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2" name="Bildplatzhalter 14">
            <a:extLst>
              <a:ext uri="{FF2B5EF4-FFF2-40B4-BE49-F238E27FC236}">
                <a16:creationId xmlns:a16="http://schemas.microsoft.com/office/drawing/2014/main" id="{1FF93D3F-8C73-4D43-8A28-66102B6BED6D}"/>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010304525"/>
      </p:ext>
    </p:extLst>
  </p:cSld>
  <p:clrMapOvr>
    <a:masterClrMapping/>
  </p:clrMapOvr>
  <p:extLst>
    <p:ext uri="{DCECCB84-F9BA-43D5-87BE-67443E8EF086}">
      <p15:sldGuideLst xmlns:p15="http://schemas.microsoft.com/office/powerpoint/2012/main">
        <p15:guide id="2" pos="3908" userDrawn="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Bild Dirttel Seite">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A9A58763-ACA1-494B-A425-D56FBFD43D3F}"/>
              </a:ext>
            </a:extLst>
          </p:cNvPr>
          <p:cNvSpPr>
            <a:spLocks noGrp="1"/>
          </p:cNvSpPr>
          <p:nvPr>
            <p:ph type="pic" sz="quarter" idx="17" hasCustomPrompt="1"/>
          </p:nvPr>
        </p:nvSpPr>
        <p:spPr>
          <a:xfrm>
            <a:off x="8220075" y="0"/>
            <a:ext cx="3971925" cy="6858000"/>
          </a:xfrm>
          <a:prstGeom prst="rect">
            <a:avLst/>
          </a:prstGeom>
        </p:spPr>
        <p:txBody>
          <a:bodyPr/>
          <a:lstStyle>
            <a:lvl1pPr>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Bild durch klicken auf das Symbol einfügen </a:t>
            </a:r>
          </a:p>
          <a:p>
            <a:endParaRPr lang="de-DE" dirty="0"/>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7524" y="1786887"/>
            <a:ext cx="7120751" cy="4068762"/>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pic>
        <p:nvPicPr>
          <p:cNvPr id="10" name="Grafik 9">
            <a:extLst>
              <a:ext uri="{FF2B5EF4-FFF2-40B4-BE49-F238E27FC236}">
                <a16:creationId xmlns:a16="http://schemas.microsoft.com/office/drawing/2014/main" id="{33886FAD-5F43-4914-BE28-ABE36ED96868}"/>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9" name="Textplatzhalter 9">
            <a:extLst>
              <a:ext uri="{FF2B5EF4-FFF2-40B4-BE49-F238E27FC236}">
                <a16:creationId xmlns:a16="http://schemas.microsoft.com/office/drawing/2014/main" id="{E9FD9E6A-7270-4FE5-AFCD-A8DCA1A4EB9D}"/>
              </a:ext>
            </a:extLst>
          </p:cNvPr>
          <p:cNvSpPr>
            <a:spLocks noGrp="1"/>
          </p:cNvSpPr>
          <p:nvPr>
            <p:ph type="body" sz="quarter" idx="11" hasCustomPrompt="1"/>
          </p:nvPr>
        </p:nvSpPr>
        <p:spPr>
          <a:xfrm>
            <a:off x="699909" y="6197600"/>
            <a:ext cx="7129462" cy="365127"/>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ABA84CFB-E642-477F-B218-25D5BAB7D719}"/>
              </a:ext>
            </a:extLst>
          </p:cNvPr>
          <p:cNvSpPr>
            <a:spLocks noGrp="1"/>
          </p:cNvSpPr>
          <p:nvPr>
            <p:ph type="body" sz="quarter" idx="14" hasCustomPrompt="1"/>
          </p:nvPr>
        </p:nvSpPr>
        <p:spPr>
          <a:xfrm>
            <a:off x="-3719249" y="362583"/>
            <a:ext cx="813642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4" name="Textplatzhalter 17">
            <a:extLst>
              <a:ext uri="{FF2B5EF4-FFF2-40B4-BE49-F238E27FC236}">
                <a16:creationId xmlns:a16="http://schemas.microsoft.com/office/drawing/2014/main" id="{91DA8115-E7E5-48CD-91CA-EDC930F1A898}"/>
              </a:ext>
            </a:extLst>
          </p:cNvPr>
          <p:cNvSpPr>
            <a:spLocks noGrp="1"/>
          </p:cNvSpPr>
          <p:nvPr>
            <p:ph type="body" sz="quarter" idx="16" hasCustomPrompt="1"/>
          </p:nvPr>
        </p:nvSpPr>
        <p:spPr>
          <a:xfrm>
            <a:off x="5651130" y="511817"/>
            <a:ext cx="2994025" cy="3299895"/>
          </a:xfrm>
          <a:prstGeom prst="rect">
            <a:avLst/>
          </a:prstGeom>
          <a:ln w="19050">
            <a:solidFill>
              <a:schemeClr val="accent1"/>
            </a:solidFill>
          </a:ln>
        </p:spPr>
        <p:txBody>
          <a:bodyPr/>
          <a:lstStyle>
            <a:lvl1pPr marL="0" indent="0">
              <a:lnSpc>
                <a:spcPct val="100000"/>
              </a:lnSpc>
              <a:buNone/>
              <a:defRPr sz="1400"/>
            </a:lvl1pPr>
          </a:lstStyle>
          <a:p>
            <a:pPr marL="0" indent="0">
              <a:buFont typeface="+mj-lt"/>
              <a:buNone/>
            </a:pPr>
            <a:r>
              <a:rPr lang="de-DE" sz="1400" dirty="0">
                <a:latin typeface="Avenir Next LT Pro Light" panose="020B0304020202020204" pitchFamily="34" charset="0"/>
                <a:ea typeface="Dotum" panose="020B0600000101010101" pitchFamily="34" charset="-127"/>
                <a:cs typeface="Calibri Light" panose="020F0302020204030204" pitchFamily="34" charset="0"/>
              </a:rPr>
              <a:t>Leider verschwindet beim einfügen des Bildes das agof Logo unten rechts.                                    Deshalb bitten wir Euch das Logo erneut auf die Folien einzufügen.  Dazu auf </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Ansicht -&gt; Folienmaster </a:t>
            </a:r>
            <a:r>
              <a:rPr lang="de-DE" sz="1400" i="0" dirty="0">
                <a:latin typeface="Avenir Next LT Pro Light" panose="020B0304020202020204" pitchFamily="34" charset="0"/>
                <a:ea typeface="Dotum" panose="020B0600000101010101" pitchFamily="34" charset="-127"/>
                <a:cs typeface="Calibri Light" panose="020F0302020204030204" pitchFamily="34" charset="0"/>
              </a:rPr>
              <a:t>gehen</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Dann kopiert Ihr auf der Master-Folie das Logo (samt Seitenzahlenfeld), beendet die Masteransicht und kopiert das Logo dann auf die Folie mit dem Bild. Das Logo rutscht dann automatisch an die gleiche Stelle       (</a:t>
            </a:r>
            <a:r>
              <a:rPr lang="de-DE" sz="1400" u="sng" dirty="0">
                <a:latin typeface="Avenir Next LT Pro Light" panose="020B0304020202020204" pitchFamily="34" charset="0"/>
                <a:ea typeface="Dotum" panose="020B0600000101010101" pitchFamily="34" charset="-127"/>
                <a:cs typeface="Calibri Light" panose="020F0302020204030204" pitchFamily="34" charset="0"/>
              </a:rPr>
              <a:t>Dies ist nur eine Übergangs-lösung</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a:t>
            </a:r>
          </a:p>
        </p:txBody>
      </p:sp>
      <p:sp>
        <p:nvSpPr>
          <p:cNvPr id="19" name="Textfeld 18">
            <a:extLst>
              <a:ext uri="{FF2B5EF4-FFF2-40B4-BE49-F238E27FC236}">
                <a16:creationId xmlns:a16="http://schemas.microsoft.com/office/drawing/2014/main" id="{365A72A0-CBF5-41EC-A1EF-01AAA99AC11C}"/>
              </a:ext>
            </a:extLst>
          </p:cNvPr>
          <p:cNvSpPr txBox="1"/>
          <p:nvPr userDrawn="1"/>
        </p:nvSpPr>
        <p:spPr>
          <a:xfrm rot="16200000">
            <a:off x="11382938"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2" name="Bildplatzhalter 14">
            <a:extLst>
              <a:ext uri="{FF2B5EF4-FFF2-40B4-BE49-F238E27FC236}">
                <a16:creationId xmlns:a16="http://schemas.microsoft.com/office/drawing/2014/main" id="{C9009468-0946-4EB7-89F1-4CF3543CE058}"/>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711623799"/>
      </p:ext>
    </p:extLst>
  </p:cSld>
  <p:clrMapOvr>
    <a:masterClrMapping/>
  </p:clrMapOvr>
  <p:extLst>
    <p:ext uri="{DCECCB84-F9BA-43D5-87BE-67443E8EF086}">
      <p15:sldGuideLst xmlns:p15="http://schemas.microsoft.com/office/powerpoint/2012/main">
        <p15:guide id="1" pos="5178" userDrawn="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Bild Viertel Seite">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69087" y="1786887"/>
            <a:ext cx="7119187" cy="2735262"/>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sp>
        <p:nvSpPr>
          <p:cNvPr id="3" name="Bildplatzhalter 2">
            <a:extLst>
              <a:ext uri="{FF2B5EF4-FFF2-40B4-BE49-F238E27FC236}">
                <a16:creationId xmlns:a16="http://schemas.microsoft.com/office/drawing/2014/main" id="{B76BA601-0C96-4BEC-9E2C-DA7B8988FB13}"/>
              </a:ext>
            </a:extLst>
          </p:cNvPr>
          <p:cNvSpPr>
            <a:spLocks noGrp="1"/>
          </p:cNvSpPr>
          <p:nvPr>
            <p:ph type="pic" sz="quarter" idx="18"/>
          </p:nvPr>
        </p:nvSpPr>
        <p:spPr>
          <a:xfrm>
            <a:off x="8220074" y="1773239"/>
            <a:ext cx="3971925" cy="2735262"/>
          </a:xfrm>
          <a:prstGeom prst="rect">
            <a:avLst/>
          </a:prstGeom>
        </p:spPr>
        <p:txBody>
          <a:bodyPr/>
          <a:lstStyle>
            <a:lvl1pPr>
              <a:buNone/>
              <a:defRPr sz="1100"/>
            </a:lvl1pPr>
          </a:lstStyle>
          <a:p>
            <a:endParaRPr lang="de-DE" dirty="0"/>
          </a:p>
        </p:txBody>
      </p:sp>
      <p:pic>
        <p:nvPicPr>
          <p:cNvPr id="10" name="Grafik 9">
            <a:extLst>
              <a:ext uri="{FF2B5EF4-FFF2-40B4-BE49-F238E27FC236}">
                <a16:creationId xmlns:a16="http://schemas.microsoft.com/office/drawing/2014/main" id="{267EC3DB-A087-4F64-A8C8-EAADEF06397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5" name="Textplatzhalter 12">
            <a:extLst>
              <a:ext uri="{FF2B5EF4-FFF2-40B4-BE49-F238E27FC236}">
                <a16:creationId xmlns:a16="http://schemas.microsoft.com/office/drawing/2014/main" id="{68BDC3CA-4ABB-48EA-8E7A-C5408163BD45}"/>
              </a:ext>
            </a:extLst>
          </p:cNvPr>
          <p:cNvSpPr>
            <a:spLocks noGrp="1"/>
          </p:cNvSpPr>
          <p:nvPr>
            <p:ph type="body" sz="quarter" idx="19" hasCustomPrompt="1"/>
          </p:nvPr>
        </p:nvSpPr>
        <p:spPr>
          <a:xfrm>
            <a:off x="658815" y="4584235"/>
            <a:ext cx="9901236" cy="1257765"/>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sp>
        <p:nvSpPr>
          <p:cNvPr id="11" name="Textplatzhalter 9">
            <a:extLst>
              <a:ext uri="{FF2B5EF4-FFF2-40B4-BE49-F238E27FC236}">
                <a16:creationId xmlns:a16="http://schemas.microsoft.com/office/drawing/2014/main" id="{C0C02FBF-F3B0-4BBC-A388-AF09DAEFB7B0}"/>
              </a:ext>
            </a:extLst>
          </p:cNvPr>
          <p:cNvSpPr>
            <a:spLocks noGrp="1"/>
          </p:cNvSpPr>
          <p:nvPr>
            <p:ph type="body" sz="quarter" idx="11" hasCustomPrompt="1"/>
          </p:nvPr>
        </p:nvSpPr>
        <p:spPr>
          <a:xfrm>
            <a:off x="699910" y="6217920"/>
            <a:ext cx="8610599" cy="34321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2" name="Textplatzhalter 2">
            <a:extLst>
              <a:ext uri="{FF2B5EF4-FFF2-40B4-BE49-F238E27FC236}">
                <a16:creationId xmlns:a16="http://schemas.microsoft.com/office/drawing/2014/main" id="{56F6E847-23EF-4F05-A8E5-FFD0AEDEE3B0}"/>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6" name="Textfeld 15">
            <a:extLst>
              <a:ext uri="{FF2B5EF4-FFF2-40B4-BE49-F238E27FC236}">
                <a16:creationId xmlns:a16="http://schemas.microsoft.com/office/drawing/2014/main" id="{9B30532E-A0E3-4430-8F11-97E9A84BFAB5}"/>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4" name="Bildplatzhalter 14">
            <a:extLst>
              <a:ext uri="{FF2B5EF4-FFF2-40B4-BE49-F238E27FC236}">
                <a16:creationId xmlns:a16="http://schemas.microsoft.com/office/drawing/2014/main" id="{3E56A60E-F94C-4D81-B87E-0595050AB4B3}"/>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789693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rbwelten (vor Präsentaton löschen)">
    <p:spTree>
      <p:nvGrpSpPr>
        <p:cNvPr id="1" name=""/>
        <p:cNvGrpSpPr/>
        <p:nvPr/>
      </p:nvGrpSpPr>
      <p:grpSpPr>
        <a:xfrm>
          <a:off x="0" y="0"/>
          <a:ext cx="0" cy="0"/>
          <a:chOff x="0" y="0"/>
          <a:chExt cx="0" cy="0"/>
        </a:xfrm>
      </p:grpSpPr>
      <p:sp>
        <p:nvSpPr>
          <p:cNvPr id="3" name="Rectangle 41">
            <a:extLst>
              <a:ext uri="{FF2B5EF4-FFF2-40B4-BE49-F238E27FC236}">
                <a16:creationId xmlns:a16="http://schemas.microsoft.com/office/drawing/2014/main" id="{60715D7E-7D56-4AA8-8D19-F6AC699F26FF}"/>
              </a:ext>
            </a:extLst>
          </p:cNvPr>
          <p:cNvSpPr/>
          <p:nvPr userDrawn="1"/>
        </p:nvSpPr>
        <p:spPr>
          <a:xfrm>
            <a:off x="1890384" y="3388049"/>
            <a:ext cx="1800000" cy="720000"/>
          </a:xfrm>
          <a:prstGeom prst="rect">
            <a:avLst/>
          </a:prstGeom>
          <a:solidFill>
            <a:srgbClr val="00AD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4" name="Rectangle 42">
            <a:extLst>
              <a:ext uri="{FF2B5EF4-FFF2-40B4-BE49-F238E27FC236}">
                <a16:creationId xmlns:a16="http://schemas.microsoft.com/office/drawing/2014/main" id="{C5B61160-8001-443A-9AC7-3A5B919CBA2E}"/>
              </a:ext>
            </a:extLst>
          </p:cNvPr>
          <p:cNvSpPr/>
          <p:nvPr userDrawn="1"/>
        </p:nvSpPr>
        <p:spPr>
          <a:xfrm>
            <a:off x="1897956" y="4342522"/>
            <a:ext cx="1800000" cy="720000"/>
          </a:xfrm>
          <a:prstGeom prst="rect">
            <a:avLst/>
          </a:prstGeom>
          <a:solidFill>
            <a:srgbClr val="86D6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5" name="Rectangle 43">
            <a:extLst>
              <a:ext uri="{FF2B5EF4-FFF2-40B4-BE49-F238E27FC236}">
                <a16:creationId xmlns:a16="http://schemas.microsoft.com/office/drawing/2014/main" id="{55071658-8118-4540-8DCA-D8CC5DD788C3}"/>
              </a:ext>
            </a:extLst>
          </p:cNvPr>
          <p:cNvSpPr/>
          <p:nvPr userDrawn="1"/>
        </p:nvSpPr>
        <p:spPr>
          <a:xfrm>
            <a:off x="1894387" y="1417817"/>
            <a:ext cx="1800000" cy="720000"/>
          </a:xfrm>
          <a:prstGeom prst="rect">
            <a:avLst/>
          </a:prstGeom>
          <a:solidFill>
            <a:srgbClr val="006B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6" name="Textfeld 23">
            <a:extLst>
              <a:ext uri="{FF2B5EF4-FFF2-40B4-BE49-F238E27FC236}">
                <a16:creationId xmlns:a16="http://schemas.microsoft.com/office/drawing/2014/main" id="{F9DB1586-515D-4694-B018-71CEF8D7387D}"/>
              </a:ext>
            </a:extLst>
          </p:cNvPr>
          <p:cNvSpPr txBox="1"/>
          <p:nvPr userDrawn="1"/>
        </p:nvSpPr>
        <p:spPr>
          <a:xfrm>
            <a:off x="1897131" y="3511755"/>
            <a:ext cx="18000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3</a:t>
            </a:r>
            <a:r>
              <a:rPr kumimoji="0" lang="de-DE" sz="1400" b="1" i="0" u="none" strike="noStrike" kern="1200" cap="none" spc="0" normalizeH="0" noProof="0" dirty="0">
                <a:ln>
                  <a:noFill/>
                </a:ln>
                <a:solidFill>
                  <a:schemeClr val="bg1"/>
                </a:solidFill>
                <a:effectLst/>
                <a:uLnTx/>
                <a:uFillTx/>
                <a:latin typeface="+mj-lt"/>
                <a:ea typeface="+mn-ea"/>
                <a:cs typeface="+mn-cs"/>
              </a:rPr>
              <a:t> (HKS 48K)</a:t>
            </a:r>
            <a:endParaRPr kumimoji="0" lang="de-DE" sz="1400" b="1" i="0" u="none" strike="noStrike" kern="1200" cap="none" spc="0" normalizeH="0" baseline="0" noProof="0" dirty="0">
              <a:ln>
                <a:noFill/>
              </a:ln>
              <a:solidFill>
                <a:schemeClr val="bg1"/>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173 | 228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bg1"/>
                </a:solidFill>
                <a:effectLst/>
                <a:uLnTx/>
                <a:uFillTx/>
                <a:latin typeface="+mj-lt"/>
                <a:ea typeface="+mn-ea"/>
                <a:cs typeface="+mn-cs"/>
              </a:rPr>
              <a:t>C:</a:t>
            </a:r>
            <a:r>
              <a:rPr kumimoji="0" lang="de-DE" sz="1000" b="0" i="0" u="none" strike="noStrike" kern="1200" cap="none" spc="0" normalizeH="0" noProof="0" dirty="0">
                <a:ln>
                  <a:noFill/>
                </a:ln>
                <a:solidFill>
                  <a:schemeClr val="bg1"/>
                </a:solidFill>
                <a:effectLst/>
                <a:uLnTx/>
                <a:uFillTx/>
                <a:latin typeface="+mj-lt"/>
                <a:ea typeface="+mn-ea"/>
                <a:cs typeface="+mn-cs"/>
              </a:rPr>
              <a:t>100%; M:0% Y:5% K:0%</a:t>
            </a:r>
            <a:endParaRPr kumimoji="0" lang="de-DE" sz="10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feld 23">
            <a:extLst>
              <a:ext uri="{FF2B5EF4-FFF2-40B4-BE49-F238E27FC236}">
                <a16:creationId xmlns:a16="http://schemas.microsoft.com/office/drawing/2014/main" id="{28C7FD6A-D66F-4253-A5AD-42519BE77846}"/>
              </a:ext>
            </a:extLst>
          </p:cNvPr>
          <p:cNvSpPr txBox="1"/>
          <p:nvPr userDrawn="1"/>
        </p:nvSpPr>
        <p:spPr>
          <a:xfrm>
            <a:off x="1902030"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150 | 220 | 240</a:t>
            </a:r>
            <a:endParaRPr kumimoji="0" lang="de-DE" sz="1000" b="0" i="0" u="none" strike="noStrike" kern="1200" cap="none" spc="0" normalizeH="0" baseline="0" noProof="0" dirty="0">
              <a:ln>
                <a:noFill/>
              </a:ln>
              <a:effectLst/>
              <a:uLnTx/>
              <a:uFillTx/>
              <a:latin typeface="+mj-lt"/>
            </a:endParaRPr>
          </a:p>
        </p:txBody>
      </p:sp>
      <p:sp>
        <p:nvSpPr>
          <p:cNvPr id="8" name="Textfeld 23">
            <a:extLst>
              <a:ext uri="{FF2B5EF4-FFF2-40B4-BE49-F238E27FC236}">
                <a16:creationId xmlns:a16="http://schemas.microsoft.com/office/drawing/2014/main" id="{66A238D7-F6CB-474C-82CC-4521CCF88881}"/>
              </a:ext>
            </a:extLst>
          </p:cNvPr>
          <p:cNvSpPr txBox="1"/>
          <p:nvPr userDrawn="1"/>
        </p:nvSpPr>
        <p:spPr>
          <a:xfrm>
            <a:off x="1893564" y="154508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126 | 176</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9" name="Rectangle 47">
            <a:extLst>
              <a:ext uri="{FF2B5EF4-FFF2-40B4-BE49-F238E27FC236}">
                <a16:creationId xmlns:a16="http://schemas.microsoft.com/office/drawing/2014/main" id="{865BE2BF-8F1F-4F50-A993-F38A688E05F8}"/>
              </a:ext>
            </a:extLst>
          </p:cNvPr>
          <p:cNvSpPr/>
          <p:nvPr userDrawn="1"/>
        </p:nvSpPr>
        <p:spPr>
          <a:xfrm>
            <a:off x="4057851" y="1412523"/>
            <a:ext cx="1800000" cy="720000"/>
          </a:xfrm>
          <a:prstGeom prst="rect">
            <a:avLst/>
          </a:prstGeom>
          <a:solidFill>
            <a:srgbClr val="DE79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0" name="Textfeld 23">
            <a:extLst>
              <a:ext uri="{FF2B5EF4-FFF2-40B4-BE49-F238E27FC236}">
                <a16:creationId xmlns:a16="http://schemas.microsoft.com/office/drawing/2014/main" id="{FE91F7C9-E8DD-45B7-9DEF-DCD6CCAE80B7}"/>
              </a:ext>
            </a:extLst>
          </p:cNvPr>
          <p:cNvSpPr txBox="1"/>
          <p:nvPr userDrawn="1"/>
        </p:nvSpPr>
        <p:spPr>
          <a:xfrm>
            <a:off x="4061925" y="154736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Orange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noProof="0" dirty="0">
                <a:solidFill>
                  <a:schemeClr val="bg1"/>
                </a:solidFill>
                <a:latin typeface="+mj-lt"/>
              </a:rPr>
              <a:t>230| 140 | 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11" name="Rectangle 49">
            <a:extLst>
              <a:ext uri="{FF2B5EF4-FFF2-40B4-BE49-F238E27FC236}">
                <a16:creationId xmlns:a16="http://schemas.microsoft.com/office/drawing/2014/main" id="{01F6474A-4E15-4A9A-A22F-9680AB498BA1}"/>
              </a:ext>
            </a:extLst>
          </p:cNvPr>
          <p:cNvSpPr/>
          <p:nvPr userDrawn="1"/>
        </p:nvSpPr>
        <p:spPr>
          <a:xfrm>
            <a:off x="4057851" y="2403974"/>
            <a:ext cx="1800000" cy="720000"/>
          </a:xfrm>
          <a:prstGeom prst="rect">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2" name="Rectangle 50">
            <a:extLst>
              <a:ext uri="{FF2B5EF4-FFF2-40B4-BE49-F238E27FC236}">
                <a16:creationId xmlns:a16="http://schemas.microsoft.com/office/drawing/2014/main" id="{4236D906-B8C9-43BB-A41A-8DBE7CFB536E}"/>
              </a:ext>
            </a:extLst>
          </p:cNvPr>
          <p:cNvSpPr/>
          <p:nvPr userDrawn="1"/>
        </p:nvSpPr>
        <p:spPr>
          <a:xfrm>
            <a:off x="4065423" y="3358447"/>
            <a:ext cx="1800000" cy="720000"/>
          </a:xfrm>
          <a:prstGeom prst="rect">
            <a:avLst/>
          </a:prstGeom>
          <a:solidFill>
            <a:srgbClr val="FEC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3" name="Textfeld 23">
            <a:extLst>
              <a:ext uri="{FF2B5EF4-FFF2-40B4-BE49-F238E27FC236}">
                <a16:creationId xmlns:a16="http://schemas.microsoft.com/office/drawing/2014/main" id="{3526A38C-E2AF-408B-A959-29D791C1188F}"/>
              </a:ext>
            </a:extLst>
          </p:cNvPr>
          <p:cNvSpPr txBox="1"/>
          <p:nvPr userDrawn="1"/>
        </p:nvSpPr>
        <p:spPr>
          <a:xfrm>
            <a:off x="4064598" y="252768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Orange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255 | 150 | 0</a:t>
            </a:r>
          </a:p>
        </p:txBody>
      </p:sp>
      <p:sp>
        <p:nvSpPr>
          <p:cNvPr id="14" name="Textfeld 23">
            <a:extLst>
              <a:ext uri="{FF2B5EF4-FFF2-40B4-BE49-F238E27FC236}">
                <a16:creationId xmlns:a16="http://schemas.microsoft.com/office/drawing/2014/main" id="{7D6E6212-C9EC-47BE-918D-C3E22D99CDA1}"/>
              </a:ext>
            </a:extLst>
          </p:cNvPr>
          <p:cNvSpPr txBox="1"/>
          <p:nvPr userDrawn="1"/>
        </p:nvSpPr>
        <p:spPr>
          <a:xfrm>
            <a:off x="4069497" y="3493293"/>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Orange </a:t>
            </a:r>
            <a:r>
              <a:rPr kumimoji="0" lang="de-DE" sz="1400" b="1" i="0" u="none" strike="noStrike" kern="1200" cap="none" spc="0" normalizeH="0" baseline="0" noProof="0" dirty="0">
                <a:ln>
                  <a:noFill/>
                </a:ln>
                <a:solidFill>
                  <a:srgbClr val="000000"/>
                </a:solidFill>
                <a:effectLst/>
                <a:uLnTx/>
                <a:uFillTx/>
                <a:latin typeface="+mj-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255 | 210 | 120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15" name="Rectangle 55">
            <a:extLst>
              <a:ext uri="{FF2B5EF4-FFF2-40B4-BE49-F238E27FC236}">
                <a16:creationId xmlns:a16="http://schemas.microsoft.com/office/drawing/2014/main" id="{E00E50DD-AB5C-4B90-ADC0-D5B45DBEC379}"/>
              </a:ext>
            </a:extLst>
          </p:cNvPr>
          <p:cNvSpPr/>
          <p:nvPr userDrawn="1"/>
        </p:nvSpPr>
        <p:spPr>
          <a:xfrm>
            <a:off x="6360784" y="2387895"/>
            <a:ext cx="1800000" cy="720000"/>
          </a:xfrm>
          <a:prstGeom prst="rect">
            <a:avLst/>
          </a:prstGeom>
          <a:solidFill>
            <a:srgbClr val="D104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6" name="Textfeld 23">
            <a:extLst>
              <a:ext uri="{FF2B5EF4-FFF2-40B4-BE49-F238E27FC236}">
                <a16:creationId xmlns:a16="http://schemas.microsoft.com/office/drawing/2014/main" id="{3436E488-1209-484F-AFDE-34F516C7A7B3}"/>
              </a:ext>
            </a:extLst>
          </p:cNvPr>
          <p:cNvSpPr txBox="1"/>
          <p:nvPr userDrawn="1"/>
        </p:nvSpPr>
        <p:spPr>
          <a:xfrm>
            <a:off x="6364858" y="2522741"/>
            <a:ext cx="1800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chemeClr val="bg1"/>
                </a:solidFill>
                <a:latin typeface="+mj-lt"/>
              </a:rPr>
              <a:t>Magenta 2</a:t>
            </a:r>
            <a:endParaRPr kumimoji="0" lang="de-DE" sz="1400" b="1" i="0" u="none" strike="noStrike" kern="1200" cap="none" spc="0" normalizeH="0" baseline="0" noProof="0" dirty="0">
              <a:ln>
                <a:noFill/>
              </a:ln>
              <a:solidFill>
                <a:schemeClr val="bg1"/>
              </a:solidFill>
              <a:effectLst/>
              <a:uLnTx/>
              <a:uFillTx/>
              <a:latin typeface="+mj-lt"/>
            </a:endParaRPr>
          </a:p>
          <a:p>
            <a:pPr algn="ctr">
              <a:defRPr/>
            </a:pPr>
            <a:r>
              <a:rPr lang="de-DE" sz="1000" noProof="0" dirty="0">
                <a:solidFill>
                  <a:schemeClr val="bg1"/>
                </a:solidFill>
                <a:latin typeface="+mj-lt"/>
              </a:rPr>
              <a:t>220 | 40 | 125</a:t>
            </a:r>
            <a:br>
              <a:rPr lang="de-DE" sz="1000" noProof="0" dirty="0">
                <a:solidFill>
                  <a:schemeClr val="bg1"/>
                </a:solidFill>
                <a:latin typeface="+mj-lt"/>
              </a:rPr>
            </a:br>
            <a:r>
              <a:rPr lang="de-DE" sz="1000" dirty="0">
                <a:solidFill>
                  <a:schemeClr val="bg1"/>
                </a:solidFill>
                <a:latin typeface="+mj-lt"/>
              </a:rPr>
              <a:t>C:0%; M:100% Y:7% K:0%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000" b="0" i="0" u="none" strike="noStrike" kern="1200" cap="none" spc="0" normalizeH="0" baseline="0" noProof="0" dirty="0">
              <a:ln>
                <a:noFill/>
              </a:ln>
              <a:solidFill>
                <a:schemeClr val="bg1"/>
              </a:solidFill>
              <a:effectLst/>
              <a:uLnTx/>
              <a:uFillTx/>
              <a:latin typeface="+mj-lt"/>
            </a:endParaRPr>
          </a:p>
        </p:txBody>
      </p:sp>
      <p:sp>
        <p:nvSpPr>
          <p:cNvPr id="17" name="Rectangle 57">
            <a:extLst>
              <a:ext uri="{FF2B5EF4-FFF2-40B4-BE49-F238E27FC236}">
                <a16:creationId xmlns:a16="http://schemas.microsoft.com/office/drawing/2014/main" id="{A7511094-1191-4DF5-8B42-F42747C2C548}"/>
              </a:ext>
            </a:extLst>
          </p:cNvPr>
          <p:cNvSpPr/>
          <p:nvPr userDrawn="1"/>
        </p:nvSpPr>
        <p:spPr>
          <a:xfrm>
            <a:off x="6360784" y="3370637"/>
            <a:ext cx="1800000" cy="720000"/>
          </a:xfrm>
          <a:prstGeom prst="rect">
            <a:avLst/>
          </a:prstGeom>
          <a:solidFill>
            <a:srgbClr val="EA64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8" name="Rectangle 58">
            <a:extLst>
              <a:ext uri="{FF2B5EF4-FFF2-40B4-BE49-F238E27FC236}">
                <a16:creationId xmlns:a16="http://schemas.microsoft.com/office/drawing/2014/main" id="{1C2FC75D-37C0-4E3A-94CA-CE824B28F680}"/>
              </a:ext>
            </a:extLst>
          </p:cNvPr>
          <p:cNvSpPr/>
          <p:nvPr userDrawn="1"/>
        </p:nvSpPr>
        <p:spPr>
          <a:xfrm>
            <a:off x="6368356" y="4325110"/>
            <a:ext cx="1800000" cy="720000"/>
          </a:xfrm>
          <a:prstGeom prst="rect">
            <a:avLst/>
          </a:prstGeom>
          <a:solidFill>
            <a:srgbClr val="FAE2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19" name="Textfeld 23">
            <a:extLst>
              <a:ext uri="{FF2B5EF4-FFF2-40B4-BE49-F238E27FC236}">
                <a16:creationId xmlns:a16="http://schemas.microsoft.com/office/drawing/2014/main" id="{37EE5C92-ED13-40D0-B063-17257DF05A77}"/>
              </a:ext>
            </a:extLst>
          </p:cNvPr>
          <p:cNvSpPr txBox="1"/>
          <p:nvPr userDrawn="1"/>
        </p:nvSpPr>
        <p:spPr>
          <a:xfrm>
            <a:off x="6367531" y="3494343"/>
            <a:ext cx="1800000" cy="461665"/>
          </a:xfrm>
          <a:prstGeom prst="rect">
            <a:avLst/>
          </a:prstGeom>
          <a:noFill/>
        </p:spPr>
        <p:txBody>
          <a:bodyPr wrap="square" rtlCol="0">
            <a:spAutoFit/>
          </a:bodyPr>
          <a:lstStyle/>
          <a:p>
            <a:pPr lvl="0" algn="ctr">
              <a:defRPr/>
            </a:pPr>
            <a:r>
              <a:rPr lang="de-DE" sz="1400" b="1" dirty="0">
                <a:latin typeface="+mj-lt"/>
              </a:rPr>
              <a:t>Magenta 3</a:t>
            </a:r>
            <a:endParaRPr kumimoji="0" lang="de-DE" sz="1400" b="1" i="0" u="none" strike="noStrike" kern="1200" cap="none" spc="0" normalizeH="0" baseline="0" noProof="0" dirty="0">
              <a:ln>
                <a:noFill/>
              </a:ln>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235 | 100 | 180</a:t>
            </a:r>
          </a:p>
        </p:txBody>
      </p:sp>
      <p:sp>
        <p:nvSpPr>
          <p:cNvPr id="20" name="Textfeld 23">
            <a:extLst>
              <a:ext uri="{FF2B5EF4-FFF2-40B4-BE49-F238E27FC236}">
                <a16:creationId xmlns:a16="http://schemas.microsoft.com/office/drawing/2014/main" id="{C130BBE4-19B3-4354-A3C0-68CE96E3E344}"/>
              </a:ext>
            </a:extLst>
          </p:cNvPr>
          <p:cNvSpPr txBox="1"/>
          <p:nvPr userDrawn="1"/>
        </p:nvSpPr>
        <p:spPr>
          <a:xfrm>
            <a:off x="6372430" y="4459956"/>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Magenta 4</a:t>
            </a:r>
            <a:endParaRPr kumimoji="0" lang="de-DE" sz="14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250 | 226 | 240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1" name="Rectangle 65">
            <a:extLst>
              <a:ext uri="{FF2B5EF4-FFF2-40B4-BE49-F238E27FC236}">
                <a16:creationId xmlns:a16="http://schemas.microsoft.com/office/drawing/2014/main" id="{359AE351-F9D7-4014-BB0C-7C50567222ED}"/>
              </a:ext>
            </a:extLst>
          </p:cNvPr>
          <p:cNvSpPr/>
          <p:nvPr userDrawn="1"/>
        </p:nvSpPr>
        <p:spPr>
          <a:xfrm>
            <a:off x="8629851" y="1404907"/>
            <a:ext cx="1800000" cy="720000"/>
          </a:xfrm>
          <a:prstGeom prst="rect">
            <a:avLst/>
          </a:prstGeom>
          <a:solidFill>
            <a:srgbClr val="51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2" name="Rectangle 66">
            <a:extLst>
              <a:ext uri="{FF2B5EF4-FFF2-40B4-BE49-F238E27FC236}">
                <a16:creationId xmlns:a16="http://schemas.microsoft.com/office/drawing/2014/main" id="{D0E15E34-5BBF-495B-A6F5-EE37353A1825}"/>
              </a:ext>
            </a:extLst>
          </p:cNvPr>
          <p:cNvSpPr/>
          <p:nvPr userDrawn="1"/>
        </p:nvSpPr>
        <p:spPr>
          <a:xfrm>
            <a:off x="8637423" y="2359380"/>
            <a:ext cx="1800000" cy="720000"/>
          </a:xfrm>
          <a:prstGeom prst="rect">
            <a:avLst/>
          </a:prstGeom>
          <a:solidFill>
            <a:srgbClr val="8484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3" name="Rectangle 67">
            <a:extLst>
              <a:ext uri="{FF2B5EF4-FFF2-40B4-BE49-F238E27FC236}">
                <a16:creationId xmlns:a16="http://schemas.microsoft.com/office/drawing/2014/main" id="{FBD6B6CF-98B7-4840-B250-57377D33AC0D}"/>
              </a:ext>
            </a:extLst>
          </p:cNvPr>
          <p:cNvSpPr/>
          <p:nvPr userDrawn="1"/>
        </p:nvSpPr>
        <p:spPr>
          <a:xfrm>
            <a:off x="8633854" y="3336133"/>
            <a:ext cx="1800000" cy="720000"/>
          </a:xfrm>
          <a:prstGeom prst="rect">
            <a:avLst/>
          </a:prstGeom>
          <a:solidFill>
            <a:srgbClr val="D4D4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4" name="Textfeld 23">
            <a:extLst>
              <a:ext uri="{FF2B5EF4-FFF2-40B4-BE49-F238E27FC236}">
                <a16:creationId xmlns:a16="http://schemas.microsoft.com/office/drawing/2014/main" id="{4439B064-3DA4-4DCD-B524-97DE294BDDAC}"/>
              </a:ext>
            </a:extLst>
          </p:cNvPr>
          <p:cNvSpPr txBox="1"/>
          <p:nvPr userDrawn="1"/>
        </p:nvSpPr>
        <p:spPr>
          <a:xfrm>
            <a:off x="8636598" y="1528613"/>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100| 100 | 100</a:t>
            </a:r>
          </a:p>
        </p:txBody>
      </p:sp>
      <p:sp>
        <p:nvSpPr>
          <p:cNvPr id="25" name="Textfeld 23">
            <a:extLst>
              <a:ext uri="{FF2B5EF4-FFF2-40B4-BE49-F238E27FC236}">
                <a16:creationId xmlns:a16="http://schemas.microsoft.com/office/drawing/2014/main" id="{E3144C29-0F63-42F6-8421-18018BCC9846}"/>
              </a:ext>
            </a:extLst>
          </p:cNvPr>
          <p:cNvSpPr txBox="1"/>
          <p:nvPr userDrawn="1"/>
        </p:nvSpPr>
        <p:spPr>
          <a:xfrm>
            <a:off x="8641497" y="2494226"/>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Grau 2</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150 | 150 | 150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26" name="Textfeld 23">
            <a:extLst>
              <a:ext uri="{FF2B5EF4-FFF2-40B4-BE49-F238E27FC236}">
                <a16:creationId xmlns:a16="http://schemas.microsoft.com/office/drawing/2014/main" id="{45672BED-CAFA-41C7-A119-E9CC665E6FEB}"/>
              </a:ext>
            </a:extLst>
          </p:cNvPr>
          <p:cNvSpPr txBox="1"/>
          <p:nvPr userDrawn="1"/>
        </p:nvSpPr>
        <p:spPr>
          <a:xfrm>
            <a:off x="8633031" y="3463397"/>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Grau 3</a:t>
            </a:r>
            <a:endParaRPr kumimoji="0" lang="de-DE" sz="1400" b="1" i="0" u="none" strike="noStrike" kern="1200" cap="none" spc="0" normalizeH="0" baseline="0" noProof="0" dirty="0">
              <a:ln>
                <a:noFill/>
              </a:ln>
              <a:solidFill>
                <a:srgbClr val="000000"/>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220 | 220 | 220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27" name="Rectangle 2">
            <a:extLst>
              <a:ext uri="{FF2B5EF4-FFF2-40B4-BE49-F238E27FC236}">
                <a16:creationId xmlns:a16="http://schemas.microsoft.com/office/drawing/2014/main" id="{23A9F7F2-E99A-436B-A07A-460499681267}"/>
              </a:ext>
            </a:extLst>
          </p:cNvPr>
          <p:cNvSpPr/>
          <p:nvPr userDrawn="1"/>
        </p:nvSpPr>
        <p:spPr>
          <a:xfrm>
            <a:off x="1741366" y="2304850"/>
            <a:ext cx="6553200" cy="901700"/>
          </a:xfrm>
          <a:prstGeom prst="rect">
            <a:avLst/>
          </a:prstGeom>
          <a:noFill/>
          <a:ln>
            <a:solidFill>
              <a:srgbClr val="5151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8" name="Rectangle 38">
            <a:extLst>
              <a:ext uri="{FF2B5EF4-FFF2-40B4-BE49-F238E27FC236}">
                <a16:creationId xmlns:a16="http://schemas.microsoft.com/office/drawing/2014/main" id="{35255CE6-4D8C-42C6-9C65-F6CCF220FD86}"/>
              </a:ext>
            </a:extLst>
          </p:cNvPr>
          <p:cNvSpPr/>
          <p:nvPr userDrawn="1"/>
        </p:nvSpPr>
        <p:spPr>
          <a:xfrm>
            <a:off x="1890384" y="2396598"/>
            <a:ext cx="1800000" cy="720000"/>
          </a:xfrm>
          <a:prstGeom prst="rect">
            <a:avLst/>
          </a:prstGeom>
          <a:solidFill>
            <a:srgbClr val="009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29" name="Textfeld 23">
            <a:extLst>
              <a:ext uri="{FF2B5EF4-FFF2-40B4-BE49-F238E27FC236}">
                <a16:creationId xmlns:a16="http://schemas.microsoft.com/office/drawing/2014/main" id="{9D0920A9-3A06-4C17-877B-55056D2FC482}"/>
              </a:ext>
            </a:extLst>
          </p:cNvPr>
          <p:cNvSpPr txBox="1"/>
          <p:nvPr userDrawn="1"/>
        </p:nvSpPr>
        <p:spPr>
          <a:xfrm>
            <a:off x="1884535" y="259097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Blau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0 | 150 | 200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0" name="Rectangle 58">
            <a:extLst>
              <a:ext uri="{FF2B5EF4-FFF2-40B4-BE49-F238E27FC236}">
                <a16:creationId xmlns:a16="http://schemas.microsoft.com/office/drawing/2014/main" id="{98BA08C3-3C7F-43FF-8A6F-B825DFC3A34C}"/>
              </a:ext>
            </a:extLst>
          </p:cNvPr>
          <p:cNvSpPr/>
          <p:nvPr userDrawn="1"/>
        </p:nvSpPr>
        <p:spPr>
          <a:xfrm>
            <a:off x="6358822" y="1411584"/>
            <a:ext cx="1800000" cy="720000"/>
          </a:xfrm>
          <a:prstGeom prst="rect">
            <a:avLst/>
          </a:prstGeom>
          <a:solidFill>
            <a:srgbClr val="AC00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1" name="Textfeld 23">
            <a:extLst>
              <a:ext uri="{FF2B5EF4-FFF2-40B4-BE49-F238E27FC236}">
                <a16:creationId xmlns:a16="http://schemas.microsoft.com/office/drawing/2014/main" id="{DC60BD58-7708-4668-A15F-52C1B7A1A5B4}"/>
              </a:ext>
            </a:extLst>
          </p:cNvPr>
          <p:cNvSpPr txBox="1"/>
          <p:nvPr userDrawn="1"/>
        </p:nvSpPr>
        <p:spPr>
          <a:xfrm>
            <a:off x="6362896" y="1546430"/>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Magenta 1</a:t>
            </a:r>
            <a:endParaRPr kumimoji="0" lang="de-DE" sz="1400" b="1" i="0" u="none" strike="noStrike" kern="1200" cap="none" spc="0" normalizeH="0" baseline="0" noProof="0" dirty="0">
              <a:ln>
                <a:noFill/>
              </a:ln>
              <a:solidFill>
                <a:schemeClr val="bg1"/>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172 | 0 | 90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32" name="Rectangle 43">
            <a:extLst>
              <a:ext uri="{FF2B5EF4-FFF2-40B4-BE49-F238E27FC236}">
                <a16:creationId xmlns:a16="http://schemas.microsoft.com/office/drawing/2014/main" id="{A8C62C8D-AA89-4B66-8572-407E62E91F44}"/>
              </a:ext>
            </a:extLst>
          </p:cNvPr>
          <p:cNvSpPr/>
          <p:nvPr userDrawn="1"/>
        </p:nvSpPr>
        <p:spPr>
          <a:xfrm>
            <a:off x="1894387" y="5327971"/>
            <a:ext cx="1800000" cy="720000"/>
          </a:xfrm>
          <a:prstGeom prst="rect">
            <a:avLst/>
          </a:prstGeom>
          <a:solidFill>
            <a:srgbClr val="D5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j-lt"/>
            </a:endParaRPr>
          </a:p>
        </p:txBody>
      </p:sp>
      <p:sp>
        <p:nvSpPr>
          <p:cNvPr id="33" name="Textfeld 23">
            <a:extLst>
              <a:ext uri="{FF2B5EF4-FFF2-40B4-BE49-F238E27FC236}">
                <a16:creationId xmlns:a16="http://schemas.microsoft.com/office/drawing/2014/main" id="{8F9FC9B2-9030-4E02-8AB8-CE8F7033BA29}"/>
              </a:ext>
            </a:extLst>
          </p:cNvPr>
          <p:cNvSpPr txBox="1"/>
          <p:nvPr userDrawn="1"/>
        </p:nvSpPr>
        <p:spPr>
          <a:xfrm>
            <a:off x="1893564" y="545523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mj-lt"/>
                <a:ea typeface="+mn-ea"/>
                <a:cs typeface="+mn-cs"/>
              </a:rPr>
              <a:t>Blau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220 | 240 | 250</a:t>
            </a:r>
            <a:endParaRPr kumimoji="0" lang="de-DE" sz="1000" b="0" i="0" u="none" strike="noStrike" kern="1200" cap="none" spc="0" normalizeH="0" baseline="0" noProof="0" dirty="0">
              <a:ln>
                <a:noFill/>
              </a:ln>
              <a:effectLst/>
              <a:uLnTx/>
              <a:uFillTx/>
              <a:latin typeface="+mj-lt"/>
            </a:endParaRPr>
          </a:p>
        </p:txBody>
      </p:sp>
      <p:pic>
        <p:nvPicPr>
          <p:cNvPr id="34" name="Grafik 33">
            <a:extLst>
              <a:ext uri="{FF2B5EF4-FFF2-40B4-BE49-F238E27FC236}">
                <a16:creationId xmlns:a16="http://schemas.microsoft.com/office/drawing/2014/main" id="{4E615C8B-912B-4576-9D74-9D7247B82A6E}"/>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35" name="Rechteck 34">
            <a:extLst>
              <a:ext uri="{FF2B5EF4-FFF2-40B4-BE49-F238E27FC236}">
                <a16:creationId xmlns:a16="http://schemas.microsoft.com/office/drawing/2014/main" id="{2E7F8692-4550-4CE1-A3A9-62974F37D13B}"/>
              </a:ext>
            </a:extLst>
          </p:cNvPr>
          <p:cNvSpPr/>
          <p:nvPr userDrawn="1"/>
        </p:nvSpPr>
        <p:spPr>
          <a:xfrm>
            <a:off x="367923" y="226640"/>
            <a:ext cx="8348874" cy="769441"/>
          </a:xfrm>
          <a:prstGeom prst="rect">
            <a:avLst/>
          </a:prstGeom>
        </p:spPr>
        <p:txBody>
          <a:bodyPr wrap="square">
            <a:spAutoFit/>
          </a:bodyPr>
          <a:lstStyle/>
          <a:p>
            <a:r>
              <a:rPr lang="de-DE" sz="4400" dirty="0">
                <a:solidFill>
                  <a:srgbClr val="006BA0"/>
                </a:solidFill>
                <a:ea typeface="Verdana" panose="020B0604030504040204" pitchFamily="34" charset="0"/>
              </a:rPr>
              <a:t>Farbwelten </a:t>
            </a:r>
          </a:p>
        </p:txBody>
      </p:sp>
      <p:sp>
        <p:nvSpPr>
          <p:cNvPr id="36" name="Rectangle 42">
            <a:extLst>
              <a:ext uri="{FF2B5EF4-FFF2-40B4-BE49-F238E27FC236}">
                <a16:creationId xmlns:a16="http://schemas.microsoft.com/office/drawing/2014/main" id="{7AB65EB0-6FE4-4877-A2B4-B71DD02C0249}"/>
              </a:ext>
            </a:extLst>
          </p:cNvPr>
          <p:cNvSpPr/>
          <p:nvPr userDrawn="1"/>
        </p:nvSpPr>
        <p:spPr>
          <a:xfrm>
            <a:off x="4053777" y="4342522"/>
            <a:ext cx="1800000" cy="720000"/>
          </a:xfrm>
          <a:prstGeom prst="rect">
            <a:avLst/>
          </a:prstGeom>
          <a:solidFill>
            <a:srgbClr val="FFEAD0"/>
          </a:solidFill>
          <a:ln>
            <a:solidFill>
              <a:srgbClr val="FFEA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mj-lt"/>
            </a:endParaRPr>
          </a:p>
        </p:txBody>
      </p:sp>
      <p:sp>
        <p:nvSpPr>
          <p:cNvPr id="37" name="Textfeld 23">
            <a:extLst>
              <a:ext uri="{FF2B5EF4-FFF2-40B4-BE49-F238E27FC236}">
                <a16:creationId xmlns:a16="http://schemas.microsoft.com/office/drawing/2014/main" id="{10AD58B7-3118-4813-8F89-3382C8136F02}"/>
              </a:ext>
            </a:extLst>
          </p:cNvPr>
          <p:cNvSpPr txBox="1"/>
          <p:nvPr userDrawn="1"/>
        </p:nvSpPr>
        <p:spPr>
          <a:xfrm>
            <a:off x="4057851" y="447736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atin typeface="+mj-lt"/>
              </a:rPr>
              <a:t>Orange 4</a:t>
            </a:r>
            <a:endParaRPr kumimoji="0" lang="de-DE" sz="1400" b="1" i="0" u="none" strike="noStrike" kern="1200" cap="none" spc="0" normalizeH="0" baseline="0" noProof="0" dirty="0">
              <a:ln>
                <a:noFill/>
              </a:ln>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255 | 234 | 208</a:t>
            </a:r>
            <a:endParaRPr kumimoji="0" lang="de-DE" sz="1000" b="0" i="0" u="none" strike="noStrike" kern="1200" cap="none" spc="0" normalizeH="0" baseline="0" noProof="0" dirty="0">
              <a:ln>
                <a:noFill/>
              </a:ln>
              <a:effectLst/>
              <a:uLnTx/>
              <a:uFillTx/>
              <a:latin typeface="+mj-lt"/>
            </a:endParaRPr>
          </a:p>
        </p:txBody>
      </p:sp>
      <p:sp>
        <p:nvSpPr>
          <p:cNvPr id="38" name="Rechteck 37">
            <a:extLst>
              <a:ext uri="{FF2B5EF4-FFF2-40B4-BE49-F238E27FC236}">
                <a16:creationId xmlns:a16="http://schemas.microsoft.com/office/drawing/2014/main" id="{8344A4CD-D97F-49EA-B2BF-59753C644E40}"/>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platzhalter 38">
            <a:extLst>
              <a:ext uri="{FF2B5EF4-FFF2-40B4-BE49-F238E27FC236}">
                <a16:creationId xmlns:a16="http://schemas.microsoft.com/office/drawing/2014/main" id="{6D753699-0B84-472F-A9E1-B4F958F00185}"/>
              </a:ext>
            </a:extLst>
          </p:cNvPr>
          <p:cNvSpPr>
            <a:spLocks noGrp="1"/>
          </p:cNvSpPr>
          <p:nvPr>
            <p:ph type="body" sz="quarter" idx="10" hasCustomPrompt="1"/>
          </p:nvPr>
        </p:nvSpPr>
        <p:spPr>
          <a:xfrm>
            <a:off x="4053777" y="5420675"/>
            <a:ext cx="4109148" cy="539585"/>
          </a:xfrm>
          <a:prstGeom prst="rect">
            <a:avLst/>
          </a:prstGeom>
          <a:ln w="19050">
            <a:solidFill>
              <a:schemeClr val="accent1"/>
            </a:solidFill>
          </a:ln>
        </p:spPr>
        <p:txBody>
          <a:bodyPr/>
          <a:lstStyle>
            <a:lvl1pPr marL="0" indent="0">
              <a:lnSpc>
                <a:spcPct val="100000"/>
              </a:lnSpc>
              <a:spcBef>
                <a:spcPts val="0"/>
              </a:spcBef>
              <a:buNone/>
              <a:defRPr sz="1400"/>
            </a:lvl1pPr>
          </a:lstStyle>
          <a:p>
            <a:pPr lvl="0"/>
            <a:r>
              <a:rPr lang="de-DE" dirty="0"/>
              <a:t>Bitte benutzt ausschließlich diese Farben. Keine Abstufungen oder ähnliche Farben. </a:t>
            </a:r>
          </a:p>
        </p:txBody>
      </p:sp>
      <p:sp>
        <p:nvSpPr>
          <p:cNvPr id="40" name="Textfeld 39">
            <a:extLst>
              <a:ext uri="{FF2B5EF4-FFF2-40B4-BE49-F238E27FC236}">
                <a16:creationId xmlns:a16="http://schemas.microsoft.com/office/drawing/2014/main" id="{9AAAAF33-1166-480E-9A81-D07DDBC65666}"/>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Tree>
    <p:extLst>
      <p:ext uri="{BB962C8B-B14F-4D97-AF65-F5344CB8AC3E}">
        <p14:creationId xmlns:p14="http://schemas.microsoft.com/office/powerpoint/2010/main" val="1375604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wei Inhalte mit Überschrift">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B09B214B-4D51-4EC0-9D19-789509AB1769}"/>
              </a:ext>
            </a:extLst>
          </p:cNvPr>
          <p:cNvSpPr>
            <a:spLocks noGrp="1"/>
          </p:cNvSpPr>
          <p:nvPr>
            <p:ph type="body" sz="quarter" idx="14" hasCustomPrompt="1"/>
          </p:nvPr>
        </p:nvSpPr>
        <p:spPr>
          <a:xfrm>
            <a:off x="658813" y="1786886"/>
            <a:ext cx="5113337"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2638425"/>
            <a:ext cx="5113337" cy="3203575"/>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sp>
        <p:nvSpPr>
          <p:cNvPr id="14" name="Textplatzhalter 10">
            <a:extLst>
              <a:ext uri="{FF2B5EF4-FFF2-40B4-BE49-F238E27FC236}">
                <a16:creationId xmlns:a16="http://schemas.microsoft.com/office/drawing/2014/main" id="{853678D0-C55B-42C1-952A-BD8E8525A5F7}"/>
              </a:ext>
            </a:extLst>
          </p:cNvPr>
          <p:cNvSpPr>
            <a:spLocks noGrp="1"/>
          </p:cNvSpPr>
          <p:nvPr>
            <p:ph type="body" sz="quarter" idx="16" hasCustomPrompt="1"/>
          </p:nvPr>
        </p:nvSpPr>
        <p:spPr>
          <a:xfrm>
            <a:off x="6203950" y="1786886"/>
            <a:ext cx="4968875" cy="779462"/>
          </a:xfrm>
          <a:prstGeom prst="rect">
            <a:avLst/>
          </a:prstGeom>
        </p:spPr>
        <p:txBody>
          <a:bodyPr/>
          <a:lstStyle>
            <a:lvl1pPr marL="0" indent="0">
              <a:lnSpc>
                <a:spcPct val="100000"/>
              </a:lnSpc>
              <a:spcBef>
                <a:spcPts val="0"/>
              </a:spcBef>
              <a:buNone/>
              <a:defRPr sz="2000">
                <a:solidFill>
                  <a:schemeClr val="accent1"/>
                </a:solidFill>
              </a:defRPr>
            </a:lvl1pPr>
            <a:lvl2pPr>
              <a:buNone/>
              <a:defRPr sz="2000"/>
            </a:lvl2pPr>
            <a:lvl3pPr>
              <a:buNone/>
              <a:defRPr sz="2000"/>
            </a:lvl3pPr>
            <a:lvl4pPr>
              <a:buNone/>
              <a:defRPr sz="2000"/>
            </a:lvl4pPr>
            <a:lvl5pPr>
              <a:buNone/>
              <a:defRPr sz="2000"/>
            </a:lvl5pPr>
          </a:lstStyle>
          <a:p>
            <a:pPr lvl="0"/>
            <a:r>
              <a:rPr lang="de-DE" dirty="0"/>
              <a:t>Zwischenüberschrift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2638425"/>
            <a:ext cx="4968875" cy="3203575"/>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pic>
        <p:nvPicPr>
          <p:cNvPr id="12" name="Grafik 11">
            <a:extLst>
              <a:ext uri="{FF2B5EF4-FFF2-40B4-BE49-F238E27FC236}">
                <a16:creationId xmlns:a16="http://schemas.microsoft.com/office/drawing/2014/main" id="{632164E6-35A9-4A96-8C9C-4291BD09CC23}"/>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Textplatzhalter 9">
            <a:extLst>
              <a:ext uri="{FF2B5EF4-FFF2-40B4-BE49-F238E27FC236}">
                <a16:creationId xmlns:a16="http://schemas.microsoft.com/office/drawing/2014/main" id="{55DA99EA-F53D-40CD-AED7-367CBF3DDB45}"/>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6" name="Textplatzhalter 2">
            <a:extLst>
              <a:ext uri="{FF2B5EF4-FFF2-40B4-BE49-F238E27FC236}">
                <a16:creationId xmlns:a16="http://schemas.microsoft.com/office/drawing/2014/main" id="{55BF2B45-AEBF-41ED-A19F-217B4555C8BE}"/>
              </a:ext>
            </a:extLst>
          </p:cNvPr>
          <p:cNvSpPr>
            <a:spLocks noGrp="1"/>
          </p:cNvSpPr>
          <p:nvPr>
            <p:ph type="body" sz="quarter" idx="18"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8" name="Textfeld 17">
            <a:extLst>
              <a:ext uri="{FF2B5EF4-FFF2-40B4-BE49-F238E27FC236}">
                <a16:creationId xmlns:a16="http://schemas.microsoft.com/office/drawing/2014/main" id="{6294C0C2-A486-4804-9230-AAE593710C06}"/>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0" name="Bildplatzhalter 14">
            <a:extLst>
              <a:ext uri="{FF2B5EF4-FFF2-40B4-BE49-F238E27FC236}">
                <a16:creationId xmlns:a16="http://schemas.microsoft.com/office/drawing/2014/main" id="{8AB5033E-21C6-47CB-8F9F-38D3A9D6C81F}"/>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426185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wei Inhalte ohne Überschrift">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1093DC88-0FC1-4D13-81EC-3153D4938251}"/>
              </a:ext>
            </a:extLst>
          </p:cNvPr>
          <p:cNvSpPr>
            <a:spLocks noGrp="1"/>
          </p:cNvSpPr>
          <p:nvPr>
            <p:ph type="body" sz="quarter" idx="15" hasCustomPrompt="1"/>
          </p:nvPr>
        </p:nvSpPr>
        <p:spPr>
          <a:xfrm>
            <a:off x="658813" y="1786886"/>
            <a:ext cx="5113337" cy="4068762"/>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sp>
        <p:nvSpPr>
          <p:cNvPr id="15" name="Textplatzhalter 12">
            <a:extLst>
              <a:ext uri="{FF2B5EF4-FFF2-40B4-BE49-F238E27FC236}">
                <a16:creationId xmlns:a16="http://schemas.microsoft.com/office/drawing/2014/main" id="{C834AF0C-0400-4603-9A06-5B07DD8E31B4}"/>
              </a:ext>
            </a:extLst>
          </p:cNvPr>
          <p:cNvSpPr>
            <a:spLocks noGrp="1"/>
          </p:cNvSpPr>
          <p:nvPr>
            <p:ph type="body" sz="quarter" idx="17" hasCustomPrompt="1"/>
          </p:nvPr>
        </p:nvSpPr>
        <p:spPr>
          <a:xfrm>
            <a:off x="6203950" y="1786885"/>
            <a:ext cx="4968875" cy="4068763"/>
          </a:xfrm>
          <a:prstGeom prst="rect">
            <a:avLst/>
          </a:prstGeom>
        </p:spPr>
        <p:txBody>
          <a:bodyPr/>
          <a:lstStyle>
            <a:lvl1pPr marL="180975" indent="-180975">
              <a:lnSpc>
                <a:spcPct val="100000"/>
              </a:lnSpc>
              <a:spcBef>
                <a:spcPts val="0"/>
              </a:spcBef>
              <a:buFont typeface="Arial" panose="020B0604020202020204" pitchFamily="34" charset="0"/>
              <a:buChar char="•"/>
              <a:defRPr sz="1800"/>
            </a:lvl1pPr>
          </a:lstStyle>
          <a:p>
            <a:pPr lvl="0"/>
            <a:r>
              <a:rPr lang="de-DE" dirty="0"/>
              <a:t>Fließtext einfügen </a:t>
            </a:r>
          </a:p>
        </p:txBody>
      </p:sp>
      <p:pic>
        <p:nvPicPr>
          <p:cNvPr id="9" name="Grafik 8">
            <a:extLst>
              <a:ext uri="{FF2B5EF4-FFF2-40B4-BE49-F238E27FC236}">
                <a16:creationId xmlns:a16="http://schemas.microsoft.com/office/drawing/2014/main" id="{C63B2544-813E-408B-B61A-466EF6C0089A}"/>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0" name="Textplatzhalter 9">
            <a:extLst>
              <a:ext uri="{FF2B5EF4-FFF2-40B4-BE49-F238E27FC236}">
                <a16:creationId xmlns:a16="http://schemas.microsoft.com/office/drawing/2014/main" id="{2E8C024B-7B4A-4A74-B3FA-3F246DB01B53}"/>
              </a:ext>
            </a:extLst>
          </p:cNvPr>
          <p:cNvSpPr>
            <a:spLocks noGrp="1"/>
          </p:cNvSpPr>
          <p:nvPr>
            <p:ph type="body" sz="quarter" idx="11"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1" name="Textplatzhalter 2">
            <a:extLst>
              <a:ext uri="{FF2B5EF4-FFF2-40B4-BE49-F238E27FC236}">
                <a16:creationId xmlns:a16="http://schemas.microsoft.com/office/drawing/2014/main" id="{850E4C9B-0E4C-40A2-BD53-DC9E940E22B1}"/>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2" name="Textfeld 11">
            <a:extLst>
              <a:ext uri="{FF2B5EF4-FFF2-40B4-BE49-F238E27FC236}">
                <a16:creationId xmlns:a16="http://schemas.microsoft.com/office/drawing/2014/main" id="{28E3FDCA-38C5-4BC9-9249-5C0276320803}"/>
              </a:ext>
            </a:extLst>
          </p:cNvPr>
          <p:cNvSpPr txBox="1"/>
          <p:nvPr userDrawn="1"/>
        </p:nvSpPr>
        <p:spPr>
          <a:xfrm rot="16200000">
            <a:off x="11382938"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6" name="Bildplatzhalter 14">
            <a:extLst>
              <a:ext uri="{FF2B5EF4-FFF2-40B4-BE49-F238E27FC236}">
                <a16:creationId xmlns:a16="http://schemas.microsoft.com/office/drawing/2014/main" id="{A277CE55-BAE1-475C-8E38-E2CBE39CABFF}"/>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770481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Diagramm (1/2 1/2)">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5772150" y="1786886"/>
            <a:ext cx="4787900"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4702459" cy="4068762"/>
          </a:xfrm>
          <a:prstGeom prst="rect">
            <a:avLst/>
          </a:prstGeom>
        </p:spPr>
        <p:txBody>
          <a:bodyPr anchor="ctr"/>
          <a:lstStyle>
            <a:lvl1pPr marL="180975" indent="-180975">
              <a:lnSpc>
                <a:spcPct val="100000"/>
              </a:lnSpc>
              <a:spcBef>
                <a:spcPts val="0"/>
              </a:spcBef>
              <a:buFont typeface="Arial" panose="020B0604020202020204" pitchFamily="34" charset="0"/>
              <a:buChar char="•"/>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9909"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 name="Textfeld 10">
            <a:extLst>
              <a:ext uri="{FF2B5EF4-FFF2-40B4-BE49-F238E27FC236}">
                <a16:creationId xmlns:a16="http://schemas.microsoft.com/office/drawing/2014/main" id="{42CC1052-BF69-43D7-8946-77CD811EFDE9}"/>
              </a:ext>
            </a:extLst>
          </p:cNvPr>
          <p:cNvSpPr txBox="1"/>
          <p:nvPr userDrawn="1"/>
        </p:nvSpPr>
        <p:spPr>
          <a:xfrm rot="16200000">
            <a:off x="11382938" y="5976434"/>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2" name="Bildplatzhalter 14">
            <a:extLst>
              <a:ext uri="{FF2B5EF4-FFF2-40B4-BE49-F238E27FC236}">
                <a16:creationId xmlns:a16="http://schemas.microsoft.com/office/drawing/2014/main" id="{6BA97694-FB28-4E12-8C8D-B5184F992CC1}"/>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269676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ext + Diagramm (1/3 2/3)">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4706754" y="1786886"/>
            <a:ext cx="5853296"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3" y="1786886"/>
            <a:ext cx="3604143" cy="4068762"/>
          </a:xfrm>
          <a:prstGeom prst="rect">
            <a:avLst/>
          </a:prstGeom>
        </p:spPr>
        <p:txBody>
          <a:bodyPr anchor="ctr"/>
          <a:lstStyle>
            <a:lvl1pPr marL="180975" indent="-180975">
              <a:lnSpc>
                <a:spcPct val="100000"/>
              </a:lnSpc>
              <a:spcBef>
                <a:spcPts val="0"/>
              </a:spcBef>
              <a:buFont typeface="Arial" panose="020B0604020202020204" pitchFamily="34" charset="0"/>
              <a:buChar char="•"/>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698102"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 name="Textfeld 10">
            <a:extLst>
              <a:ext uri="{FF2B5EF4-FFF2-40B4-BE49-F238E27FC236}">
                <a16:creationId xmlns:a16="http://schemas.microsoft.com/office/drawing/2014/main" id="{F6DF1682-2971-4551-BA41-8E94136FC336}"/>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2" name="Bildplatzhalter 14">
            <a:extLst>
              <a:ext uri="{FF2B5EF4-FFF2-40B4-BE49-F238E27FC236}">
                <a16:creationId xmlns:a16="http://schemas.microsoft.com/office/drawing/2014/main" id="{6DD2A3FE-F682-412A-92D2-848344528A88}"/>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643778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xt + Diagramm (1/4 3/4)">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3359217" y="1786886"/>
            <a:ext cx="7200833" cy="4068762"/>
          </a:xfrm>
          <a:prstGeom prst="rect">
            <a:avLst/>
          </a:prstGeom>
        </p:spPr>
        <p:txBody>
          <a:bodyPr/>
          <a:lstStyle>
            <a:lvl1pPr>
              <a:buNone/>
              <a:defRPr sz="1800"/>
            </a:lvl1pPr>
          </a:lstStyle>
          <a:p>
            <a:endParaRPr lang="de-DE" dirty="0"/>
          </a:p>
        </p:txBody>
      </p:sp>
      <p:sp>
        <p:nvSpPr>
          <p:cNvPr id="3" name="Textplatzhalter 2">
            <a:extLst>
              <a:ext uri="{FF2B5EF4-FFF2-40B4-BE49-F238E27FC236}">
                <a16:creationId xmlns:a16="http://schemas.microsoft.com/office/drawing/2014/main" id="{5BAEB404-35DA-46A8-AE07-0A70EF58C41B}"/>
              </a:ext>
            </a:extLst>
          </p:cNvPr>
          <p:cNvSpPr>
            <a:spLocks noGrp="1"/>
          </p:cNvSpPr>
          <p:nvPr>
            <p:ph type="body" sz="quarter" idx="11"/>
          </p:nvPr>
        </p:nvSpPr>
        <p:spPr>
          <a:xfrm>
            <a:off x="658814" y="1786886"/>
            <a:ext cx="2257642" cy="4068762"/>
          </a:xfrm>
          <a:prstGeom prst="rect">
            <a:avLst/>
          </a:prstGeom>
        </p:spPr>
        <p:txBody>
          <a:bodyPr anchor="ctr"/>
          <a:lstStyle>
            <a:lvl1pPr marL="180975" indent="-180975">
              <a:lnSpc>
                <a:spcPct val="100000"/>
              </a:lnSpc>
              <a:spcBef>
                <a:spcPts val="0"/>
              </a:spcBef>
              <a:buFont typeface="Arial" panose="020B0604020202020204" pitchFamily="34" charset="0"/>
              <a:buChar char="•"/>
              <a:defRPr sz="1800"/>
            </a:lvl1pPr>
          </a:lstStyle>
          <a:p>
            <a:pPr lvl="0"/>
            <a:endParaRPr lang="de-DE" dirty="0"/>
          </a:p>
        </p:txBody>
      </p:sp>
      <p:sp>
        <p:nvSpPr>
          <p:cNvPr id="9" name="Textplatzhalter 9">
            <a:extLst>
              <a:ext uri="{FF2B5EF4-FFF2-40B4-BE49-F238E27FC236}">
                <a16:creationId xmlns:a16="http://schemas.microsoft.com/office/drawing/2014/main" id="{F22CE57C-D985-46F6-A154-C748259C0912}"/>
              </a:ext>
            </a:extLst>
          </p:cNvPr>
          <p:cNvSpPr>
            <a:spLocks noGrp="1"/>
          </p:cNvSpPr>
          <p:nvPr>
            <p:ph type="body" sz="quarter" idx="15"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10" name="Textplatzhalter 2">
            <a:extLst>
              <a:ext uri="{FF2B5EF4-FFF2-40B4-BE49-F238E27FC236}">
                <a16:creationId xmlns:a16="http://schemas.microsoft.com/office/drawing/2014/main" id="{FB96E08F-C284-45F9-B7A9-FA2C0C536CF7}"/>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2" name="Textfeld 11">
            <a:extLst>
              <a:ext uri="{FF2B5EF4-FFF2-40B4-BE49-F238E27FC236}">
                <a16:creationId xmlns:a16="http://schemas.microsoft.com/office/drawing/2014/main" id="{A0F356BE-D538-43E4-9283-9ACAB8158DEB}"/>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1" name="Bildplatzhalter 14">
            <a:extLst>
              <a:ext uri="{FF2B5EF4-FFF2-40B4-BE49-F238E27FC236}">
                <a16:creationId xmlns:a16="http://schemas.microsoft.com/office/drawing/2014/main" id="{1E478033-9F68-4FBB-B44E-E2A806A10DB7}"/>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092887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7" name="Diagrammplatzhalter 16">
            <a:extLst>
              <a:ext uri="{FF2B5EF4-FFF2-40B4-BE49-F238E27FC236}">
                <a16:creationId xmlns:a16="http://schemas.microsoft.com/office/drawing/2014/main" id="{E9E17C6C-A91F-496C-80D4-31D274CA08B4}"/>
              </a:ext>
            </a:extLst>
          </p:cNvPr>
          <p:cNvSpPr>
            <a:spLocks noGrp="1"/>
          </p:cNvSpPr>
          <p:nvPr>
            <p:ph type="chart"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163A06D6-F44E-4782-B8A4-6E6F978D011E}"/>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D811155B-FDEA-4397-A749-9D8A2F173FD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0" name="Textfeld 9">
            <a:extLst>
              <a:ext uri="{FF2B5EF4-FFF2-40B4-BE49-F238E27FC236}">
                <a16:creationId xmlns:a16="http://schemas.microsoft.com/office/drawing/2014/main" id="{1ACC58E9-C860-4320-9B9D-7E19685F09CB}"/>
              </a:ext>
            </a:extLst>
          </p:cNvPr>
          <p:cNvSpPr txBox="1"/>
          <p:nvPr userDrawn="1"/>
        </p:nvSpPr>
        <p:spPr>
          <a:xfrm rot="16200000">
            <a:off x="11381680"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1" name="Bildplatzhalter 14">
            <a:extLst>
              <a:ext uri="{FF2B5EF4-FFF2-40B4-BE49-F238E27FC236}">
                <a16:creationId xmlns:a16="http://schemas.microsoft.com/office/drawing/2014/main" id="{8FC058A2-014A-4EFE-96D8-1333113AAF56}"/>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566590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2A93E03E-721A-4843-B598-2C69F026DFB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 name="Tabellenplatzhalter 2">
            <a:extLst>
              <a:ext uri="{FF2B5EF4-FFF2-40B4-BE49-F238E27FC236}">
                <a16:creationId xmlns:a16="http://schemas.microsoft.com/office/drawing/2014/main" id="{C7B8DFFE-2098-4C43-81E4-8F071E4E7419}"/>
              </a:ext>
            </a:extLst>
          </p:cNvPr>
          <p:cNvSpPr>
            <a:spLocks noGrp="1"/>
          </p:cNvSpPr>
          <p:nvPr>
            <p:ph type="tbl" sz="quarter" idx="10"/>
          </p:nvPr>
        </p:nvSpPr>
        <p:spPr>
          <a:xfrm>
            <a:off x="658813" y="1786886"/>
            <a:ext cx="9901237" cy="4068762"/>
          </a:xfrm>
          <a:prstGeom prst="rect">
            <a:avLst/>
          </a:prstGeom>
        </p:spPr>
        <p:txBody>
          <a:bodyPr/>
          <a:lstStyle>
            <a:lvl1pPr>
              <a:buNone/>
              <a:defRPr sz="1800"/>
            </a:lvl1pPr>
          </a:lstStyle>
          <a:p>
            <a:endParaRPr lang="de-DE" dirty="0"/>
          </a:p>
        </p:txBody>
      </p:sp>
      <p:sp>
        <p:nvSpPr>
          <p:cNvPr id="8" name="Textplatzhalter 9">
            <a:extLst>
              <a:ext uri="{FF2B5EF4-FFF2-40B4-BE49-F238E27FC236}">
                <a16:creationId xmlns:a16="http://schemas.microsoft.com/office/drawing/2014/main" id="{AD47410A-41EE-45EF-BC3F-32733EA834DB}"/>
              </a:ext>
            </a:extLst>
          </p:cNvPr>
          <p:cNvSpPr>
            <a:spLocks noGrp="1"/>
          </p:cNvSpPr>
          <p:nvPr>
            <p:ph type="body" sz="quarter" idx="11" hasCustomPrompt="1"/>
          </p:nvPr>
        </p:nvSpPr>
        <p:spPr>
          <a:xfrm>
            <a:off x="701148" y="6197600"/>
            <a:ext cx="8610600" cy="363538"/>
          </a:xfrm>
          <a:prstGeom prst="rect">
            <a:avLst/>
          </a:prstGeom>
        </p:spPr>
        <p:txBody>
          <a:bodyPr/>
          <a:lstStyle>
            <a:lvl1pPr marL="0" indent="0">
              <a:lnSpc>
                <a:spcPct val="100000"/>
              </a:lnSpc>
              <a:spcBef>
                <a:spcPts val="0"/>
              </a:spcBef>
              <a:buNone/>
              <a:defRPr sz="1000">
                <a:solidFill>
                  <a:srgbClr val="969696"/>
                </a:solidFill>
              </a:defRPr>
            </a:lvl1pPr>
          </a:lstStyle>
          <a:p>
            <a:pPr lvl="0"/>
            <a:r>
              <a:rPr lang="de-DE" dirty="0"/>
              <a:t>Fußzeile (Kann entfernt werden, wenn nicht benötigt) Bis zu drei Zeilen, falls mehr als 1 eine Zeile benötigt wird dann ziehen Sie das Feld bitte nach oben und nicht nach unten auf.</a:t>
            </a:r>
          </a:p>
        </p:txBody>
      </p:sp>
      <p:sp>
        <p:nvSpPr>
          <p:cNvPr id="9" name="Textplatzhalter 2">
            <a:extLst>
              <a:ext uri="{FF2B5EF4-FFF2-40B4-BE49-F238E27FC236}">
                <a16:creationId xmlns:a16="http://schemas.microsoft.com/office/drawing/2014/main" id="{7008DA18-8420-4CBA-A3E5-3DA8A8510729}"/>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0" name="Textfeld 9">
            <a:extLst>
              <a:ext uri="{FF2B5EF4-FFF2-40B4-BE49-F238E27FC236}">
                <a16:creationId xmlns:a16="http://schemas.microsoft.com/office/drawing/2014/main" id="{06DA9FCE-2847-4DA5-987C-43A50E34399A}"/>
              </a:ext>
            </a:extLst>
          </p:cNvPr>
          <p:cNvSpPr txBox="1"/>
          <p:nvPr userDrawn="1"/>
        </p:nvSpPr>
        <p:spPr>
          <a:xfrm rot="16200000">
            <a:off x="11382938"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1" name="Bildplatzhalter 14">
            <a:extLst>
              <a:ext uri="{FF2B5EF4-FFF2-40B4-BE49-F238E27FC236}">
                <a16:creationId xmlns:a16="http://schemas.microsoft.com/office/drawing/2014/main" id="{78FE5DB7-C7F4-44CA-A69B-172592584278}"/>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071826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_7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49500" y="1789774"/>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707610" y="1789898"/>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19113" y="1789898"/>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65472" y="1853825"/>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36891"/>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Avenir Next LT Pro Light 18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54508"/>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11" name="Rechteck 110">
            <a:extLst>
              <a:ext uri="{FF2B5EF4-FFF2-40B4-BE49-F238E27FC236}">
                <a16:creationId xmlns:a16="http://schemas.microsoft.com/office/drawing/2014/main" id="{5C163048-6EB4-4D05-83A8-64D89634EDF4}"/>
              </a:ext>
            </a:extLst>
          </p:cNvPr>
          <p:cNvSpPr/>
          <p:nvPr userDrawn="1"/>
        </p:nvSpPr>
        <p:spPr>
          <a:xfrm>
            <a:off x="2349500" y="2375727"/>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2" name="Ellipse 111">
            <a:extLst>
              <a:ext uri="{FF2B5EF4-FFF2-40B4-BE49-F238E27FC236}">
                <a16:creationId xmlns:a16="http://schemas.microsoft.com/office/drawing/2014/main" id="{67EA5636-EAC7-47DD-ACE4-6DB8B0CF6F9C}"/>
              </a:ext>
            </a:extLst>
          </p:cNvPr>
          <p:cNvSpPr/>
          <p:nvPr userDrawn="1"/>
        </p:nvSpPr>
        <p:spPr>
          <a:xfrm>
            <a:off x="9707610" y="2375851"/>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3" name="Ellipse 112">
            <a:extLst>
              <a:ext uri="{FF2B5EF4-FFF2-40B4-BE49-F238E27FC236}">
                <a16:creationId xmlns:a16="http://schemas.microsoft.com/office/drawing/2014/main" id="{248C7664-5286-4D45-B0C1-801650DE56FA}"/>
              </a:ext>
            </a:extLst>
          </p:cNvPr>
          <p:cNvSpPr/>
          <p:nvPr userDrawn="1"/>
        </p:nvSpPr>
        <p:spPr>
          <a:xfrm>
            <a:off x="2119113" y="2375851"/>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14" name="Textplatzhalter 44">
            <a:extLst>
              <a:ext uri="{FF2B5EF4-FFF2-40B4-BE49-F238E27FC236}">
                <a16:creationId xmlns:a16="http://schemas.microsoft.com/office/drawing/2014/main" id="{8F622421-028A-40C2-8FDD-0E511D57E610}"/>
              </a:ext>
            </a:extLst>
          </p:cNvPr>
          <p:cNvSpPr>
            <a:spLocks noGrp="1"/>
          </p:cNvSpPr>
          <p:nvPr>
            <p:ph type="body" sz="quarter" idx="63" hasCustomPrompt="1"/>
          </p:nvPr>
        </p:nvSpPr>
        <p:spPr>
          <a:xfrm>
            <a:off x="2065472" y="2439778"/>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15" name="Textplatzhalter 51">
            <a:extLst>
              <a:ext uri="{FF2B5EF4-FFF2-40B4-BE49-F238E27FC236}">
                <a16:creationId xmlns:a16="http://schemas.microsoft.com/office/drawing/2014/main" id="{647B6F63-D76A-4617-BFF3-582552B8C545}"/>
              </a:ext>
            </a:extLst>
          </p:cNvPr>
          <p:cNvSpPr>
            <a:spLocks noGrp="1"/>
          </p:cNvSpPr>
          <p:nvPr>
            <p:ph type="body" sz="quarter" idx="64" hasCustomPrompt="1"/>
          </p:nvPr>
        </p:nvSpPr>
        <p:spPr>
          <a:xfrm>
            <a:off x="3009155" y="2422844"/>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16" name="Textplatzhalter 53">
            <a:extLst>
              <a:ext uri="{FF2B5EF4-FFF2-40B4-BE49-F238E27FC236}">
                <a16:creationId xmlns:a16="http://schemas.microsoft.com/office/drawing/2014/main" id="{3CAE7F6E-5AAA-4F60-A166-0D03B172C222}"/>
              </a:ext>
            </a:extLst>
          </p:cNvPr>
          <p:cNvSpPr>
            <a:spLocks noGrp="1"/>
          </p:cNvSpPr>
          <p:nvPr>
            <p:ph type="body" sz="quarter" idx="65" hasCustomPrompt="1"/>
          </p:nvPr>
        </p:nvSpPr>
        <p:spPr>
          <a:xfrm>
            <a:off x="9024251" y="2440461"/>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129" name="Rechteck 128">
            <a:extLst>
              <a:ext uri="{FF2B5EF4-FFF2-40B4-BE49-F238E27FC236}">
                <a16:creationId xmlns:a16="http://schemas.microsoft.com/office/drawing/2014/main" id="{E2932216-94EE-4C41-823E-17AE994E4C81}"/>
              </a:ext>
            </a:extLst>
          </p:cNvPr>
          <p:cNvSpPr/>
          <p:nvPr userDrawn="1"/>
        </p:nvSpPr>
        <p:spPr>
          <a:xfrm>
            <a:off x="2349500" y="2988623"/>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0" name="Ellipse 129">
            <a:extLst>
              <a:ext uri="{FF2B5EF4-FFF2-40B4-BE49-F238E27FC236}">
                <a16:creationId xmlns:a16="http://schemas.microsoft.com/office/drawing/2014/main" id="{745147C7-52DD-40DE-8B41-711F999B0952}"/>
              </a:ext>
            </a:extLst>
          </p:cNvPr>
          <p:cNvSpPr/>
          <p:nvPr userDrawn="1"/>
        </p:nvSpPr>
        <p:spPr>
          <a:xfrm>
            <a:off x="9707610" y="2988747"/>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1" name="Ellipse 130">
            <a:extLst>
              <a:ext uri="{FF2B5EF4-FFF2-40B4-BE49-F238E27FC236}">
                <a16:creationId xmlns:a16="http://schemas.microsoft.com/office/drawing/2014/main" id="{F2CAFAFF-35A8-4635-A2F9-0DBD6579E178}"/>
              </a:ext>
            </a:extLst>
          </p:cNvPr>
          <p:cNvSpPr/>
          <p:nvPr userDrawn="1"/>
        </p:nvSpPr>
        <p:spPr>
          <a:xfrm>
            <a:off x="2119113" y="2988747"/>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2" name="Textplatzhalter 44">
            <a:extLst>
              <a:ext uri="{FF2B5EF4-FFF2-40B4-BE49-F238E27FC236}">
                <a16:creationId xmlns:a16="http://schemas.microsoft.com/office/drawing/2014/main" id="{5945CCC7-E390-4FD7-9C89-317C3C5FAFFA}"/>
              </a:ext>
            </a:extLst>
          </p:cNvPr>
          <p:cNvSpPr>
            <a:spLocks noGrp="1"/>
          </p:cNvSpPr>
          <p:nvPr>
            <p:ph type="body" sz="quarter" idx="66" hasCustomPrompt="1"/>
          </p:nvPr>
        </p:nvSpPr>
        <p:spPr>
          <a:xfrm>
            <a:off x="2065472" y="3052674"/>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33" name="Textplatzhalter 51">
            <a:extLst>
              <a:ext uri="{FF2B5EF4-FFF2-40B4-BE49-F238E27FC236}">
                <a16:creationId xmlns:a16="http://schemas.microsoft.com/office/drawing/2014/main" id="{D21D78C2-A86D-483B-8DE3-2A0FF938C737}"/>
              </a:ext>
            </a:extLst>
          </p:cNvPr>
          <p:cNvSpPr>
            <a:spLocks noGrp="1"/>
          </p:cNvSpPr>
          <p:nvPr>
            <p:ph type="body" sz="quarter" idx="67" hasCustomPrompt="1"/>
          </p:nvPr>
        </p:nvSpPr>
        <p:spPr>
          <a:xfrm>
            <a:off x="3009155" y="3035740"/>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34" name="Textplatzhalter 53">
            <a:extLst>
              <a:ext uri="{FF2B5EF4-FFF2-40B4-BE49-F238E27FC236}">
                <a16:creationId xmlns:a16="http://schemas.microsoft.com/office/drawing/2014/main" id="{4272FA60-E9D5-42C6-8141-E8336B68C0D2}"/>
              </a:ext>
            </a:extLst>
          </p:cNvPr>
          <p:cNvSpPr>
            <a:spLocks noGrp="1"/>
          </p:cNvSpPr>
          <p:nvPr>
            <p:ph type="body" sz="quarter" idx="68" hasCustomPrompt="1"/>
          </p:nvPr>
        </p:nvSpPr>
        <p:spPr>
          <a:xfrm>
            <a:off x="9024251" y="3053357"/>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135" name="Rechteck 134">
            <a:extLst>
              <a:ext uri="{FF2B5EF4-FFF2-40B4-BE49-F238E27FC236}">
                <a16:creationId xmlns:a16="http://schemas.microsoft.com/office/drawing/2014/main" id="{237FBBB6-CD03-4506-A021-DC1381090437}"/>
              </a:ext>
            </a:extLst>
          </p:cNvPr>
          <p:cNvSpPr/>
          <p:nvPr userDrawn="1"/>
        </p:nvSpPr>
        <p:spPr>
          <a:xfrm>
            <a:off x="2349500" y="3574576"/>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6" name="Ellipse 135">
            <a:extLst>
              <a:ext uri="{FF2B5EF4-FFF2-40B4-BE49-F238E27FC236}">
                <a16:creationId xmlns:a16="http://schemas.microsoft.com/office/drawing/2014/main" id="{FDCE5C8C-078C-4127-BEB7-D4C59959D511}"/>
              </a:ext>
            </a:extLst>
          </p:cNvPr>
          <p:cNvSpPr/>
          <p:nvPr userDrawn="1"/>
        </p:nvSpPr>
        <p:spPr>
          <a:xfrm>
            <a:off x="9707610" y="3574700"/>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7" name="Ellipse 136">
            <a:extLst>
              <a:ext uri="{FF2B5EF4-FFF2-40B4-BE49-F238E27FC236}">
                <a16:creationId xmlns:a16="http://schemas.microsoft.com/office/drawing/2014/main" id="{EACD47C5-85F6-406F-B049-D5D3BA66724C}"/>
              </a:ext>
            </a:extLst>
          </p:cNvPr>
          <p:cNvSpPr/>
          <p:nvPr userDrawn="1"/>
        </p:nvSpPr>
        <p:spPr>
          <a:xfrm>
            <a:off x="2119113" y="3574700"/>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38" name="Textplatzhalter 44">
            <a:extLst>
              <a:ext uri="{FF2B5EF4-FFF2-40B4-BE49-F238E27FC236}">
                <a16:creationId xmlns:a16="http://schemas.microsoft.com/office/drawing/2014/main" id="{87FFA212-AF2D-40F8-818D-34E1765EC1F0}"/>
              </a:ext>
            </a:extLst>
          </p:cNvPr>
          <p:cNvSpPr>
            <a:spLocks noGrp="1"/>
          </p:cNvSpPr>
          <p:nvPr>
            <p:ph type="body" sz="quarter" idx="69" hasCustomPrompt="1"/>
          </p:nvPr>
        </p:nvSpPr>
        <p:spPr>
          <a:xfrm>
            <a:off x="2065472" y="3638627"/>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39" name="Textplatzhalter 51">
            <a:extLst>
              <a:ext uri="{FF2B5EF4-FFF2-40B4-BE49-F238E27FC236}">
                <a16:creationId xmlns:a16="http://schemas.microsoft.com/office/drawing/2014/main" id="{1466405C-2778-4E5A-A995-66AA5A7E38E0}"/>
              </a:ext>
            </a:extLst>
          </p:cNvPr>
          <p:cNvSpPr>
            <a:spLocks noGrp="1"/>
          </p:cNvSpPr>
          <p:nvPr>
            <p:ph type="body" sz="quarter" idx="70" hasCustomPrompt="1"/>
          </p:nvPr>
        </p:nvSpPr>
        <p:spPr>
          <a:xfrm>
            <a:off x="3009155" y="3621693"/>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0" name="Textplatzhalter 53">
            <a:extLst>
              <a:ext uri="{FF2B5EF4-FFF2-40B4-BE49-F238E27FC236}">
                <a16:creationId xmlns:a16="http://schemas.microsoft.com/office/drawing/2014/main" id="{32565407-6E90-4307-A7C7-8021CD8DF8AD}"/>
              </a:ext>
            </a:extLst>
          </p:cNvPr>
          <p:cNvSpPr>
            <a:spLocks noGrp="1"/>
          </p:cNvSpPr>
          <p:nvPr>
            <p:ph type="body" sz="quarter" idx="71" hasCustomPrompt="1"/>
          </p:nvPr>
        </p:nvSpPr>
        <p:spPr>
          <a:xfrm>
            <a:off x="9024251" y="3639310"/>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141" name="Rechteck 140">
            <a:extLst>
              <a:ext uri="{FF2B5EF4-FFF2-40B4-BE49-F238E27FC236}">
                <a16:creationId xmlns:a16="http://schemas.microsoft.com/office/drawing/2014/main" id="{707FAFA1-F953-49D1-A3FC-64CDC3C8AD74}"/>
              </a:ext>
            </a:extLst>
          </p:cNvPr>
          <p:cNvSpPr/>
          <p:nvPr userDrawn="1"/>
        </p:nvSpPr>
        <p:spPr>
          <a:xfrm>
            <a:off x="2349500" y="4179002"/>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2" name="Ellipse 141">
            <a:extLst>
              <a:ext uri="{FF2B5EF4-FFF2-40B4-BE49-F238E27FC236}">
                <a16:creationId xmlns:a16="http://schemas.microsoft.com/office/drawing/2014/main" id="{75A71279-85C5-414E-AEF7-89CA07BFAF37}"/>
              </a:ext>
            </a:extLst>
          </p:cNvPr>
          <p:cNvSpPr/>
          <p:nvPr userDrawn="1"/>
        </p:nvSpPr>
        <p:spPr>
          <a:xfrm>
            <a:off x="9707610" y="4179126"/>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3" name="Ellipse 142">
            <a:extLst>
              <a:ext uri="{FF2B5EF4-FFF2-40B4-BE49-F238E27FC236}">
                <a16:creationId xmlns:a16="http://schemas.microsoft.com/office/drawing/2014/main" id="{A36582B3-5498-49AC-A778-3EF92264D9FD}"/>
              </a:ext>
            </a:extLst>
          </p:cNvPr>
          <p:cNvSpPr/>
          <p:nvPr userDrawn="1"/>
        </p:nvSpPr>
        <p:spPr>
          <a:xfrm>
            <a:off x="2119113" y="4179126"/>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4" name="Textplatzhalter 44">
            <a:extLst>
              <a:ext uri="{FF2B5EF4-FFF2-40B4-BE49-F238E27FC236}">
                <a16:creationId xmlns:a16="http://schemas.microsoft.com/office/drawing/2014/main" id="{79A6FE95-E73C-4B2C-BBFC-1F769A2466D7}"/>
              </a:ext>
            </a:extLst>
          </p:cNvPr>
          <p:cNvSpPr>
            <a:spLocks noGrp="1"/>
          </p:cNvSpPr>
          <p:nvPr>
            <p:ph type="body" sz="quarter" idx="72" hasCustomPrompt="1"/>
          </p:nvPr>
        </p:nvSpPr>
        <p:spPr>
          <a:xfrm>
            <a:off x="2065472" y="4243053"/>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45" name="Textplatzhalter 51">
            <a:extLst>
              <a:ext uri="{FF2B5EF4-FFF2-40B4-BE49-F238E27FC236}">
                <a16:creationId xmlns:a16="http://schemas.microsoft.com/office/drawing/2014/main" id="{370ABAD6-56AD-4845-8F03-984DDC2AD760}"/>
              </a:ext>
            </a:extLst>
          </p:cNvPr>
          <p:cNvSpPr>
            <a:spLocks noGrp="1"/>
          </p:cNvSpPr>
          <p:nvPr>
            <p:ph type="body" sz="quarter" idx="73" hasCustomPrompt="1"/>
          </p:nvPr>
        </p:nvSpPr>
        <p:spPr>
          <a:xfrm>
            <a:off x="3009155" y="4226119"/>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46" name="Textplatzhalter 53">
            <a:extLst>
              <a:ext uri="{FF2B5EF4-FFF2-40B4-BE49-F238E27FC236}">
                <a16:creationId xmlns:a16="http://schemas.microsoft.com/office/drawing/2014/main" id="{F663FE6F-439E-41CA-AAE6-A7E9D0487635}"/>
              </a:ext>
            </a:extLst>
          </p:cNvPr>
          <p:cNvSpPr>
            <a:spLocks noGrp="1"/>
          </p:cNvSpPr>
          <p:nvPr>
            <p:ph type="body" sz="quarter" idx="74" hasCustomPrompt="1"/>
          </p:nvPr>
        </p:nvSpPr>
        <p:spPr>
          <a:xfrm>
            <a:off x="9024251" y="4243736"/>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147" name="Rechteck 146">
            <a:extLst>
              <a:ext uri="{FF2B5EF4-FFF2-40B4-BE49-F238E27FC236}">
                <a16:creationId xmlns:a16="http://schemas.microsoft.com/office/drawing/2014/main" id="{70C843DA-64E6-45D5-931A-DB9470B2FA26}"/>
              </a:ext>
            </a:extLst>
          </p:cNvPr>
          <p:cNvSpPr/>
          <p:nvPr userDrawn="1"/>
        </p:nvSpPr>
        <p:spPr>
          <a:xfrm>
            <a:off x="2349500" y="4791898"/>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8" name="Ellipse 147">
            <a:extLst>
              <a:ext uri="{FF2B5EF4-FFF2-40B4-BE49-F238E27FC236}">
                <a16:creationId xmlns:a16="http://schemas.microsoft.com/office/drawing/2014/main" id="{EA05523C-5794-4708-B318-D3AF25FCD4E7}"/>
              </a:ext>
            </a:extLst>
          </p:cNvPr>
          <p:cNvSpPr/>
          <p:nvPr userDrawn="1"/>
        </p:nvSpPr>
        <p:spPr>
          <a:xfrm>
            <a:off x="9707610" y="4792022"/>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9" name="Ellipse 148">
            <a:extLst>
              <a:ext uri="{FF2B5EF4-FFF2-40B4-BE49-F238E27FC236}">
                <a16:creationId xmlns:a16="http://schemas.microsoft.com/office/drawing/2014/main" id="{11F1ED4C-9176-4891-96E3-6EBE74E18714}"/>
              </a:ext>
            </a:extLst>
          </p:cNvPr>
          <p:cNvSpPr/>
          <p:nvPr userDrawn="1"/>
        </p:nvSpPr>
        <p:spPr>
          <a:xfrm>
            <a:off x="2119113" y="4792022"/>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0" name="Textplatzhalter 44">
            <a:extLst>
              <a:ext uri="{FF2B5EF4-FFF2-40B4-BE49-F238E27FC236}">
                <a16:creationId xmlns:a16="http://schemas.microsoft.com/office/drawing/2014/main" id="{7C044944-855F-415D-861B-701C298B3E31}"/>
              </a:ext>
            </a:extLst>
          </p:cNvPr>
          <p:cNvSpPr>
            <a:spLocks noGrp="1"/>
          </p:cNvSpPr>
          <p:nvPr>
            <p:ph type="body" sz="quarter" idx="75" hasCustomPrompt="1"/>
          </p:nvPr>
        </p:nvSpPr>
        <p:spPr>
          <a:xfrm>
            <a:off x="2065472" y="4855949"/>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51" name="Textplatzhalter 51">
            <a:extLst>
              <a:ext uri="{FF2B5EF4-FFF2-40B4-BE49-F238E27FC236}">
                <a16:creationId xmlns:a16="http://schemas.microsoft.com/office/drawing/2014/main" id="{CB59F8CC-AD6C-4F71-9991-94E4AF377E02}"/>
              </a:ext>
            </a:extLst>
          </p:cNvPr>
          <p:cNvSpPr>
            <a:spLocks noGrp="1"/>
          </p:cNvSpPr>
          <p:nvPr>
            <p:ph type="body" sz="quarter" idx="76" hasCustomPrompt="1"/>
          </p:nvPr>
        </p:nvSpPr>
        <p:spPr>
          <a:xfrm>
            <a:off x="3009155" y="4839015"/>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2" name="Textplatzhalter 53">
            <a:extLst>
              <a:ext uri="{FF2B5EF4-FFF2-40B4-BE49-F238E27FC236}">
                <a16:creationId xmlns:a16="http://schemas.microsoft.com/office/drawing/2014/main" id="{922AC338-99B6-40ED-A666-F1E714AF081A}"/>
              </a:ext>
            </a:extLst>
          </p:cNvPr>
          <p:cNvSpPr>
            <a:spLocks noGrp="1"/>
          </p:cNvSpPr>
          <p:nvPr>
            <p:ph type="body" sz="quarter" idx="77" hasCustomPrompt="1"/>
          </p:nvPr>
        </p:nvSpPr>
        <p:spPr>
          <a:xfrm>
            <a:off x="9024251" y="4856632"/>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153" name="Rechteck 152">
            <a:extLst>
              <a:ext uri="{FF2B5EF4-FFF2-40B4-BE49-F238E27FC236}">
                <a16:creationId xmlns:a16="http://schemas.microsoft.com/office/drawing/2014/main" id="{A498F325-64BD-4896-BCB8-F2E42E5AE7CB}"/>
              </a:ext>
            </a:extLst>
          </p:cNvPr>
          <p:cNvSpPr/>
          <p:nvPr userDrawn="1"/>
        </p:nvSpPr>
        <p:spPr>
          <a:xfrm>
            <a:off x="2349500" y="5377851"/>
            <a:ext cx="7571156" cy="453849"/>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4" name="Ellipse 153">
            <a:extLst>
              <a:ext uri="{FF2B5EF4-FFF2-40B4-BE49-F238E27FC236}">
                <a16:creationId xmlns:a16="http://schemas.microsoft.com/office/drawing/2014/main" id="{4FA37A8C-7ECF-4E2A-838A-FD195565A559}"/>
              </a:ext>
            </a:extLst>
          </p:cNvPr>
          <p:cNvSpPr/>
          <p:nvPr userDrawn="1"/>
        </p:nvSpPr>
        <p:spPr>
          <a:xfrm>
            <a:off x="9707610" y="5377975"/>
            <a:ext cx="453600" cy="453600"/>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5" name="Ellipse 154">
            <a:extLst>
              <a:ext uri="{FF2B5EF4-FFF2-40B4-BE49-F238E27FC236}">
                <a16:creationId xmlns:a16="http://schemas.microsoft.com/office/drawing/2014/main" id="{131A258C-69E0-4DD4-87BC-A725F289046D}"/>
              </a:ext>
            </a:extLst>
          </p:cNvPr>
          <p:cNvSpPr/>
          <p:nvPr userDrawn="1"/>
        </p:nvSpPr>
        <p:spPr>
          <a:xfrm>
            <a:off x="2119113" y="5377975"/>
            <a:ext cx="453600" cy="453600"/>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6" name="Textplatzhalter 44">
            <a:extLst>
              <a:ext uri="{FF2B5EF4-FFF2-40B4-BE49-F238E27FC236}">
                <a16:creationId xmlns:a16="http://schemas.microsoft.com/office/drawing/2014/main" id="{E7212C01-489F-4070-8C95-8B4E3E912E3E}"/>
              </a:ext>
            </a:extLst>
          </p:cNvPr>
          <p:cNvSpPr>
            <a:spLocks noGrp="1"/>
          </p:cNvSpPr>
          <p:nvPr>
            <p:ph type="body" sz="quarter" idx="78" hasCustomPrompt="1"/>
          </p:nvPr>
        </p:nvSpPr>
        <p:spPr>
          <a:xfrm>
            <a:off x="2065472" y="5441902"/>
            <a:ext cx="553043" cy="325746"/>
          </a:xfrm>
          <a:prstGeom prst="rect">
            <a:avLst/>
          </a:prstGeom>
        </p:spPr>
        <p:txBody>
          <a:bodyPr/>
          <a:lstStyle>
            <a:lvl1pPr algn="ctr">
              <a:buNone/>
              <a:defRPr sz="2000">
                <a:solidFill>
                  <a:schemeClr val="accent1"/>
                </a:solidFill>
                <a:latin typeface="+mj-lt"/>
              </a:defRPr>
            </a:lvl1pPr>
          </a:lstStyle>
          <a:p>
            <a:pPr lvl="0"/>
            <a:r>
              <a:rPr lang="de-DE" dirty="0"/>
              <a:t>0</a:t>
            </a:r>
          </a:p>
        </p:txBody>
      </p:sp>
      <p:sp>
        <p:nvSpPr>
          <p:cNvPr id="157" name="Textplatzhalter 51">
            <a:extLst>
              <a:ext uri="{FF2B5EF4-FFF2-40B4-BE49-F238E27FC236}">
                <a16:creationId xmlns:a16="http://schemas.microsoft.com/office/drawing/2014/main" id="{F666E373-2AF3-42CF-AEFA-6F09B172641E}"/>
              </a:ext>
            </a:extLst>
          </p:cNvPr>
          <p:cNvSpPr>
            <a:spLocks noGrp="1"/>
          </p:cNvSpPr>
          <p:nvPr>
            <p:ph type="body" sz="quarter" idx="79" hasCustomPrompt="1"/>
          </p:nvPr>
        </p:nvSpPr>
        <p:spPr>
          <a:xfrm>
            <a:off x="3009155" y="5424968"/>
            <a:ext cx="5665787" cy="359614"/>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Agenda-Punkt einfügen</a:t>
            </a:r>
          </a:p>
        </p:txBody>
      </p:sp>
      <p:sp>
        <p:nvSpPr>
          <p:cNvPr id="158" name="Textplatzhalter 53">
            <a:extLst>
              <a:ext uri="{FF2B5EF4-FFF2-40B4-BE49-F238E27FC236}">
                <a16:creationId xmlns:a16="http://schemas.microsoft.com/office/drawing/2014/main" id="{10DBA53D-1F43-452D-9566-C2E4BE954935}"/>
              </a:ext>
            </a:extLst>
          </p:cNvPr>
          <p:cNvSpPr>
            <a:spLocks noGrp="1"/>
          </p:cNvSpPr>
          <p:nvPr>
            <p:ph type="body" sz="quarter" idx="80" hasCustomPrompt="1"/>
          </p:nvPr>
        </p:nvSpPr>
        <p:spPr>
          <a:xfrm>
            <a:off x="9024251" y="5442585"/>
            <a:ext cx="882650" cy="324380"/>
          </a:xfrm>
          <a:prstGeom prst="rect">
            <a:avLst/>
          </a:prstGeom>
        </p:spPr>
        <p:txBody>
          <a:bodyPr/>
          <a:lstStyle>
            <a:lvl1pPr marL="0" indent="0">
              <a:lnSpc>
                <a:spcPct val="100000"/>
              </a:lnSpc>
              <a:spcBef>
                <a:spcPts val="0"/>
              </a:spcBef>
              <a:buNone/>
              <a:defRPr sz="1400">
                <a:solidFill>
                  <a:schemeClr val="accent5"/>
                </a:solidFill>
                <a:latin typeface="+mn-lt"/>
              </a:defRPr>
            </a:lvl1pPr>
          </a:lstStyle>
          <a:p>
            <a:pPr lvl="0"/>
            <a:r>
              <a:rPr lang="de-DE" dirty="0"/>
              <a:t>Zeit</a:t>
            </a:r>
          </a:p>
        </p:txBody>
      </p:sp>
      <p:sp>
        <p:nvSpPr>
          <p:cNvPr id="48" name="Textfeld 47">
            <a:extLst>
              <a:ext uri="{FF2B5EF4-FFF2-40B4-BE49-F238E27FC236}">
                <a16:creationId xmlns:a16="http://schemas.microsoft.com/office/drawing/2014/main" id="{660ADE80-4A3D-4DD8-9BCD-8C2EC8B661AA}"/>
              </a:ext>
            </a:extLst>
          </p:cNvPr>
          <p:cNvSpPr txBox="1"/>
          <p:nvPr userDrawn="1"/>
        </p:nvSpPr>
        <p:spPr>
          <a:xfrm rot="16200000">
            <a:off x="11385454"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49" name="Bildplatzhalter 14">
            <a:extLst>
              <a:ext uri="{FF2B5EF4-FFF2-40B4-BE49-F238E27FC236}">
                <a16:creationId xmlns:a16="http://schemas.microsoft.com/office/drawing/2014/main" id="{7CA668BA-7A38-4835-A527-0082694645CD}"/>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520237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_6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379944" y="1789818"/>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575440" y="1789729"/>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729"/>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091605" y="1845427"/>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845427"/>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883262"/>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71" name="Rechteck 70">
            <a:extLst>
              <a:ext uri="{FF2B5EF4-FFF2-40B4-BE49-F238E27FC236}">
                <a16:creationId xmlns:a16="http://schemas.microsoft.com/office/drawing/2014/main" id="{C275B405-B39B-4094-B92A-4D9F9F30F395}"/>
              </a:ext>
            </a:extLst>
          </p:cNvPr>
          <p:cNvSpPr/>
          <p:nvPr userDrawn="1"/>
        </p:nvSpPr>
        <p:spPr>
          <a:xfrm>
            <a:off x="2379944" y="255414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2" name="Ellipse 71">
            <a:extLst>
              <a:ext uri="{FF2B5EF4-FFF2-40B4-BE49-F238E27FC236}">
                <a16:creationId xmlns:a16="http://schemas.microsoft.com/office/drawing/2014/main" id="{C27D9797-B164-4A27-81C7-03A30D7E73E9}"/>
              </a:ext>
            </a:extLst>
          </p:cNvPr>
          <p:cNvSpPr/>
          <p:nvPr userDrawn="1"/>
        </p:nvSpPr>
        <p:spPr>
          <a:xfrm>
            <a:off x="9575440" y="255405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3" name="Ellipse 72">
            <a:extLst>
              <a:ext uri="{FF2B5EF4-FFF2-40B4-BE49-F238E27FC236}">
                <a16:creationId xmlns:a16="http://schemas.microsoft.com/office/drawing/2014/main" id="{BDB33B04-7A08-49F2-B444-9E1A13227EC8}"/>
              </a:ext>
            </a:extLst>
          </p:cNvPr>
          <p:cNvSpPr/>
          <p:nvPr userDrawn="1"/>
        </p:nvSpPr>
        <p:spPr>
          <a:xfrm>
            <a:off x="2105359" y="255405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4" name="Textplatzhalter 44">
            <a:extLst>
              <a:ext uri="{FF2B5EF4-FFF2-40B4-BE49-F238E27FC236}">
                <a16:creationId xmlns:a16="http://schemas.microsoft.com/office/drawing/2014/main" id="{8F26E0E6-7C8D-4C14-9DD3-1EC914DB9643}"/>
              </a:ext>
            </a:extLst>
          </p:cNvPr>
          <p:cNvSpPr>
            <a:spLocks noGrp="1"/>
          </p:cNvSpPr>
          <p:nvPr>
            <p:ph type="body" sz="quarter" idx="30" hasCustomPrompt="1"/>
          </p:nvPr>
        </p:nvSpPr>
        <p:spPr>
          <a:xfrm>
            <a:off x="2091605" y="260975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75" name="Textplatzhalter 51">
            <a:extLst>
              <a:ext uri="{FF2B5EF4-FFF2-40B4-BE49-F238E27FC236}">
                <a16:creationId xmlns:a16="http://schemas.microsoft.com/office/drawing/2014/main" id="{511D78EA-943B-4A60-8703-A53277BA7280}"/>
              </a:ext>
            </a:extLst>
          </p:cNvPr>
          <p:cNvSpPr>
            <a:spLocks noGrp="1"/>
          </p:cNvSpPr>
          <p:nvPr>
            <p:ph type="body" sz="quarter" idx="31" hasCustomPrompt="1"/>
          </p:nvPr>
        </p:nvSpPr>
        <p:spPr>
          <a:xfrm>
            <a:off x="3009155" y="2609751"/>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76" name="Textplatzhalter 53">
            <a:extLst>
              <a:ext uri="{FF2B5EF4-FFF2-40B4-BE49-F238E27FC236}">
                <a16:creationId xmlns:a16="http://schemas.microsoft.com/office/drawing/2014/main" id="{7A5D3221-0584-4D28-8657-04F41A3AF385}"/>
              </a:ext>
            </a:extLst>
          </p:cNvPr>
          <p:cNvSpPr>
            <a:spLocks noGrp="1"/>
          </p:cNvSpPr>
          <p:nvPr>
            <p:ph type="body" sz="quarter" idx="32" hasCustomPrompt="1"/>
          </p:nvPr>
        </p:nvSpPr>
        <p:spPr>
          <a:xfrm>
            <a:off x="9024251" y="2647586"/>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77" name="Rechteck 76">
            <a:extLst>
              <a:ext uri="{FF2B5EF4-FFF2-40B4-BE49-F238E27FC236}">
                <a16:creationId xmlns:a16="http://schemas.microsoft.com/office/drawing/2014/main" id="{01B614DB-69B1-4081-8D71-6A4EC2DE0722}"/>
              </a:ext>
            </a:extLst>
          </p:cNvPr>
          <p:cNvSpPr/>
          <p:nvPr userDrawn="1"/>
        </p:nvSpPr>
        <p:spPr>
          <a:xfrm>
            <a:off x="2393698" y="3318377"/>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8" name="Ellipse 77">
            <a:extLst>
              <a:ext uri="{FF2B5EF4-FFF2-40B4-BE49-F238E27FC236}">
                <a16:creationId xmlns:a16="http://schemas.microsoft.com/office/drawing/2014/main" id="{A565F42A-F93B-4436-A7E7-91055B9FE730}"/>
              </a:ext>
            </a:extLst>
          </p:cNvPr>
          <p:cNvSpPr/>
          <p:nvPr userDrawn="1"/>
        </p:nvSpPr>
        <p:spPr>
          <a:xfrm>
            <a:off x="9589194" y="3318288"/>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79" name="Ellipse 78">
            <a:extLst>
              <a:ext uri="{FF2B5EF4-FFF2-40B4-BE49-F238E27FC236}">
                <a16:creationId xmlns:a16="http://schemas.microsoft.com/office/drawing/2014/main" id="{912B9B53-03BC-4566-B37A-25EC6EB7939E}"/>
              </a:ext>
            </a:extLst>
          </p:cNvPr>
          <p:cNvSpPr/>
          <p:nvPr userDrawn="1"/>
        </p:nvSpPr>
        <p:spPr>
          <a:xfrm>
            <a:off x="2119113" y="3318288"/>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0" name="Textplatzhalter 44">
            <a:extLst>
              <a:ext uri="{FF2B5EF4-FFF2-40B4-BE49-F238E27FC236}">
                <a16:creationId xmlns:a16="http://schemas.microsoft.com/office/drawing/2014/main" id="{B1534094-3824-4937-BF1D-C0CA49FAFB03}"/>
              </a:ext>
            </a:extLst>
          </p:cNvPr>
          <p:cNvSpPr>
            <a:spLocks noGrp="1"/>
          </p:cNvSpPr>
          <p:nvPr>
            <p:ph type="body" sz="quarter" idx="33" hasCustomPrompt="1"/>
          </p:nvPr>
        </p:nvSpPr>
        <p:spPr>
          <a:xfrm>
            <a:off x="2105359" y="3373986"/>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81" name="Textplatzhalter 51">
            <a:extLst>
              <a:ext uri="{FF2B5EF4-FFF2-40B4-BE49-F238E27FC236}">
                <a16:creationId xmlns:a16="http://schemas.microsoft.com/office/drawing/2014/main" id="{CFA56ADC-5C6F-4FC2-845F-06A9D6B31C78}"/>
              </a:ext>
            </a:extLst>
          </p:cNvPr>
          <p:cNvSpPr>
            <a:spLocks noGrp="1"/>
          </p:cNvSpPr>
          <p:nvPr>
            <p:ph type="body" sz="quarter" idx="34" hasCustomPrompt="1"/>
          </p:nvPr>
        </p:nvSpPr>
        <p:spPr>
          <a:xfrm>
            <a:off x="3022909" y="3373986"/>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2" name="Textplatzhalter 53">
            <a:extLst>
              <a:ext uri="{FF2B5EF4-FFF2-40B4-BE49-F238E27FC236}">
                <a16:creationId xmlns:a16="http://schemas.microsoft.com/office/drawing/2014/main" id="{38B712A4-40D8-4F2F-9072-0CC28FB5FD40}"/>
              </a:ext>
            </a:extLst>
          </p:cNvPr>
          <p:cNvSpPr>
            <a:spLocks noGrp="1"/>
          </p:cNvSpPr>
          <p:nvPr>
            <p:ph type="body" sz="quarter" idx="35" hasCustomPrompt="1"/>
          </p:nvPr>
        </p:nvSpPr>
        <p:spPr>
          <a:xfrm>
            <a:off x="9038005" y="3411821"/>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83" name="Rechteck 82">
            <a:extLst>
              <a:ext uri="{FF2B5EF4-FFF2-40B4-BE49-F238E27FC236}">
                <a16:creationId xmlns:a16="http://schemas.microsoft.com/office/drawing/2014/main" id="{2AECB208-F205-48E0-B7C8-1783B7ACFD4E}"/>
              </a:ext>
            </a:extLst>
          </p:cNvPr>
          <p:cNvSpPr/>
          <p:nvPr userDrawn="1"/>
        </p:nvSpPr>
        <p:spPr>
          <a:xfrm>
            <a:off x="2379944" y="4082612"/>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4" name="Ellipse 83">
            <a:extLst>
              <a:ext uri="{FF2B5EF4-FFF2-40B4-BE49-F238E27FC236}">
                <a16:creationId xmlns:a16="http://schemas.microsoft.com/office/drawing/2014/main" id="{AC6DAA90-8C77-4376-93B3-037E18E72847}"/>
              </a:ext>
            </a:extLst>
          </p:cNvPr>
          <p:cNvSpPr/>
          <p:nvPr userDrawn="1"/>
        </p:nvSpPr>
        <p:spPr>
          <a:xfrm>
            <a:off x="9575440" y="4082523"/>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5" name="Ellipse 84">
            <a:extLst>
              <a:ext uri="{FF2B5EF4-FFF2-40B4-BE49-F238E27FC236}">
                <a16:creationId xmlns:a16="http://schemas.microsoft.com/office/drawing/2014/main" id="{D79C4DAB-503F-45C4-B467-91BFDCD49539}"/>
              </a:ext>
            </a:extLst>
          </p:cNvPr>
          <p:cNvSpPr/>
          <p:nvPr userDrawn="1"/>
        </p:nvSpPr>
        <p:spPr>
          <a:xfrm>
            <a:off x="2105359" y="4082523"/>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86" name="Textplatzhalter 44">
            <a:extLst>
              <a:ext uri="{FF2B5EF4-FFF2-40B4-BE49-F238E27FC236}">
                <a16:creationId xmlns:a16="http://schemas.microsoft.com/office/drawing/2014/main" id="{1B2B9DCD-F670-4205-8EB1-EF0D940DE6C7}"/>
              </a:ext>
            </a:extLst>
          </p:cNvPr>
          <p:cNvSpPr>
            <a:spLocks noGrp="1"/>
          </p:cNvSpPr>
          <p:nvPr>
            <p:ph type="body" sz="quarter" idx="36" hasCustomPrompt="1"/>
          </p:nvPr>
        </p:nvSpPr>
        <p:spPr>
          <a:xfrm>
            <a:off x="2091605" y="413822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87" name="Textplatzhalter 51">
            <a:extLst>
              <a:ext uri="{FF2B5EF4-FFF2-40B4-BE49-F238E27FC236}">
                <a16:creationId xmlns:a16="http://schemas.microsoft.com/office/drawing/2014/main" id="{41D9F65A-985F-4684-9B51-B247A02C8786}"/>
              </a:ext>
            </a:extLst>
          </p:cNvPr>
          <p:cNvSpPr>
            <a:spLocks noGrp="1"/>
          </p:cNvSpPr>
          <p:nvPr>
            <p:ph type="body" sz="quarter" idx="37" hasCustomPrompt="1"/>
          </p:nvPr>
        </p:nvSpPr>
        <p:spPr>
          <a:xfrm>
            <a:off x="3009155" y="4138221"/>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88" name="Textplatzhalter 53">
            <a:extLst>
              <a:ext uri="{FF2B5EF4-FFF2-40B4-BE49-F238E27FC236}">
                <a16:creationId xmlns:a16="http://schemas.microsoft.com/office/drawing/2014/main" id="{2097484D-487E-448B-8917-4BD00832ED23}"/>
              </a:ext>
            </a:extLst>
          </p:cNvPr>
          <p:cNvSpPr>
            <a:spLocks noGrp="1"/>
          </p:cNvSpPr>
          <p:nvPr>
            <p:ph type="body" sz="quarter" idx="38" hasCustomPrompt="1"/>
          </p:nvPr>
        </p:nvSpPr>
        <p:spPr>
          <a:xfrm>
            <a:off x="9024251" y="4176056"/>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89" name="Rechteck 88">
            <a:extLst>
              <a:ext uri="{FF2B5EF4-FFF2-40B4-BE49-F238E27FC236}">
                <a16:creationId xmlns:a16="http://schemas.microsoft.com/office/drawing/2014/main" id="{D5B5B2D7-5D3D-465A-A50D-F88A3E591063}"/>
              </a:ext>
            </a:extLst>
          </p:cNvPr>
          <p:cNvSpPr/>
          <p:nvPr userDrawn="1"/>
        </p:nvSpPr>
        <p:spPr>
          <a:xfrm>
            <a:off x="2379944" y="4846936"/>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0" name="Ellipse 89">
            <a:extLst>
              <a:ext uri="{FF2B5EF4-FFF2-40B4-BE49-F238E27FC236}">
                <a16:creationId xmlns:a16="http://schemas.microsoft.com/office/drawing/2014/main" id="{2C59E4B5-F312-4EBF-8E0F-9F37E29FE654}"/>
              </a:ext>
            </a:extLst>
          </p:cNvPr>
          <p:cNvSpPr/>
          <p:nvPr userDrawn="1"/>
        </p:nvSpPr>
        <p:spPr>
          <a:xfrm>
            <a:off x="9575440" y="4846847"/>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1" name="Ellipse 90">
            <a:extLst>
              <a:ext uri="{FF2B5EF4-FFF2-40B4-BE49-F238E27FC236}">
                <a16:creationId xmlns:a16="http://schemas.microsoft.com/office/drawing/2014/main" id="{75EA85CA-A9E9-4EC5-9EB1-C177FC69C667}"/>
              </a:ext>
            </a:extLst>
          </p:cNvPr>
          <p:cNvSpPr/>
          <p:nvPr userDrawn="1"/>
        </p:nvSpPr>
        <p:spPr>
          <a:xfrm>
            <a:off x="2105359" y="4846847"/>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2" name="Textplatzhalter 44">
            <a:extLst>
              <a:ext uri="{FF2B5EF4-FFF2-40B4-BE49-F238E27FC236}">
                <a16:creationId xmlns:a16="http://schemas.microsoft.com/office/drawing/2014/main" id="{58775A22-3185-4DC1-A061-23F0FED7911A}"/>
              </a:ext>
            </a:extLst>
          </p:cNvPr>
          <p:cNvSpPr>
            <a:spLocks noGrp="1"/>
          </p:cNvSpPr>
          <p:nvPr>
            <p:ph type="body" sz="quarter" idx="39" hasCustomPrompt="1"/>
          </p:nvPr>
        </p:nvSpPr>
        <p:spPr>
          <a:xfrm>
            <a:off x="2091605" y="4902545"/>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93" name="Textplatzhalter 51">
            <a:extLst>
              <a:ext uri="{FF2B5EF4-FFF2-40B4-BE49-F238E27FC236}">
                <a16:creationId xmlns:a16="http://schemas.microsoft.com/office/drawing/2014/main" id="{5B92C333-3DA8-4539-AA61-9B605BC8FA87}"/>
              </a:ext>
            </a:extLst>
          </p:cNvPr>
          <p:cNvSpPr>
            <a:spLocks noGrp="1"/>
          </p:cNvSpPr>
          <p:nvPr>
            <p:ph type="body" sz="quarter" idx="40" hasCustomPrompt="1"/>
          </p:nvPr>
        </p:nvSpPr>
        <p:spPr>
          <a:xfrm>
            <a:off x="3009155" y="4902545"/>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94" name="Textplatzhalter 53">
            <a:extLst>
              <a:ext uri="{FF2B5EF4-FFF2-40B4-BE49-F238E27FC236}">
                <a16:creationId xmlns:a16="http://schemas.microsoft.com/office/drawing/2014/main" id="{6F75E1B1-3689-4778-9FE9-F8F162D497A9}"/>
              </a:ext>
            </a:extLst>
          </p:cNvPr>
          <p:cNvSpPr>
            <a:spLocks noGrp="1"/>
          </p:cNvSpPr>
          <p:nvPr>
            <p:ph type="body" sz="quarter" idx="41" hasCustomPrompt="1"/>
          </p:nvPr>
        </p:nvSpPr>
        <p:spPr>
          <a:xfrm>
            <a:off x="9024251" y="4940380"/>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95" name="Rechteck 94">
            <a:extLst>
              <a:ext uri="{FF2B5EF4-FFF2-40B4-BE49-F238E27FC236}">
                <a16:creationId xmlns:a16="http://schemas.microsoft.com/office/drawing/2014/main" id="{B09F4D08-468F-46B5-B12E-87F593C0E48A}"/>
              </a:ext>
            </a:extLst>
          </p:cNvPr>
          <p:cNvSpPr/>
          <p:nvPr userDrawn="1"/>
        </p:nvSpPr>
        <p:spPr>
          <a:xfrm>
            <a:off x="2393698" y="5611171"/>
            <a:ext cx="7449855" cy="511268"/>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6" name="Ellipse 95">
            <a:extLst>
              <a:ext uri="{FF2B5EF4-FFF2-40B4-BE49-F238E27FC236}">
                <a16:creationId xmlns:a16="http://schemas.microsoft.com/office/drawing/2014/main" id="{FB3D6CA7-770E-4453-B95F-2A6AEF3A9B4D}"/>
              </a:ext>
            </a:extLst>
          </p:cNvPr>
          <p:cNvSpPr/>
          <p:nvPr userDrawn="1"/>
        </p:nvSpPr>
        <p:spPr>
          <a:xfrm>
            <a:off x="9589194" y="5611082"/>
            <a:ext cx="511200" cy="511446"/>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7" name="Ellipse 96">
            <a:extLst>
              <a:ext uri="{FF2B5EF4-FFF2-40B4-BE49-F238E27FC236}">
                <a16:creationId xmlns:a16="http://schemas.microsoft.com/office/drawing/2014/main" id="{B319046C-EC38-4B19-B2FA-76683CD8CD43}"/>
              </a:ext>
            </a:extLst>
          </p:cNvPr>
          <p:cNvSpPr/>
          <p:nvPr userDrawn="1"/>
        </p:nvSpPr>
        <p:spPr>
          <a:xfrm>
            <a:off x="2119113" y="5611082"/>
            <a:ext cx="511200" cy="511446"/>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98" name="Textplatzhalter 44">
            <a:extLst>
              <a:ext uri="{FF2B5EF4-FFF2-40B4-BE49-F238E27FC236}">
                <a16:creationId xmlns:a16="http://schemas.microsoft.com/office/drawing/2014/main" id="{AD335F60-F0B2-48F0-8EC5-A7F533ADAC19}"/>
              </a:ext>
            </a:extLst>
          </p:cNvPr>
          <p:cNvSpPr>
            <a:spLocks noGrp="1"/>
          </p:cNvSpPr>
          <p:nvPr>
            <p:ph type="body" sz="quarter" idx="42" hasCustomPrompt="1"/>
          </p:nvPr>
        </p:nvSpPr>
        <p:spPr>
          <a:xfrm>
            <a:off x="2105359" y="5666780"/>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99" name="Textplatzhalter 51">
            <a:extLst>
              <a:ext uri="{FF2B5EF4-FFF2-40B4-BE49-F238E27FC236}">
                <a16:creationId xmlns:a16="http://schemas.microsoft.com/office/drawing/2014/main" id="{17910E78-6BF3-44E6-9464-9AB225B20494}"/>
              </a:ext>
            </a:extLst>
          </p:cNvPr>
          <p:cNvSpPr>
            <a:spLocks noGrp="1"/>
          </p:cNvSpPr>
          <p:nvPr>
            <p:ph type="body" sz="quarter" idx="43" hasCustomPrompt="1"/>
          </p:nvPr>
        </p:nvSpPr>
        <p:spPr>
          <a:xfrm>
            <a:off x="3022909" y="5666780"/>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a:t>
            </a:r>
          </a:p>
        </p:txBody>
      </p:sp>
      <p:sp>
        <p:nvSpPr>
          <p:cNvPr id="100" name="Textplatzhalter 53">
            <a:extLst>
              <a:ext uri="{FF2B5EF4-FFF2-40B4-BE49-F238E27FC236}">
                <a16:creationId xmlns:a16="http://schemas.microsoft.com/office/drawing/2014/main" id="{94F7F7C0-BAC3-4902-9707-75A3DAB19900}"/>
              </a:ext>
            </a:extLst>
          </p:cNvPr>
          <p:cNvSpPr>
            <a:spLocks noGrp="1"/>
          </p:cNvSpPr>
          <p:nvPr>
            <p:ph type="body" sz="quarter" idx="44" hasCustomPrompt="1"/>
          </p:nvPr>
        </p:nvSpPr>
        <p:spPr>
          <a:xfrm>
            <a:off x="9038005" y="5704615"/>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42" name="Textfeld 41">
            <a:extLst>
              <a:ext uri="{FF2B5EF4-FFF2-40B4-BE49-F238E27FC236}">
                <a16:creationId xmlns:a16="http://schemas.microsoft.com/office/drawing/2014/main" id="{C30BEC7E-CF6F-458A-893F-E1BE98B4D514}"/>
              </a:ext>
            </a:extLst>
          </p:cNvPr>
          <p:cNvSpPr txBox="1"/>
          <p:nvPr userDrawn="1"/>
        </p:nvSpPr>
        <p:spPr>
          <a:xfrm rot="16200000">
            <a:off x="11384196"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43" name="Bildplatzhalter 14">
            <a:extLst>
              <a:ext uri="{FF2B5EF4-FFF2-40B4-BE49-F238E27FC236}">
                <a16:creationId xmlns:a16="http://schemas.microsoft.com/office/drawing/2014/main" id="{9737CE52-EDFF-47DC-BD86-7540030768D3}"/>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627541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_5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3" name="Rechteck 12">
            <a:extLst>
              <a:ext uri="{FF2B5EF4-FFF2-40B4-BE49-F238E27FC236}">
                <a16:creationId xmlns:a16="http://schemas.microsoft.com/office/drawing/2014/main" id="{7F42F080-CC7F-4F75-BCD3-6603A96F6991}"/>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B68FD033-1EF5-4379-B95B-1239DE03E5A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4B88A5D8-0184-4455-BD73-E7E6BB068338}"/>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4AFF593E-2B01-4977-A723-A747AAD7E99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DDD62F49-1C63-40F2-B7E5-1AFD3047DCF5}"/>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4DAF2A83-0714-4116-87EC-03B9BE95B067}"/>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65A10E7-FD40-4564-BBA5-4F2FC5C17241}"/>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3EE2FF6A-0BFC-4F53-BAF0-9EB5E73A6603}"/>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D5F88B52-B600-4D9F-93C9-713D07E6832D}"/>
              </a:ext>
            </a:extLst>
          </p:cNvPr>
          <p:cNvSpPr/>
          <p:nvPr userDrawn="1"/>
        </p:nvSpPr>
        <p:spPr>
          <a:xfrm>
            <a:off x="2454680" y="5604832"/>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7DDA1174-820E-4E33-A3CC-C5ACDE259230}"/>
              </a:ext>
            </a:extLst>
          </p:cNvPr>
          <p:cNvSpPr/>
          <p:nvPr userDrawn="1"/>
        </p:nvSpPr>
        <p:spPr>
          <a:xfrm>
            <a:off x="9387998" y="5604832"/>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Ellipse 22">
            <a:extLst>
              <a:ext uri="{FF2B5EF4-FFF2-40B4-BE49-F238E27FC236}">
                <a16:creationId xmlns:a16="http://schemas.microsoft.com/office/drawing/2014/main" id="{4B1A2E28-78C6-49D2-86CB-D0C4D425A17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9A5EADA9-5671-4305-A58D-D42A4ED2263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CBC5F665-4AA1-44C1-BF62-E6236A7C343E}"/>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17DABBC2-6DFB-40FA-8562-CDCDEAD244E7}"/>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2C8759F4-5D8A-4AF9-9E1F-6099FCBDB1E1}"/>
              </a:ext>
            </a:extLst>
          </p:cNvPr>
          <p:cNvSpPr/>
          <p:nvPr userDrawn="1"/>
        </p:nvSpPr>
        <p:spPr>
          <a:xfrm>
            <a:off x="2105359" y="5604832"/>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878760193">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5358" y="140669"/>
                          <a:pt x="162097" y="-3412"/>
                          <a:pt x="349322" y="0"/>
                        </a:cubicBezTo>
                        <a:cubicBezTo>
                          <a:pt x="511532" y="20848"/>
                          <a:pt x="728868" y="178900"/>
                          <a:pt x="698644" y="349322"/>
                        </a:cubicBezTo>
                        <a:cubicBezTo>
                          <a:pt x="697238" y="548898"/>
                          <a:pt x="526261" y="690911"/>
                          <a:pt x="349322" y="698644"/>
                        </a:cubicBezTo>
                        <a:cubicBezTo>
                          <a:pt x="155103" y="671232"/>
                          <a:pt x="19472" y="553019"/>
                          <a:pt x="0" y="349322"/>
                        </a:cubicBezTo>
                        <a:close/>
                      </a:path>
                      <a:path w="698643" h="698643" stroke="0" extrusionOk="0">
                        <a:moveTo>
                          <a:pt x="0" y="349322"/>
                        </a:moveTo>
                        <a:cubicBezTo>
                          <a:pt x="18845" y="158737"/>
                          <a:pt x="159538" y="32305"/>
                          <a:pt x="349322" y="0"/>
                        </a:cubicBezTo>
                        <a:cubicBezTo>
                          <a:pt x="541301" y="-11715"/>
                          <a:pt x="703929" y="152962"/>
                          <a:pt x="698644" y="349322"/>
                        </a:cubicBezTo>
                        <a:cubicBezTo>
                          <a:pt x="718462" y="562811"/>
                          <a:pt x="534306" y="668899"/>
                          <a:pt x="349322" y="698644"/>
                        </a:cubicBezTo>
                        <a:cubicBezTo>
                          <a:pt x="127206" y="710929"/>
                          <a:pt x="3841" y="548981"/>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Textplatzhalter 44">
            <a:extLst>
              <a:ext uri="{FF2B5EF4-FFF2-40B4-BE49-F238E27FC236}">
                <a16:creationId xmlns:a16="http://schemas.microsoft.com/office/drawing/2014/main" id="{BE914064-6E3B-4751-A8CB-96E4C9B951BF}"/>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46" name="Textplatzhalter 44">
            <a:extLst>
              <a:ext uri="{FF2B5EF4-FFF2-40B4-BE49-F238E27FC236}">
                <a16:creationId xmlns:a16="http://schemas.microsoft.com/office/drawing/2014/main" id="{F913B48C-F58A-416F-95F9-302785892F33}"/>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47" name="Textplatzhalter 44">
            <a:extLst>
              <a:ext uri="{FF2B5EF4-FFF2-40B4-BE49-F238E27FC236}">
                <a16:creationId xmlns:a16="http://schemas.microsoft.com/office/drawing/2014/main" id="{1EAFB61D-5761-476B-AFEB-851DE8583141}"/>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48" name="Textplatzhalter 44">
            <a:extLst>
              <a:ext uri="{FF2B5EF4-FFF2-40B4-BE49-F238E27FC236}">
                <a16:creationId xmlns:a16="http://schemas.microsoft.com/office/drawing/2014/main" id="{C3E413ED-CA4F-4864-9A1B-5CCE43FE4165}"/>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0" name="Textplatzhalter 44">
            <a:extLst>
              <a:ext uri="{FF2B5EF4-FFF2-40B4-BE49-F238E27FC236}">
                <a16:creationId xmlns:a16="http://schemas.microsoft.com/office/drawing/2014/main" id="{F4FDF85A-6B48-4527-9BDF-2C9A9D2C8D4D}"/>
              </a:ext>
            </a:extLst>
          </p:cNvPr>
          <p:cNvSpPr>
            <a:spLocks noGrp="1"/>
          </p:cNvSpPr>
          <p:nvPr>
            <p:ph type="body" sz="quarter" idx="14" hasCustomPrompt="1"/>
          </p:nvPr>
        </p:nvSpPr>
        <p:spPr>
          <a:xfrm>
            <a:off x="2175596" y="5754007"/>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2" name="Textplatzhalter 51">
            <a:extLst>
              <a:ext uri="{FF2B5EF4-FFF2-40B4-BE49-F238E27FC236}">
                <a16:creationId xmlns:a16="http://schemas.microsoft.com/office/drawing/2014/main" id="{39ED3E8A-23C4-4D02-A9E5-4CB121F85127}"/>
              </a:ext>
            </a:extLst>
          </p:cNvPr>
          <p:cNvSpPr>
            <a:spLocks noGrp="1"/>
          </p:cNvSpPr>
          <p:nvPr>
            <p:ph type="body" sz="quarter" idx="15" hasCustomPrompt="1"/>
          </p:nvPr>
        </p:nvSpPr>
        <p:spPr>
          <a:xfrm>
            <a:off x="3009155" y="1922475"/>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54" name="Textplatzhalter 53">
            <a:extLst>
              <a:ext uri="{FF2B5EF4-FFF2-40B4-BE49-F238E27FC236}">
                <a16:creationId xmlns:a16="http://schemas.microsoft.com/office/drawing/2014/main" id="{4D19FD03-FA4D-43E3-9AFF-5AFF505A3210}"/>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43" name="Textplatzhalter 51">
            <a:extLst>
              <a:ext uri="{FF2B5EF4-FFF2-40B4-BE49-F238E27FC236}">
                <a16:creationId xmlns:a16="http://schemas.microsoft.com/office/drawing/2014/main" id="{D2BD2364-4ED5-4576-AB81-3F7FF90431AC}"/>
              </a:ext>
            </a:extLst>
          </p:cNvPr>
          <p:cNvSpPr>
            <a:spLocks noGrp="1"/>
          </p:cNvSpPr>
          <p:nvPr>
            <p:ph type="body" sz="quarter" idx="17" hasCustomPrompt="1"/>
          </p:nvPr>
        </p:nvSpPr>
        <p:spPr>
          <a:xfrm>
            <a:off x="3009155" y="2882666"/>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44" name="Textplatzhalter 53">
            <a:extLst>
              <a:ext uri="{FF2B5EF4-FFF2-40B4-BE49-F238E27FC236}">
                <a16:creationId xmlns:a16="http://schemas.microsoft.com/office/drawing/2014/main" id="{E907E57F-0361-4D8B-8BEB-57DCF9953168}"/>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49" name="Textplatzhalter 51">
            <a:extLst>
              <a:ext uri="{FF2B5EF4-FFF2-40B4-BE49-F238E27FC236}">
                <a16:creationId xmlns:a16="http://schemas.microsoft.com/office/drawing/2014/main" id="{D5119101-E1FB-4C87-A939-681B4FCCB8DD}"/>
              </a:ext>
            </a:extLst>
          </p:cNvPr>
          <p:cNvSpPr>
            <a:spLocks noGrp="1"/>
          </p:cNvSpPr>
          <p:nvPr>
            <p:ph type="body" sz="quarter" idx="19" hasCustomPrompt="1"/>
          </p:nvPr>
        </p:nvSpPr>
        <p:spPr>
          <a:xfrm>
            <a:off x="3009155" y="3845467"/>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1" name="Textplatzhalter 53">
            <a:extLst>
              <a:ext uri="{FF2B5EF4-FFF2-40B4-BE49-F238E27FC236}">
                <a16:creationId xmlns:a16="http://schemas.microsoft.com/office/drawing/2014/main" id="{39EEEEF6-3AB3-4CC6-BFBB-BF463282666B}"/>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53" name="Textplatzhalter 51">
            <a:extLst>
              <a:ext uri="{FF2B5EF4-FFF2-40B4-BE49-F238E27FC236}">
                <a16:creationId xmlns:a16="http://schemas.microsoft.com/office/drawing/2014/main" id="{35FBFE1E-9097-4930-B6B9-0D89A2B598CD}"/>
              </a:ext>
            </a:extLst>
          </p:cNvPr>
          <p:cNvSpPr>
            <a:spLocks noGrp="1"/>
          </p:cNvSpPr>
          <p:nvPr>
            <p:ph type="body" sz="quarter" idx="21" hasCustomPrompt="1"/>
          </p:nvPr>
        </p:nvSpPr>
        <p:spPr>
          <a:xfrm>
            <a:off x="2998190" y="4800252"/>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5" name="Textplatzhalter 53">
            <a:extLst>
              <a:ext uri="{FF2B5EF4-FFF2-40B4-BE49-F238E27FC236}">
                <a16:creationId xmlns:a16="http://schemas.microsoft.com/office/drawing/2014/main" id="{767BACE5-33D6-4A6A-8E7E-6D68DBBC037C}"/>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56" name="Textplatzhalter 51">
            <a:extLst>
              <a:ext uri="{FF2B5EF4-FFF2-40B4-BE49-F238E27FC236}">
                <a16:creationId xmlns:a16="http://schemas.microsoft.com/office/drawing/2014/main" id="{EA13AED4-60F7-46B5-B4B3-A6A3D6B8B1E9}"/>
              </a:ext>
            </a:extLst>
          </p:cNvPr>
          <p:cNvSpPr>
            <a:spLocks noGrp="1"/>
          </p:cNvSpPr>
          <p:nvPr>
            <p:ph type="body" sz="quarter" idx="23" hasCustomPrompt="1"/>
          </p:nvPr>
        </p:nvSpPr>
        <p:spPr>
          <a:xfrm>
            <a:off x="2998190" y="5754007"/>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57" name="Textplatzhalter 53">
            <a:extLst>
              <a:ext uri="{FF2B5EF4-FFF2-40B4-BE49-F238E27FC236}">
                <a16:creationId xmlns:a16="http://schemas.microsoft.com/office/drawing/2014/main" id="{769521F5-5238-4F2A-8358-72D4270F2680}"/>
              </a:ext>
            </a:extLst>
          </p:cNvPr>
          <p:cNvSpPr>
            <a:spLocks noGrp="1"/>
          </p:cNvSpPr>
          <p:nvPr>
            <p:ph type="body" sz="quarter" idx="24" hasCustomPrompt="1"/>
          </p:nvPr>
        </p:nvSpPr>
        <p:spPr>
          <a:xfrm>
            <a:off x="9013286" y="5808359"/>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36" name="Textplatzhalter 2">
            <a:extLst>
              <a:ext uri="{FF2B5EF4-FFF2-40B4-BE49-F238E27FC236}">
                <a16:creationId xmlns:a16="http://schemas.microsoft.com/office/drawing/2014/main" id="{298F3C5A-FCF0-4E3D-805E-AD5C411747B4}"/>
              </a:ext>
            </a:extLst>
          </p:cNvPr>
          <p:cNvSpPr>
            <a:spLocks noGrp="1"/>
          </p:cNvSpPr>
          <p:nvPr>
            <p:ph type="body" sz="quarter" idx="26"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7" name="Textfeld 36">
            <a:extLst>
              <a:ext uri="{FF2B5EF4-FFF2-40B4-BE49-F238E27FC236}">
                <a16:creationId xmlns:a16="http://schemas.microsoft.com/office/drawing/2014/main" id="{2A9B0F64-B00B-4D16-A393-1FDE8A0C8346}"/>
              </a:ext>
            </a:extLst>
          </p:cNvPr>
          <p:cNvSpPr txBox="1"/>
          <p:nvPr userDrawn="1"/>
        </p:nvSpPr>
        <p:spPr>
          <a:xfrm rot="16200000">
            <a:off x="11382938"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38" name="Bildplatzhalter 14">
            <a:extLst>
              <a:ext uri="{FF2B5EF4-FFF2-40B4-BE49-F238E27FC236}">
                <a16:creationId xmlns:a16="http://schemas.microsoft.com/office/drawing/2014/main" id="{6FB945E5-216C-456E-BE63-B809E77351D4}"/>
              </a:ext>
            </a:extLst>
          </p:cNvPr>
          <p:cNvSpPr>
            <a:spLocks noGrp="1"/>
          </p:cNvSpPr>
          <p:nvPr>
            <p:ph type="pic" sz="quarter" idx="27"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626267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arbwelten (vor Präsentaton löschen)">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4E615C8B-912B-4576-9D74-9D7247B82A6E}"/>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35" name="Rechteck 34">
            <a:extLst>
              <a:ext uri="{FF2B5EF4-FFF2-40B4-BE49-F238E27FC236}">
                <a16:creationId xmlns:a16="http://schemas.microsoft.com/office/drawing/2014/main" id="{2E7F8692-4550-4CE1-A3A9-62974F37D13B}"/>
              </a:ext>
            </a:extLst>
          </p:cNvPr>
          <p:cNvSpPr/>
          <p:nvPr userDrawn="1"/>
        </p:nvSpPr>
        <p:spPr>
          <a:xfrm>
            <a:off x="367923" y="226640"/>
            <a:ext cx="8348874" cy="769441"/>
          </a:xfrm>
          <a:prstGeom prst="rect">
            <a:avLst/>
          </a:prstGeom>
        </p:spPr>
        <p:txBody>
          <a:bodyPr wrap="square">
            <a:spAutoFit/>
          </a:bodyPr>
          <a:lstStyle/>
          <a:p>
            <a:r>
              <a:rPr lang="de-DE" sz="4400" dirty="0">
                <a:solidFill>
                  <a:srgbClr val="006BA0"/>
                </a:solidFill>
                <a:ea typeface="Verdana" panose="020B0604030504040204" pitchFamily="34" charset="0"/>
              </a:rPr>
              <a:t>Farbwelten </a:t>
            </a:r>
            <a:r>
              <a:rPr lang="de-DE" sz="4400" dirty="0" err="1">
                <a:solidFill>
                  <a:srgbClr val="006BA0"/>
                </a:solidFill>
                <a:ea typeface="Verdana" panose="020B0604030504040204" pitchFamily="34" charset="0"/>
              </a:rPr>
              <a:t>dcf</a:t>
            </a:r>
            <a:r>
              <a:rPr lang="de-DE" sz="4400" dirty="0">
                <a:solidFill>
                  <a:srgbClr val="006BA0"/>
                </a:solidFill>
                <a:ea typeface="Verdana" panose="020B0604030504040204" pitchFamily="34" charset="0"/>
              </a:rPr>
              <a:t> </a:t>
            </a:r>
          </a:p>
        </p:txBody>
      </p:sp>
      <p:sp>
        <p:nvSpPr>
          <p:cNvPr id="38" name="Rechteck 37">
            <a:extLst>
              <a:ext uri="{FF2B5EF4-FFF2-40B4-BE49-F238E27FC236}">
                <a16:creationId xmlns:a16="http://schemas.microsoft.com/office/drawing/2014/main" id="{8344A4CD-D97F-49EA-B2BF-59753C644E40}"/>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Rectangle 65">
            <a:extLst>
              <a:ext uri="{FF2B5EF4-FFF2-40B4-BE49-F238E27FC236}">
                <a16:creationId xmlns:a16="http://schemas.microsoft.com/office/drawing/2014/main" id="{5F17EDB7-873A-4C3E-ACDE-F607260A4743}"/>
              </a:ext>
            </a:extLst>
          </p:cNvPr>
          <p:cNvSpPr/>
          <p:nvPr userDrawn="1"/>
        </p:nvSpPr>
        <p:spPr>
          <a:xfrm>
            <a:off x="8627182" y="1369426"/>
            <a:ext cx="1800000" cy="720000"/>
          </a:xfrm>
          <a:prstGeom prst="rect">
            <a:avLst/>
          </a:prstGeom>
          <a:solidFill>
            <a:srgbClr val="51515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1" name="Rectangle 66">
            <a:extLst>
              <a:ext uri="{FF2B5EF4-FFF2-40B4-BE49-F238E27FC236}">
                <a16:creationId xmlns:a16="http://schemas.microsoft.com/office/drawing/2014/main" id="{9CC487EE-7D26-4496-A606-34AD158B909F}"/>
              </a:ext>
            </a:extLst>
          </p:cNvPr>
          <p:cNvSpPr/>
          <p:nvPr userDrawn="1"/>
        </p:nvSpPr>
        <p:spPr>
          <a:xfrm>
            <a:off x="8634754" y="2323899"/>
            <a:ext cx="1800000" cy="720000"/>
          </a:xfrm>
          <a:prstGeom prst="rect">
            <a:avLst/>
          </a:prstGeom>
          <a:solidFill>
            <a:srgbClr val="8484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2" name="Rectangle 67">
            <a:extLst>
              <a:ext uri="{FF2B5EF4-FFF2-40B4-BE49-F238E27FC236}">
                <a16:creationId xmlns:a16="http://schemas.microsoft.com/office/drawing/2014/main" id="{434B8475-AF6D-4738-9D4C-477DB037A847}"/>
              </a:ext>
            </a:extLst>
          </p:cNvPr>
          <p:cNvSpPr/>
          <p:nvPr userDrawn="1"/>
        </p:nvSpPr>
        <p:spPr>
          <a:xfrm>
            <a:off x="8631185" y="3300652"/>
            <a:ext cx="1800000" cy="720000"/>
          </a:xfrm>
          <a:prstGeom prst="rect">
            <a:avLst/>
          </a:prstGeom>
          <a:solidFill>
            <a:srgbClr val="D4D4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3" name="Textfeld 23">
            <a:extLst>
              <a:ext uri="{FF2B5EF4-FFF2-40B4-BE49-F238E27FC236}">
                <a16:creationId xmlns:a16="http://schemas.microsoft.com/office/drawing/2014/main" id="{F603E21F-F64E-49EC-B303-973D8E64645E}"/>
              </a:ext>
            </a:extLst>
          </p:cNvPr>
          <p:cNvSpPr txBox="1"/>
          <p:nvPr userDrawn="1"/>
        </p:nvSpPr>
        <p:spPr>
          <a:xfrm>
            <a:off x="8633929" y="1468894"/>
            <a:ext cx="1800000" cy="461665"/>
          </a:xfrm>
          <a:prstGeom prst="rect">
            <a:avLst/>
          </a:prstGeom>
          <a:noFill/>
        </p:spPr>
        <p:txBody>
          <a:bodyPr wrap="square" rtlCol="0">
            <a:spAutoFit/>
          </a:bodyPr>
          <a:lstStyle/>
          <a:p>
            <a:pPr lvl="0" algn="ctr">
              <a:defRPr/>
            </a:pPr>
            <a:r>
              <a:rPr lang="de-DE" sz="1400" b="1" dirty="0">
                <a:solidFill>
                  <a:schemeClr val="bg1"/>
                </a:solidFill>
                <a:latin typeface="Avenir Next LT Pro Light" panose="020B0304020202020204" pitchFamily="34" charset="0"/>
              </a:rPr>
              <a:t>Grau 1</a:t>
            </a:r>
            <a:endPar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100| 100 | 100</a:t>
            </a:r>
          </a:p>
        </p:txBody>
      </p:sp>
      <p:sp>
        <p:nvSpPr>
          <p:cNvPr id="44" name="Textfeld 23">
            <a:extLst>
              <a:ext uri="{FF2B5EF4-FFF2-40B4-BE49-F238E27FC236}">
                <a16:creationId xmlns:a16="http://schemas.microsoft.com/office/drawing/2014/main" id="{304606C1-71E2-42E2-BB6C-4C1C4AC28677}"/>
              </a:ext>
            </a:extLst>
          </p:cNvPr>
          <p:cNvSpPr txBox="1"/>
          <p:nvPr userDrawn="1"/>
        </p:nvSpPr>
        <p:spPr>
          <a:xfrm>
            <a:off x="8638828" y="2458745"/>
            <a:ext cx="1800000" cy="461665"/>
          </a:xfrm>
          <a:prstGeom prst="rect">
            <a:avLst/>
          </a:prstGeom>
          <a:noFill/>
        </p:spPr>
        <p:txBody>
          <a:bodyPr wrap="square" rtlCol="0">
            <a:spAutoFit/>
          </a:bodyPr>
          <a:lstStyle/>
          <a:p>
            <a:pPr lvl="0" algn="ctr">
              <a:defRPr/>
            </a:pPr>
            <a:r>
              <a:rPr lang="de-DE" sz="1400" b="1" dirty="0">
                <a:solidFill>
                  <a:schemeClr val="bg1"/>
                </a:solidFill>
                <a:latin typeface="Avenir Next LT Pro Light" panose="020B0304020202020204" pitchFamily="34" charset="0"/>
              </a:rPr>
              <a:t>Grau 2</a:t>
            </a:r>
            <a:endPar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150 | 150 | 150</a:t>
            </a:r>
            <a:endParaRPr kumimoji="0" lang="de-DE" sz="10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45" name="Textfeld 23">
            <a:extLst>
              <a:ext uri="{FF2B5EF4-FFF2-40B4-BE49-F238E27FC236}">
                <a16:creationId xmlns:a16="http://schemas.microsoft.com/office/drawing/2014/main" id="{BD233616-9A90-434F-B204-C285F912A155}"/>
              </a:ext>
            </a:extLst>
          </p:cNvPr>
          <p:cNvSpPr txBox="1"/>
          <p:nvPr userDrawn="1"/>
        </p:nvSpPr>
        <p:spPr>
          <a:xfrm>
            <a:off x="8630362" y="3427916"/>
            <a:ext cx="1800000" cy="461665"/>
          </a:xfrm>
          <a:prstGeom prst="rect">
            <a:avLst/>
          </a:prstGeom>
          <a:noFill/>
        </p:spPr>
        <p:txBody>
          <a:bodyPr wrap="square" rtlCol="0">
            <a:spAutoFit/>
          </a:bodyPr>
          <a:lstStyle/>
          <a:p>
            <a:pPr lvl="0" algn="ctr">
              <a:defRPr/>
            </a:pPr>
            <a:r>
              <a:rPr lang="de-DE" sz="1400" b="1" dirty="0">
                <a:solidFill>
                  <a:srgbClr val="000000"/>
                </a:solidFill>
                <a:latin typeface="Avenir Next LT Pro Light" panose="020B0304020202020204" pitchFamily="34" charset="0"/>
              </a:rPr>
              <a:t>Grau 3</a:t>
            </a:r>
            <a:endParaRPr kumimoji="0" lang="de-DE" sz="1400" b="1" i="0" u="none" strike="noStrike" kern="1200" cap="none" spc="0" normalizeH="0" baseline="0" noProof="0" dirty="0">
              <a:ln>
                <a:noFill/>
              </a:ln>
              <a:solidFill>
                <a:srgbClr val="000000"/>
              </a:solidFill>
              <a:effectLst/>
              <a:uLnTx/>
              <a:uFillTx/>
              <a:latin typeface="Avenir Next LT Pro Light" panose="020B03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Avenir Next LT Pro Light" panose="020B0304020202020204" pitchFamily="34" charset="0"/>
              </a:rPr>
              <a:t>220 | 220 | 220</a:t>
            </a:r>
            <a:endParaRPr kumimoji="0" lang="de-DE" sz="1000" b="0" i="0" u="none" strike="noStrike" kern="1200" cap="none" spc="0" normalizeH="0" baseline="0" noProof="0" dirty="0">
              <a:ln>
                <a:noFill/>
              </a:ln>
              <a:solidFill>
                <a:srgbClr val="000000"/>
              </a:solidFill>
              <a:effectLst/>
              <a:uLnTx/>
              <a:uFillTx/>
              <a:latin typeface="Avenir Next LT Pro Light" panose="020B0304020202020204" pitchFamily="34" charset="0"/>
            </a:endParaRPr>
          </a:p>
        </p:txBody>
      </p:sp>
      <p:sp>
        <p:nvSpPr>
          <p:cNvPr id="46" name="Rectangle 2">
            <a:extLst>
              <a:ext uri="{FF2B5EF4-FFF2-40B4-BE49-F238E27FC236}">
                <a16:creationId xmlns:a16="http://schemas.microsoft.com/office/drawing/2014/main" id="{6A763CE1-4905-4D4D-8C14-3BF4E99E3F69}"/>
              </a:ext>
            </a:extLst>
          </p:cNvPr>
          <p:cNvSpPr/>
          <p:nvPr userDrawn="1"/>
        </p:nvSpPr>
        <p:spPr>
          <a:xfrm>
            <a:off x="1960441" y="2224457"/>
            <a:ext cx="6335834" cy="901700"/>
          </a:xfrm>
          <a:prstGeom prst="rect">
            <a:avLst/>
          </a:prstGeom>
          <a:noFill/>
          <a:ln>
            <a:solidFill>
              <a:srgbClr val="51515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7" name="Rectangle 43">
            <a:extLst>
              <a:ext uri="{FF2B5EF4-FFF2-40B4-BE49-F238E27FC236}">
                <a16:creationId xmlns:a16="http://schemas.microsoft.com/office/drawing/2014/main" id="{A4E6AC91-FA21-4483-A247-DCD599227EB8}"/>
              </a:ext>
            </a:extLst>
          </p:cNvPr>
          <p:cNvSpPr/>
          <p:nvPr userDrawn="1"/>
        </p:nvSpPr>
        <p:spPr>
          <a:xfrm>
            <a:off x="2100743" y="1375775"/>
            <a:ext cx="1800000" cy="720000"/>
          </a:xfrm>
          <a:prstGeom prst="rect">
            <a:avLst/>
          </a:prstGeom>
          <a:solidFill>
            <a:srgbClr val="0076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48" name="Textfeld 23">
            <a:extLst>
              <a:ext uri="{FF2B5EF4-FFF2-40B4-BE49-F238E27FC236}">
                <a16:creationId xmlns:a16="http://schemas.microsoft.com/office/drawing/2014/main" id="{892F9E35-098A-4AC5-BE38-5807056D8F37}"/>
              </a:ext>
            </a:extLst>
          </p:cNvPr>
          <p:cNvSpPr txBox="1"/>
          <p:nvPr userDrawn="1"/>
        </p:nvSpPr>
        <p:spPr>
          <a:xfrm>
            <a:off x="2100743" y="1526434"/>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Grün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0 | 118 | 79</a:t>
            </a:r>
            <a:endParaRPr kumimoji="0" lang="de-DE" sz="10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49" name="Rectangle 38">
            <a:extLst>
              <a:ext uri="{FF2B5EF4-FFF2-40B4-BE49-F238E27FC236}">
                <a16:creationId xmlns:a16="http://schemas.microsoft.com/office/drawing/2014/main" id="{5781249D-E028-498B-9BD9-5B19D5F68F63}"/>
              </a:ext>
            </a:extLst>
          </p:cNvPr>
          <p:cNvSpPr/>
          <p:nvPr userDrawn="1"/>
        </p:nvSpPr>
        <p:spPr>
          <a:xfrm>
            <a:off x="2100743" y="2325252"/>
            <a:ext cx="1800000" cy="720000"/>
          </a:xfrm>
          <a:prstGeom prst="rect">
            <a:avLst/>
          </a:prstGeom>
          <a:solidFill>
            <a:srgbClr val="00A5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0" name="Textfeld 23">
            <a:extLst>
              <a:ext uri="{FF2B5EF4-FFF2-40B4-BE49-F238E27FC236}">
                <a16:creationId xmlns:a16="http://schemas.microsoft.com/office/drawing/2014/main" id="{AF471CAA-14B7-42FD-AF44-AF334419039A}"/>
              </a:ext>
            </a:extLst>
          </p:cNvPr>
          <p:cNvSpPr txBox="1"/>
          <p:nvPr userDrawn="1"/>
        </p:nvSpPr>
        <p:spPr>
          <a:xfrm>
            <a:off x="2100743" y="2458721"/>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Grün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0 | 165 | 109</a:t>
            </a:r>
            <a:endParaRPr kumimoji="0" lang="de-DE" sz="10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51" name="Rectangle 41">
            <a:extLst>
              <a:ext uri="{FF2B5EF4-FFF2-40B4-BE49-F238E27FC236}">
                <a16:creationId xmlns:a16="http://schemas.microsoft.com/office/drawing/2014/main" id="{14F32082-CADB-4B81-A0D8-AC17EFB342B2}"/>
              </a:ext>
            </a:extLst>
          </p:cNvPr>
          <p:cNvSpPr/>
          <p:nvPr userDrawn="1"/>
        </p:nvSpPr>
        <p:spPr>
          <a:xfrm>
            <a:off x="2100743" y="3321699"/>
            <a:ext cx="1800000" cy="720000"/>
          </a:xfrm>
          <a:prstGeom prst="rect">
            <a:avLst/>
          </a:prstGeom>
          <a:solidFill>
            <a:srgbClr val="6BD6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2" name="Textfeld 23">
            <a:extLst>
              <a:ext uri="{FF2B5EF4-FFF2-40B4-BE49-F238E27FC236}">
                <a16:creationId xmlns:a16="http://schemas.microsoft.com/office/drawing/2014/main" id="{57BCFA58-2DC1-48A5-9CDD-30EB297D0C40}"/>
              </a:ext>
            </a:extLst>
          </p:cNvPr>
          <p:cNvSpPr txBox="1"/>
          <p:nvPr userDrawn="1"/>
        </p:nvSpPr>
        <p:spPr>
          <a:xfrm>
            <a:off x="2100743" y="3465822"/>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Grün 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107 | 214 | 143</a:t>
            </a:r>
          </a:p>
        </p:txBody>
      </p:sp>
      <p:sp>
        <p:nvSpPr>
          <p:cNvPr id="53" name="Rectangle 42">
            <a:extLst>
              <a:ext uri="{FF2B5EF4-FFF2-40B4-BE49-F238E27FC236}">
                <a16:creationId xmlns:a16="http://schemas.microsoft.com/office/drawing/2014/main" id="{B2069E82-B5AB-46A9-A4BA-02D8CB55D8EC}"/>
              </a:ext>
            </a:extLst>
          </p:cNvPr>
          <p:cNvSpPr/>
          <p:nvPr userDrawn="1"/>
        </p:nvSpPr>
        <p:spPr>
          <a:xfrm>
            <a:off x="2100743" y="4276172"/>
            <a:ext cx="1800000" cy="720000"/>
          </a:xfrm>
          <a:prstGeom prst="rect">
            <a:avLst/>
          </a:prstGeom>
          <a:solidFill>
            <a:srgbClr val="9BEC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4" name="Textfeld 23">
            <a:extLst>
              <a:ext uri="{FF2B5EF4-FFF2-40B4-BE49-F238E27FC236}">
                <a16:creationId xmlns:a16="http://schemas.microsoft.com/office/drawing/2014/main" id="{1E133DF1-F0AE-4B31-9E9C-C4632FAB8263}"/>
              </a:ext>
            </a:extLst>
          </p:cNvPr>
          <p:cNvSpPr txBox="1"/>
          <p:nvPr userDrawn="1"/>
        </p:nvSpPr>
        <p:spPr>
          <a:xfrm>
            <a:off x="2100743" y="4411018"/>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Avenir Next LT Pro Light" panose="020B0304020202020204" pitchFamily="34" charset="0"/>
              </a:rPr>
              <a:t>Grün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Avenir Next LT Pro Light" panose="020B0304020202020204" pitchFamily="34" charset="0"/>
              </a:rPr>
              <a:t>155 | 236 | 184</a:t>
            </a:r>
            <a:endParaRPr kumimoji="0" lang="de-DE" sz="1000" b="0" i="0" u="none" strike="noStrike" kern="1200" cap="none" spc="0" normalizeH="0" baseline="0" noProof="0" dirty="0">
              <a:ln>
                <a:noFill/>
              </a:ln>
              <a:effectLst/>
              <a:uLnTx/>
              <a:uFillTx/>
              <a:latin typeface="Avenir Next LT Pro Light" panose="020B0304020202020204" pitchFamily="34" charset="0"/>
            </a:endParaRPr>
          </a:p>
        </p:txBody>
      </p:sp>
      <p:sp>
        <p:nvSpPr>
          <p:cNvPr id="55" name="Rectangle 43">
            <a:extLst>
              <a:ext uri="{FF2B5EF4-FFF2-40B4-BE49-F238E27FC236}">
                <a16:creationId xmlns:a16="http://schemas.microsoft.com/office/drawing/2014/main" id="{9CE7D569-B3F0-40CA-B429-C9E6CAC3ED2E}"/>
              </a:ext>
            </a:extLst>
          </p:cNvPr>
          <p:cNvSpPr/>
          <p:nvPr userDrawn="1"/>
        </p:nvSpPr>
        <p:spPr>
          <a:xfrm>
            <a:off x="2100743" y="5261621"/>
            <a:ext cx="1800000" cy="720000"/>
          </a:xfrm>
          <a:prstGeom prst="rect">
            <a:avLst/>
          </a:prstGeom>
          <a:solidFill>
            <a:srgbClr val="E7FF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6" name="Textfeld 23">
            <a:extLst>
              <a:ext uri="{FF2B5EF4-FFF2-40B4-BE49-F238E27FC236}">
                <a16:creationId xmlns:a16="http://schemas.microsoft.com/office/drawing/2014/main" id="{7B2C49CE-E2CE-41CA-B510-C0279E6C47E6}"/>
              </a:ext>
            </a:extLst>
          </p:cNvPr>
          <p:cNvSpPr txBox="1"/>
          <p:nvPr userDrawn="1"/>
        </p:nvSpPr>
        <p:spPr>
          <a:xfrm>
            <a:off x="2100743" y="538888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Avenir Next LT Pro Light" panose="020B0304020202020204" pitchFamily="34" charset="0"/>
              </a:rPr>
              <a:t>Grün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Avenir Next LT Pro Light" panose="020B0304020202020204" pitchFamily="34" charset="0"/>
              </a:rPr>
              <a:t>231 | 255 | 242</a:t>
            </a:r>
            <a:endParaRPr kumimoji="0" lang="de-DE" sz="1000" b="0" i="0" u="none" strike="noStrike" kern="1200" cap="none" spc="0" normalizeH="0" baseline="0" noProof="0" dirty="0">
              <a:ln>
                <a:noFill/>
              </a:ln>
              <a:effectLst/>
              <a:uLnTx/>
              <a:uFillTx/>
              <a:latin typeface="Avenir Next LT Pro Light" panose="020B0304020202020204" pitchFamily="34" charset="0"/>
            </a:endParaRPr>
          </a:p>
        </p:txBody>
      </p:sp>
      <p:sp>
        <p:nvSpPr>
          <p:cNvPr id="57" name="Rectangle 43">
            <a:extLst>
              <a:ext uri="{FF2B5EF4-FFF2-40B4-BE49-F238E27FC236}">
                <a16:creationId xmlns:a16="http://schemas.microsoft.com/office/drawing/2014/main" id="{780F4DF4-3F03-4336-A0E7-F8D059FA2337}"/>
              </a:ext>
            </a:extLst>
          </p:cNvPr>
          <p:cNvSpPr/>
          <p:nvPr userDrawn="1"/>
        </p:nvSpPr>
        <p:spPr>
          <a:xfrm>
            <a:off x="6402977" y="1372997"/>
            <a:ext cx="1800000" cy="720000"/>
          </a:xfrm>
          <a:prstGeom prst="rect">
            <a:avLst/>
          </a:prstGeom>
          <a:solidFill>
            <a:srgbClr val="006B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58" name="Textfeld 23">
            <a:extLst>
              <a:ext uri="{FF2B5EF4-FFF2-40B4-BE49-F238E27FC236}">
                <a16:creationId xmlns:a16="http://schemas.microsoft.com/office/drawing/2014/main" id="{FD6D1EC5-7694-448A-B0F5-4D21E34985AD}"/>
              </a:ext>
            </a:extLst>
          </p:cNvPr>
          <p:cNvSpPr txBox="1"/>
          <p:nvPr userDrawn="1"/>
        </p:nvSpPr>
        <p:spPr>
          <a:xfrm>
            <a:off x="6402977" y="1476023"/>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Blau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0 | 126 | 176</a:t>
            </a:r>
            <a:endParaRPr kumimoji="0" lang="de-DE" sz="10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59" name="Rectangle 38">
            <a:extLst>
              <a:ext uri="{FF2B5EF4-FFF2-40B4-BE49-F238E27FC236}">
                <a16:creationId xmlns:a16="http://schemas.microsoft.com/office/drawing/2014/main" id="{3C1D66B6-48F6-4B08-963D-4B4E105331BA}"/>
              </a:ext>
            </a:extLst>
          </p:cNvPr>
          <p:cNvSpPr/>
          <p:nvPr userDrawn="1"/>
        </p:nvSpPr>
        <p:spPr>
          <a:xfrm>
            <a:off x="6402977" y="2334653"/>
            <a:ext cx="1800000" cy="720000"/>
          </a:xfrm>
          <a:prstGeom prst="rect">
            <a:avLst/>
          </a:prstGeom>
          <a:solidFill>
            <a:srgbClr val="0096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0" name="Textfeld 23">
            <a:extLst>
              <a:ext uri="{FF2B5EF4-FFF2-40B4-BE49-F238E27FC236}">
                <a16:creationId xmlns:a16="http://schemas.microsoft.com/office/drawing/2014/main" id="{EC506AB8-B394-44DF-8C50-2AEBD596A0E6}"/>
              </a:ext>
            </a:extLst>
          </p:cNvPr>
          <p:cNvSpPr txBox="1"/>
          <p:nvPr userDrawn="1"/>
        </p:nvSpPr>
        <p:spPr>
          <a:xfrm>
            <a:off x="6402977" y="247181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Blau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0 | 150 | 200</a:t>
            </a:r>
            <a:endParaRPr kumimoji="0" lang="de-DE" sz="1000" b="0" i="0" u="none" strike="noStrike" kern="1200" cap="none" spc="0" normalizeH="0" baseline="0" noProof="0" dirty="0">
              <a:ln>
                <a:noFill/>
              </a:ln>
              <a:solidFill>
                <a:schemeClr val="bg1"/>
              </a:solidFill>
              <a:effectLst/>
              <a:uLnTx/>
              <a:uFillTx/>
              <a:latin typeface="Avenir Next LT Pro Light" panose="020B0304020202020204" pitchFamily="34" charset="0"/>
            </a:endParaRPr>
          </a:p>
        </p:txBody>
      </p:sp>
      <p:sp>
        <p:nvSpPr>
          <p:cNvPr id="61" name="Rectangle 41">
            <a:extLst>
              <a:ext uri="{FF2B5EF4-FFF2-40B4-BE49-F238E27FC236}">
                <a16:creationId xmlns:a16="http://schemas.microsoft.com/office/drawing/2014/main" id="{11B619A7-4ADA-499E-A997-248792827F23}"/>
              </a:ext>
            </a:extLst>
          </p:cNvPr>
          <p:cNvSpPr/>
          <p:nvPr userDrawn="1"/>
        </p:nvSpPr>
        <p:spPr>
          <a:xfrm>
            <a:off x="6402977" y="3327021"/>
            <a:ext cx="1800000" cy="720000"/>
          </a:xfrm>
          <a:prstGeom prst="rect">
            <a:avLst/>
          </a:prstGeom>
          <a:solidFill>
            <a:srgbClr val="00AD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2" name="Textfeld 23">
            <a:extLst>
              <a:ext uri="{FF2B5EF4-FFF2-40B4-BE49-F238E27FC236}">
                <a16:creationId xmlns:a16="http://schemas.microsoft.com/office/drawing/2014/main" id="{3BEEB0B1-A560-4E1B-98D8-7CBC54127D49}"/>
              </a:ext>
            </a:extLst>
          </p:cNvPr>
          <p:cNvSpPr txBox="1"/>
          <p:nvPr userDrawn="1"/>
        </p:nvSpPr>
        <p:spPr>
          <a:xfrm>
            <a:off x="6402977" y="3450727"/>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Avenir Next LT Pro Light" panose="020B0304020202020204" pitchFamily="34" charset="0"/>
              </a:rPr>
              <a:t>Blau 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Avenir Next LT Pro Light" panose="020B0304020202020204" pitchFamily="34" charset="0"/>
              </a:rPr>
              <a:t>0 | 173 | 228</a:t>
            </a:r>
          </a:p>
        </p:txBody>
      </p:sp>
      <p:sp>
        <p:nvSpPr>
          <p:cNvPr id="63" name="Rectangle 43">
            <a:extLst>
              <a:ext uri="{FF2B5EF4-FFF2-40B4-BE49-F238E27FC236}">
                <a16:creationId xmlns:a16="http://schemas.microsoft.com/office/drawing/2014/main" id="{0114B143-82FD-465A-86C5-8BDDD5D4E56F}"/>
              </a:ext>
            </a:extLst>
          </p:cNvPr>
          <p:cNvSpPr/>
          <p:nvPr userDrawn="1"/>
        </p:nvSpPr>
        <p:spPr>
          <a:xfrm>
            <a:off x="6402977" y="5261621"/>
            <a:ext cx="1800000" cy="720000"/>
          </a:xfrm>
          <a:prstGeom prst="rect">
            <a:avLst/>
          </a:prstGeom>
          <a:solidFill>
            <a:srgbClr val="D5EDF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4" name="Textfeld 23">
            <a:extLst>
              <a:ext uri="{FF2B5EF4-FFF2-40B4-BE49-F238E27FC236}">
                <a16:creationId xmlns:a16="http://schemas.microsoft.com/office/drawing/2014/main" id="{510D4D04-3266-460E-A082-4D1352D5AA35}"/>
              </a:ext>
            </a:extLst>
          </p:cNvPr>
          <p:cNvSpPr txBox="1"/>
          <p:nvPr userDrawn="1"/>
        </p:nvSpPr>
        <p:spPr>
          <a:xfrm>
            <a:off x="6402977" y="5388885"/>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Avenir Next LT Pro Light" panose="020B0304020202020204" pitchFamily="34" charset="0"/>
              </a:rPr>
              <a:t>Blau 5</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Avenir Next LT Pro Light" panose="020B0304020202020204" pitchFamily="34" charset="0"/>
              </a:rPr>
              <a:t>220 | 240 | 250</a:t>
            </a:r>
            <a:endParaRPr kumimoji="0" lang="de-DE" sz="1000" b="0" i="0" u="none" strike="noStrike" kern="1200" cap="none" spc="0" normalizeH="0" baseline="0" noProof="0" dirty="0">
              <a:ln>
                <a:noFill/>
              </a:ln>
              <a:effectLst/>
              <a:uLnTx/>
              <a:uFillTx/>
              <a:latin typeface="Avenir Next LT Pro Light" panose="020B0304020202020204" pitchFamily="34" charset="0"/>
            </a:endParaRPr>
          </a:p>
        </p:txBody>
      </p:sp>
      <p:sp>
        <p:nvSpPr>
          <p:cNvPr id="65" name="Rectangle 42">
            <a:extLst>
              <a:ext uri="{FF2B5EF4-FFF2-40B4-BE49-F238E27FC236}">
                <a16:creationId xmlns:a16="http://schemas.microsoft.com/office/drawing/2014/main" id="{D58D2496-B4EF-4A60-B04F-B348B64B18FF}"/>
              </a:ext>
            </a:extLst>
          </p:cNvPr>
          <p:cNvSpPr/>
          <p:nvPr userDrawn="1"/>
        </p:nvSpPr>
        <p:spPr>
          <a:xfrm>
            <a:off x="6402977" y="4274473"/>
            <a:ext cx="1800000" cy="720000"/>
          </a:xfrm>
          <a:prstGeom prst="rect">
            <a:avLst/>
          </a:prstGeom>
          <a:solidFill>
            <a:srgbClr val="86D6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66" name="Textfeld 23">
            <a:extLst>
              <a:ext uri="{FF2B5EF4-FFF2-40B4-BE49-F238E27FC236}">
                <a16:creationId xmlns:a16="http://schemas.microsoft.com/office/drawing/2014/main" id="{1C184404-23E3-4D1A-A03D-A21A024042B0}"/>
              </a:ext>
            </a:extLst>
          </p:cNvPr>
          <p:cNvSpPr txBox="1"/>
          <p:nvPr userDrawn="1"/>
        </p:nvSpPr>
        <p:spPr>
          <a:xfrm>
            <a:off x="6402977" y="440931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effectLst/>
                <a:uLnTx/>
                <a:uFillTx/>
                <a:latin typeface="Avenir Next LT Pro Light" panose="020B0304020202020204" pitchFamily="34" charset="0"/>
              </a:rPr>
              <a:t>Blau 4</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Avenir Next LT Pro Light" panose="020B0304020202020204" pitchFamily="34" charset="0"/>
              </a:rPr>
              <a:t>150 | 220 | 240</a:t>
            </a:r>
            <a:endParaRPr kumimoji="0" lang="de-DE" sz="1000" b="0" i="0" u="none" strike="noStrike" kern="1200" cap="none" spc="0" normalizeH="0" baseline="0" noProof="0" dirty="0">
              <a:ln>
                <a:noFill/>
              </a:ln>
              <a:effectLst/>
              <a:uLnTx/>
              <a:uFillTx/>
              <a:latin typeface="Avenir Next LT Pro Light" panose="020B0304020202020204" pitchFamily="34" charset="0"/>
            </a:endParaRPr>
          </a:p>
        </p:txBody>
      </p:sp>
      <p:sp>
        <p:nvSpPr>
          <p:cNvPr id="71" name="Rectangle 47">
            <a:extLst>
              <a:ext uri="{FF2B5EF4-FFF2-40B4-BE49-F238E27FC236}">
                <a16:creationId xmlns:a16="http://schemas.microsoft.com/office/drawing/2014/main" id="{5923C5F5-0CD7-4737-8D8E-6A64732BBA44}"/>
              </a:ext>
            </a:extLst>
          </p:cNvPr>
          <p:cNvSpPr/>
          <p:nvPr userDrawn="1"/>
        </p:nvSpPr>
        <p:spPr>
          <a:xfrm>
            <a:off x="4263440" y="1369426"/>
            <a:ext cx="1800000" cy="720000"/>
          </a:xfrm>
          <a:prstGeom prst="rect">
            <a:avLst/>
          </a:prstGeom>
          <a:solidFill>
            <a:srgbClr val="DE790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2" name="Textfeld 23">
            <a:extLst>
              <a:ext uri="{FF2B5EF4-FFF2-40B4-BE49-F238E27FC236}">
                <a16:creationId xmlns:a16="http://schemas.microsoft.com/office/drawing/2014/main" id="{E4ACBFD6-B6D9-44CE-BA02-CAA75322A3FC}"/>
              </a:ext>
            </a:extLst>
          </p:cNvPr>
          <p:cNvSpPr txBox="1"/>
          <p:nvPr userDrawn="1"/>
        </p:nvSpPr>
        <p:spPr>
          <a:xfrm>
            <a:off x="4263440" y="1504272"/>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chemeClr val="bg1"/>
                </a:solidFill>
                <a:effectLst/>
                <a:uLnTx/>
                <a:uFillTx/>
                <a:latin typeface="+mj-lt"/>
                <a:ea typeface="+mn-ea"/>
                <a:cs typeface="+mn-cs"/>
              </a:rPr>
              <a:t>Orange 1</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noProof="0" dirty="0">
                <a:solidFill>
                  <a:schemeClr val="bg1"/>
                </a:solidFill>
                <a:latin typeface="+mj-lt"/>
              </a:rPr>
              <a:t>230| 140 | 0</a:t>
            </a:r>
            <a:endParaRPr kumimoji="0" lang="de-DE" sz="1000" b="0" i="0" u="none" strike="noStrike" kern="1200" cap="none" spc="0" normalizeH="0" baseline="0" noProof="0" dirty="0">
              <a:ln>
                <a:noFill/>
              </a:ln>
              <a:solidFill>
                <a:schemeClr val="bg1"/>
              </a:solidFill>
              <a:effectLst/>
              <a:uLnTx/>
              <a:uFillTx/>
              <a:latin typeface="+mj-lt"/>
            </a:endParaRPr>
          </a:p>
        </p:txBody>
      </p:sp>
      <p:sp>
        <p:nvSpPr>
          <p:cNvPr id="73" name="Rectangle 49">
            <a:extLst>
              <a:ext uri="{FF2B5EF4-FFF2-40B4-BE49-F238E27FC236}">
                <a16:creationId xmlns:a16="http://schemas.microsoft.com/office/drawing/2014/main" id="{70D0AF4A-2C03-42DF-BC67-BBCC1872AF2E}"/>
              </a:ext>
            </a:extLst>
          </p:cNvPr>
          <p:cNvSpPr/>
          <p:nvPr userDrawn="1"/>
        </p:nvSpPr>
        <p:spPr>
          <a:xfrm>
            <a:off x="4263440" y="2328469"/>
            <a:ext cx="1800000" cy="720000"/>
          </a:xfrm>
          <a:prstGeom prst="rect">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4" name="Rectangle 50">
            <a:extLst>
              <a:ext uri="{FF2B5EF4-FFF2-40B4-BE49-F238E27FC236}">
                <a16:creationId xmlns:a16="http://schemas.microsoft.com/office/drawing/2014/main" id="{C6B4BC59-CE32-452B-A699-92D09348F4AD}"/>
              </a:ext>
            </a:extLst>
          </p:cNvPr>
          <p:cNvSpPr/>
          <p:nvPr userDrawn="1"/>
        </p:nvSpPr>
        <p:spPr>
          <a:xfrm>
            <a:off x="4263440" y="3315350"/>
            <a:ext cx="1800000" cy="720000"/>
          </a:xfrm>
          <a:prstGeom prst="rect">
            <a:avLst/>
          </a:prstGeom>
          <a:solidFill>
            <a:srgbClr val="FECA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mj-lt"/>
            </a:endParaRPr>
          </a:p>
        </p:txBody>
      </p:sp>
      <p:sp>
        <p:nvSpPr>
          <p:cNvPr id="75" name="Textfeld 23">
            <a:extLst>
              <a:ext uri="{FF2B5EF4-FFF2-40B4-BE49-F238E27FC236}">
                <a16:creationId xmlns:a16="http://schemas.microsoft.com/office/drawing/2014/main" id="{06ABD66B-50FC-4146-9B12-936BC29F7EC5}"/>
              </a:ext>
            </a:extLst>
          </p:cNvPr>
          <p:cNvSpPr txBox="1"/>
          <p:nvPr userDrawn="1"/>
        </p:nvSpPr>
        <p:spPr>
          <a:xfrm>
            <a:off x="4263440" y="2452175"/>
            <a:ext cx="1800000" cy="461665"/>
          </a:xfrm>
          <a:prstGeom prst="rect">
            <a:avLst/>
          </a:prstGeom>
          <a:noFill/>
        </p:spPr>
        <p:txBody>
          <a:bodyPr wrap="square" rtlCol="0">
            <a:spAutoFit/>
          </a:bodyPr>
          <a:lstStyle/>
          <a:p>
            <a:pPr lvl="0" algn="ctr">
              <a:defRPr/>
            </a:pPr>
            <a:r>
              <a:rPr lang="de-DE" sz="1400" b="1" dirty="0">
                <a:solidFill>
                  <a:schemeClr val="bg1"/>
                </a:solidFill>
                <a:latin typeface="+mj-lt"/>
              </a:rPr>
              <a:t>Orange 2</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chemeClr val="bg1"/>
                </a:solidFill>
                <a:latin typeface="+mj-lt"/>
              </a:rPr>
              <a:t>255 | 150 | 0</a:t>
            </a:r>
          </a:p>
        </p:txBody>
      </p:sp>
      <p:sp>
        <p:nvSpPr>
          <p:cNvPr id="76" name="Textfeld 23">
            <a:extLst>
              <a:ext uri="{FF2B5EF4-FFF2-40B4-BE49-F238E27FC236}">
                <a16:creationId xmlns:a16="http://schemas.microsoft.com/office/drawing/2014/main" id="{78A252A0-6A2E-4011-9384-8E2B4288A892}"/>
              </a:ext>
            </a:extLst>
          </p:cNvPr>
          <p:cNvSpPr txBox="1"/>
          <p:nvPr userDrawn="1"/>
        </p:nvSpPr>
        <p:spPr>
          <a:xfrm>
            <a:off x="4263440" y="3450196"/>
            <a:ext cx="1800000" cy="461665"/>
          </a:xfrm>
          <a:prstGeom prst="rect">
            <a:avLst/>
          </a:prstGeom>
          <a:noFill/>
        </p:spPr>
        <p:txBody>
          <a:bodyPr wrap="square" rtlCol="0">
            <a:spAutoFit/>
          </a:bodyPr>
          <a:lstStyle/>
          <a:p>
            <a:pPr lvl="0" algn="ctr">
              <a:defRPr/>
            </a:pPr>
            <a:r>
              <a:rPr lang="de-DE" sz="1400" b="1" dirty="0">
                <a:solidFill>
                  <a:srgbClr val="000000"/>
                </a:solidFill>
                <a:latin typeface="+mj-lt"/>
              </a:rPr>
              <a:t>Orange </a:t>
            </a:r>
            <a:r>
              <a:rPr kumimoji="0" lang="de-DE" sz="1400" b="1" i="0" u="none" strike="noStrike" kern="1200" cap="none" spc="0" normalizeH="0" baseline="0" noProof="0" dirty="0">
                <a:ln>
                  <a:noFill/>
                </a:ln>
                <a:solidFill>
                  <a:srgbClr val="000000"/>
                </a:solidFill>
                <a:effectLst/>
                <a:uLnTx/>
                <a:uFillTx/>
                <a:latin typeface="+mj-lt"/>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solidFill>
                  <a:srgbClr val="000000"/>
                </a:solidFill>
                <a:latin typeface="+mj-lt"/>
              </a:rPr>
              <a:t>255 | 210 | 120</a:t>
            </a:r>
            <a:endParaRPr kumimoji="0" lang="de-DE" sz="1000" b="0" i="0" u="none" strike="noStrike" kern="1200" cap="none" spc="0" normalizeH="0" baseline="0" noProof="0" dirty="0">
              <a:ln>
                <a:noFill/>
              </a:ln>
              <a:solidFill>
                <a:srgbClr val="000000"/>
              </a:solidFill>
              <a:effectLst/>
              <a:uLnTx/>
              <a:uFillTx/>
              <a:latin typeface="+mj-lt"/>
            </a:endParaRPr>
          </a:p>
        </p:txBody>
      </p:sp>
      <p:sp>
        <p:nvSpPr>
          <p:cNvPr id="77" name="Rectangle 42">
            <a:extLst>
              <a:ext uri="{FF2B5EF4-FFF2-40B4-BE49-F238E27FC236}">
                <a16:creationId xmlns:a16="http://schemas.microsoft.com/office/drawing/2014/main" id="{687837E4-722F-4AC5-8C69-4BF6BB852349}"/>
              </a:ext>
            </a:extLst>
          </p:cNvPr>
          <p:cNvSpPr/>
          <p:nvPr userDrawn="1"/>
        </p:nvSpPr>
        <p:spPr>
          <a:xfrm>
            <a:off x="4263440" y="4274473"/>
            <a:ext cx="1800000" cy="720000"/>
          </a:xfrm>
          <a:prstGeom prst="rect">
            <a:avLst/>
          </a:prstGeom>
          <a:solidFill>
            <a:srgbClr val="FFEAD0"/>
          </a:solidFill>
          <a:ln>
            <a:solidFill>
              <a:srgbClr val="FFEAD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mj-lt"/>
            </a:endParaRPr>
          </a:p>
        </p:txBody>
      </p:sp>
      <p:sp>
        <p:nvSpPr>
          <p:cNvPr id="78" name="Textfeld 23">
            <a:extLst>
              <a:ext uri="{FF2B5EF4-FFF2-40B4-BE49-F238E27FC236}">
                <a16:creationId xmlns:a16="http://schemas.microsoft.com/office/drawing/2014/main" id="{D7A03BDA-C46B-4F84-939D-7E51563ADD78}"/>
              </a:ext>
            </a:extLst>
          </p:cNvPr>
          <p:cNvSpPr txBox="1"/>
          <p:nvPr userDrawn="1"/>
        </p:nvSpPr>
        <p:spPr>
          <a:xfrm>
            <a:off x="4263440" y="4409319"/>
            <a:ext cx="1800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latin typeface="+mj-lt"/>
              </a:rPr>
              <a:t>Orange 4</a:t>
            </a:r>
            <a:endParaRPr kumimoji="0" lang="de-DE" sz="1400" b="1" i="0" u="none" strike="noStrike" kern="1200" cap="none" spc="0" normalizeH="0" baseline="0" noProof="0" dirty="0">
              <a:ln>
                <a:noFill/>
              </a:ln>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000" dirty="0">
                <a:latin typeface="+mj-lt"/>
              </a:rPr>
              <a:t>255 | 234 | 208</a:t>
            </a:r>
            <a:endParaRPr kumimoji="0" lang="de-DE" sz="1000" b="0" i="0" u="none" strike="noStrike" kern="1200" cap="none" spc="0" normalizeH="0" baseline="0" noProof="0" dirty="0">
              <a:ln>
                <a:noFill/>
              </a:ln>
              <a:effectLst/>
              <a:uLnTx/>
              <a:uFillTx/>
              <a:latin typeface="+mj-lt"/>
            </a:endParaRPr>
          </a:p>
        </p:txBody>
      </p:sp>
      <p:sp>
        <p:nvSpPr>
          <p:cNvPr id="79" name="Textplatzhalter 5">
            <a:extLst>
              <a:ext uri="{FF2B5EF4-FFF2-40B4-BE49-F238E27FC236}">
                <a16:creationId xmlns:a16="http://schemas.microsoft.com/office/drawing/2014/main" id="{A9177D01-01B0-4850-9358-BAD13CAD68FF}"/>
              </a:ext>
            </a:extLst>
          </p:cNvPr>
          <p:cNvSpPr>
            <a:spLocks noGrp="1"/>
          </p:cNvSpPr>
          <p:nvPr>
            <p:ph type="body" sz="quarter" idx="17" hasCustomPrompt="1"/>
          </p:nvPr>
        </p:nvSpPr>
        <p:spPr>
          <a:xfrm>
            <a:off x="8627182" y="4268171"/>
            <a:ext cx="1800000" cy="959900"/>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Diese Farben bitte nur für Präsentationen der </a:t>
            </a:r>
            <a:r>
              <a:rPr lang="de-DE" sz="1400" dirty="0" err="1">
                <a:latin typeface="+mj-lt"/>
              </a:rPr>
              <a:t>dcf</a:t>
            </a:r>
            <a:r>
              <a:rPr lang="de-DE" sz="1400" dirty="0">
                <a:latin typeface="+mj-lt"/>
              </a:rPr>
              <a:t> benutzen </a:t>
            </a:r>
            <a:endParaRPr lang="de-DE" dirty="0"/>
          </a:p>
        </p:txBody>
      </p:sp>
      <p:sp>
        <p:nvSpPr>
          <p:cNvPr id="67" name="Textfeld 66">
            <a:extLst>
              <a:ext uri="{FF2B5EF4-FFF2-40B4-BE49-F238E27FC236}">
                <a16:creationId xmlns:a16="http://schemas.microsoft.com/office/drawing/2014/main" id="{BC6ECD3F-14C7-4C82-93B9-886CFE79D205}"/>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Tree>
    <p:extLst>
      <p:ext uri="{BB962C8B-B14F-4D97-AF65-F5344CB8AC3E}">
        <p14:creationId xmlns:p14="http://schemas.microsoft.com/office/powerpoint/2010/main" val="3813737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_4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4" name="Textplatzhalter 2">
            <a:extLst>
              <a:ext uri="{FF2B5EF4-FFF2-40B4-BE49-F238E27FC236}">
                <a16:creationId xmlns:a16="http://schemas.microsoft.com/office/drawing/2014/main" id="{6A2FDF4F-D344-41DC-86E9-938237D56B88}"/>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5" name="Rechteck 34">
            <a:extLst>
              <a:ext uri="{FF2B5EF4-FFF2-40B4-BE49-F238E27FC236}">
                <a16:creationId xmlns:a16="http://schemas.microsoft.com/office/drawing/2014/main" id="{7C7508DB-B270-436A-B7BC-6A8F78D2ECB3}"/>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6" name="Ellipse 35">
            <a:extLst>
              <a:ext uri="{FF2B5EF4-FFF2-40B4-BE49-F238E27FC236}">
                <a16:creationId xmlns:a16="http://schemas.microsoft.com/office/drawing/2014/main" id="{F977A7A4-014B-4990-9552-BAF73D8B461F}"/>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7" name="Rechteck 36">
            <a:extLst>
              <a:ext uri="{FF2B5EF4-FFF2-40B4-BE49-F238E27FC236}">
                <a16:creationId xmlns:a16="http://schemas.microsoft.com/office/drawing/2014/main" id="{8DA4CD2B-A63A-4643-A3BE-41D6C1C11DFC}"/>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8" name="Ellipse 37">
            <a:extLst>
              <a:ext uri="{FF2B5EF4-FFF2-40B4-BE49-F238E27FC236}">
                <a16:creationId xmlns:a16="http://schemas.microsoft.com/office/drawing/2014/main" id="{0374E314-9252-4FF8-B899-E98FFE377FF5}"/>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9" name="Rechteck 38">
            <a:extLst>
              <a:ext uri="{FF2B5EF4-FFF2-40B4-BE49-F238E27FC236}">
                <a16:creationId xmlns:a16="http://schemas.microsoft.com/office/drawing/2014/main" id="{AF65D387-9918-4C6B-9A64-28B3A9DA866C}"/>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Ellipse 39">
            <a:extLst>
              <a:ext uri="{FF2B5EF4-FFF2-40B4-BE49-F238E27FC236}">
                <a16:creationId xmlns:a16="http://schemas.microsoft.com/office/drawing/2014/main" id="{D71F9107-C454-487A-B84E-06C7C2552A3A}"/>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1" name="Rechteck 40">
            <a:extLst>
              <a:ext uri="{FF2B5EF4-FFF2-40B4-BE49-F238E27FC236}">
                <a16:creationId xmlns:a16="http://schemas.microsoft.com/office/drawing/2014/main" id="{45A66735-BCCA-4224-B03E-954BD184FA68}"/>
              </a:ext>
            </a:extLst>
          </p:cNvPr>
          <p:cNvSpPr/>
          <p:nvPr userDrawn="1"/>
        </p:nvSpPr>
        <p:spPr>
          <a:xfrm>
            <a:off x="2454680" y="4651048"/>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2" name="Ellipse 41">
            <a:extLst>
              <a:ext uri="{FF2B5EF4-FFF2-40B4-BE49-F238E27FC236}">
                <a16:creationId xmlns:a16="http://schemas.microsoft.com/office/drawing/2014/main" id="{CF3A961E-DEF3-4591-A83D-814378BD1EB7}"/>
              </a:ext>
            </a:extLst>
          </p:cNvPr>
          <p:cNvSpPr/>
          <p:nvPr userDrawn="1"/>
        </p:nvSpPr>
        <p:spPr>
          <a:xfrm>
            <a:off x="9387998" y="4651048"/>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5" name="Ellipse 44">
            <a:extLst>
              <a:ext uri="{FF2B5EF4-FFF2-40B4-BE49-F238E27FC236}">
                <a16:creationId xmlns:a16="http://schemas.microsoft.com/office/drawing/2014/main" id="{4BEE341A-5189-4CB6-972D-6425951A412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6" name="Ellipse 45">
            <a:extLst>
              <a:ext uri="{FF2B5EF4-FFF2-40B4-BE49-F238E27FC236}">
                <a16:creationId xmlns:a16="http://schemas.microsoft.com/office/drawing/2014/main" id="{54E43C94-53CA-466A-879F-72E5AD4CDA3E}"/>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7" name="Ellipse 46">
            <a:extLst>
              <a:ext uri="{FF2B5EF4-FFF2-40B4-BE49-F238E27FC236}">
                <a16:creationId xmlns:a16="http://schemas.microsoft.com/office/drawing/2014/main" id="{559711B0-EDFA-41A2-A5E1-4516F3FEF76C}"/>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8" name="Ellipse 47">
            <a:extLst>
              <a:ext uri="{FF2B5EF4-FFF2-40B4-BE49-F238E27FC236}">
                <a16:creationId xmlns:a16="http://schemas.microsoft.com/office/drawing/2014/main" id="{B52F5702-387A-4C29-96FC-527255A24633}"/>
              </a:ext>
            </a:extLst>
          </p:cNvPr>
          <p:cNvSpPr/>
          <p:nvPr userDrawn="1"/>
        </p:nvSpPr>
        <p:spPr>
          <a:xfrm>
            <a:off x="2105359" y="4650925"/>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62562501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1673" y="176306"/>
                          <a:pt x="144370" y="26803"/>
                          <a:pt x="349322" y="0"/>
                        </a:cubicBezTo>
                        <a:cubicBezTo>
                          <a:pt x="554173" y="14653"/>
                          <a:pt x="723273" y="176032"/>
                          <a:pt x="698644" y="349322"/>
                        </a:cubicBezTo>
                        <a:cubicBezTo>
                          <a:pt x="710158" y="510450"/>
                          <a:pt x="539896" y="721626"/>
                          <a:pt x="349322" y="698644"/>
                        </a:cubicBezTo>
                        <a:cubicBezTo>
                          <a:pt x="118665" y="697719"/>
                          <a:pt x="-3979" y="539913"/>
                          <a:pt x="0" y="349322"/>
                        </a:cubicBezTo>
                        <a:close/>
                      </a:path>
                      <a:path w="698643" h="698643" stroke="0" extrusionOk="0">
                        <a:moveTo>
                          <a:pt x="0" y="349322"/>
                        </a:moveTo>
                        <a:cubicBezTo>
                          <a:pt x="7790" y="158888"/>
                          <a:pt x="174778" y="23826"/>
                          <a:pt x="349322" y="0"/>
                        </a:cubicBezTo>
                        <a:cubicBezTo>
                          <a:pt x="533053" y="8686"/>
                          <a:pt x="704213" y="153572"/>
                          <a:pt x="698644" y="349322"/>
                        </a:cubicBezTo>
                        <a:cubicBezTo>
                          <a:pt x="675209" y="500728"/>
                          <a:pt x="527563" y="712707"/>
                          <a:pt x="349322" y="698644"/>
                        </a:cubicBezTo>
                        <a:cubicBezTo>
                          <a:pt x="154389" y="663698"/>
                          <a:pt x="26561" y="559305"/>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0" name="Textplatzhalter 44">
            <a:extLst>
              <a:ext uri="{FF2B5EF4-FFF2-40B4-BE49-F238E27FC236}">
                <a16:creationId xmlns:a16="http://schemas.microsoft.com/office/drawing/2014/main" id="{0937A27A-5C29-46C0-9D91-FA2B4348E402}"/>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6" name="Textplatzhalter 44">
            <a:extLst>
              <a:ext uri="{FF2B5EF4-FFF2-40B4-BE49-F238E27FC236}">
                <a16:creationId xmlns:a16="http://schemas.microsoft.com/office/drawing/2014/main" id="{B8D3D6D6-AEF2-454A-BFDF-14A840C80C97}"/>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7" name="Textplatzhalter 44">
            <a:extLst>
              <a:ext uri="{FF2B5EF4-FFF2-40B4-BE49-F238E27FC236}">
                <a16:creationId xmlns:a16="http://schemas.microsoft.com/office/drawing/2014/main" id="{187CAE0B-5386-4D64-8CA9-8134971F9B73}"/>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59" name="Textplatzhalter 44">
            <a:extLst>
              <a:ext uri="{FF2B5EF4-FFF2-40B4-BE49-F238E27FC236}">
                <a16:creationId xmlns:a16="http://schemas.microsoft.com/office/drawing/2014/main" id="{1551C004-BD5A-405E-91C6-7E2C76B35CC3}"/>
              </a:ext>
            </a:extLst>
          </p:cNvPr>
          <p:cNvSpPr>
            <a:spLocks noGrp="1"/>
          </p:cNvSpPr>
          <p:nvPr>
            <p:ph type="body" sz="quarter" idx="13" hasCustomPrompt="1"/>
          </p:nvPr>
        </p:nvSpPr>
        <p:spPr>
          <a:xfrm>
            <a:off x="2175596" y="4800252"/>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60" name="Textplatzhalter 51">
            <a:extLst>
              <a:ext uri="{FF2B5EF4-FFF2-40B4-BE49-F238E27FC236}">
                <a16:creationId xmlns:a16="http://schemas.microsoft.com/office/drawing/2014/main" id="{D7B639D9-EDC0-4A21-BF7B-D0FEE8EE9C1F}"/>
              </a:ext>
            </a:extLst>
          </p:cNvPr>
          <p:cNvSpPr>
            <a:spLocks noGrp="1"/>
          </p:cNvSpPr>
          <p:nvPr>
            <p:ph type="body" sz="quarter" idx="15" hasCustomPrompt="1"/>
          </p:nvPr>
        </p:nvSpPr>
        <p:spPr>
          <a:xfrm>
            <a:off x="3009155" y="1922475"/>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1" name="Textplatzhalter 53">
            <a:extLst>
              <a:ext uri="{FF2B5EF4-FFF2-40B4-BE49-F238E27FC236}">
                <a16:creationId xmlns:a16="http://schemas.microsoft.com/office/drawing/2014/main" id="{ECFA3EF2-C714-43DE-8B95-2ED9E026321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62" name="Textplatzhalter 51">
            <a:extLst>
              <a:ext uri="{FF2B5EF4-FFF2-40B4-BE49-F238E27FC236}">
                <a16:creationId xmlns:a16="http://schemas.microsoft.com/office/drawing/2014/main" id="{183E47EC-65AF-4B6F-9424-25FF123FE35B}"/>
              </a:ext>
            </a:extLst>
          </p:cNvPr>
          <p:cNvSpPr>
            <a:spLocks noGrp="1"/>
          </p:cNvSpPr>
          <p:nvPr>
            <p:ph type="body" sz="quarter" idx="17" hasCustomPrompt="1"/>
          </p:nvPr>
        </p:nvSpPr>
        <p:spPr>
          <a:xfrm>
            <a:off x="3009155" y="2882666"/>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3" name="Textplatzhalter 53">
            <a:extLst>
              <a:ext uri="{FF2B5EF4-FFF2-40B4-BE49-F238E27FC236}">
                <a16:creationId xmlns:a16="http://schemas.microsoft.com/office/drawing/2014/main" id="{8E3A56B7-FF13-4CBE-9B14-BB6417FA5CB3}"/>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64" name="Textplatzhalter 51">
            <a:extLst>
              <a:ext uri="{FF2B5EF4-FFF2-40B4-BE49-F238E27FC236}">
                <a16:creationId xmlns:a16="http://schemas.microsoft.com/office/drawing/2014/main" id="{9CF92946-7B49-4B8C-8C89-23F71D946D0A}"/>
              </a:ext>
            </a:extLst>
          </p:cNvPr>
          <p:cNvSpPr>
            <a:spLocks noGrp="1"/>
          </p:cNvSpPr>
          <p:nvPr>
            <p:ph type="body" sz="quarter" idx="19" hasCustomPrompt="1"/>
          </p:nvPr>
        </p:nvSpPr>
        <p:spPr>
          <a:xfrm>
            <a:off x="3009155" y="3845467"/>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5" name="Textplatzhalter 53">
            <a:extLst>
              <a:ext uri="{FF2B5EF4-FFF2-40B4-BE49-F238E27FC236}">
                <a16:creationId xmlns:a16="http://schemas.microsoft.com/office/drawing/2014/main" id="{D1544D15-764B-4824-9DC2-5548A3863134}"/>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66" name="Textplatzhalter 51">
            <a:extLst>
              <a:ext uri="{FF2B5EF4-FFF2-40B4-BE49-F238E27FC236}">
                <a16:creationId xmlns:a16="http://schemas.microsoft.com/office/drawing/2014/main" id="{715C38A9-9B21-4496-A04A-FAF2049C2984}"/>
              </a:ext>
            </a:extLst>
          </p:cNvPr>
          <p:cNvSpPr>
            <a:spLocks noGrp="1"/>
          </p:cNvSpPr>
          <p:nvPr>
            <p:ph type="body" sz="quarter" idx="21" hasCustomPrompt="1"/>
          </p:nvPr>
        </p:nvSpPr>
        <p:spPr>
          <a:xfrm>
            <a:off x="2998190" y="4800252"/>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67" name="Textplatzhalter 53">
            <a:extLst>
              <a:ext uri="{FF2B5EF4-FFF2-40B4-BE49-F238E27FC236}">
                <a16:creationId xmlns:a16="http://schemas.microsoft.com/office/drawing/2014/main" id="{8AA09D81-ADE5-4B7D-AE49-98EA3A8C8B91}"/>
              </a:ext>
            </a:extLst>
          </p:cNvPr>
          <p:cNvSpPr>
            <a:spLocks noGrp="1"/>
          </p:cNvSpPr>
          <p:nvPr>
            <p:ph type="body" sz="quarter" idx="22" hasCustomPrompt="1"/>
          </p:nvPr>
        </p:nvSpPr>
        <p:spPr>
          <a:xfrm>
            <a:off x="9013286" y="4854604"/>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30" name="Textfeld 29">
            <a:extLst>
              <a:ext uri="{FF2B5EF4-FFF2-40B4-BE49-F238E27FC236}">
                <a16:creationId xmlns:a16="http://schemas.microsoft.com/office/drawing/2014/main" id="{9397DFF6-97B8-4E43-B74D-EDB92130EC50}"/>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31" name="Bildplatzhalter 14">
            <a:extLst>
              <a:ext uri="{FF2B5EF4-FFF2-40B4-BE49-F238E27FC236}">
                <a16:creationId xmlns:a16="http://schemas.microsoft.com/office/drawing/2014/main" id="{595862EC-5CD2-4F39-A73E-8D4E796915D3}"/>
              </a:ext>
            </a:extLst>
          </p:cNvPr>
          <p:cNvSpPr>
            <a:spLocks noGrp="1"/>
          </p:cNvSpPr>
          <p:nvPr>
            <p:ph type="pic" sz="quarter" idx="23"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960381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_3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30" name="Textplatzhalter 2">
            <a:extLst>
              <a:ext uri="{FF2B5EF4-FFF2-40B4-BE49-F238E27FC236}">
                <a16:creationId xmlns:a16="http://schemas.microsoft.com/office/drawing/2014/main" id="{0ED05099-37A7-4967-9A2E-7223610694DE}"/>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55" name="Rechteck 54">
            <a:extLst>
              <a:ext uri="{FF2B5EF4-FFF2-40B4-BE49-F238E27FC236}">
                <a16:creationId xmlns:a16="http://schemas.microsoft.com/office/drawing/2014/main" id="{132FE224-0555-4C97-8FEE-8BC14437157A}"/>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6" name="Ellipse 55">
            <a:extLst>
              <a:ext uri="{FF2B5EF4-FFF2-40B4-BE49-F238E27FC236}">
                <a16:creationId xmlns:a16="http://schemas.microsoft.com/office/drawing/2014/main" id="{CA76FC62-7FD8-4FDD-8C30-19373D499724}"/>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7" name="Rechteck 56">
            <a:extLst>
              <a:ext uri="{FF2B5EF4-FFF2-40B4-BE49-F238E27FC236}">
                <a16:creationId xmlns:a16="http://schemas.microsoft.com/office/drawing/2014/main" id="{8EF87C02-CDF1-423F-BA6F-B8D8AED15DF5}"/>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59" name="Ellipse 58">
            <a:extLst>
              <a:ext uri="{FF2B5EF4-FFF2-40B4-BE49-F238E27FC236}">
                <a16:creationId xmlns:a16="http://schemas.microsoft.com/office/drawing/2014/main" id="{B75E8317-1D48-48DF-B6DF-3B92B37E87EF}"/>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0" name="Rechteck 59">
            <a:extLst>
              <a:ext uri="{FF2B5EF4-FFF2-40B4-BE49-F238E27FC236}">
                <a16:creationId xmlns:a16="http://schemas.microsoft.com/office/drawing/2014/main" id="{797B2709-1A7C-47E0-8D84-E3A656CE2BF2}"/>
              </a:ext>
            </a:extLst>
          </p:cNvPr>
          <p:cNvSpPr/>
          <p:nvPr userDrawn="1"/>
        </p:nvSpPr>
        <p:spPr>
          <a:xfrm>
            <a:off x="2454680" y="3697264"/>
            <a:ext cx="7282800"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1" name="Ellipse 60">
            <a:extLst>
              <a:ext uri="{FF2B5EF4-FFF2-40B4-BE49-F238E27FC236}">
                <a16:creationId xmlns:a16="http://schemas.microsoft.com/office/drawing/2014/main" id="{86467F96-EDD6-4B08-8578-3BE53FF93A49}"/>
              </a:ext>
            </a:extLst>
          </p:cNvPr>
          <p:cNvSpPr/>
          <p:nvPr userDrawn="1"/>
        </p:nvSpPr>
        <p:spPr>
          <a:xfrm>
            <a:off x="9387998" y="3697264"/>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2" name="Ellipse 61">
            <a:extLst>
              <a:ext uri="{FF2B5EF4-FFF2-40B4-BE49-F238E27FC236}">
                <a16:creationId xmlns:a16="http://schemas.microsoft.com/office/drawing/2014/main" id="{E41C6BF9-53FB-419B-A6DC-4562C5BADFEC}"/>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3" name="Ellipse 62">
            <a:extLst>
              <a:ext uri="{FF2B5EF4-FFF2-40B4-BE49-F238E27FC236}">
                <a16:creationId xmlns:a16="http://schemas.microsoft.com/office/drawing/2014/main" id="{3F0CAB9B-787E-4863-8E8E-DE75327BB70A}"/>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4" name="Ellipse 63">
            <a:extLst>
              <a:ext uri="{FF2B5EF4-FFF2-40B4-BE49-F238E27FC236}">
                <a16:creationId xmlns:a16="http://schemas.microsoft.com/office/drawing/2014/main" id="{96EED348-207F-4222-A736-9335BFDA7842}"/>
              </a:ext>
            </a:extLst>
          </p:cNvPr>
          <p:cNvSpPr/>
          <p:nvPr userDrawn="1"/>
        </p:nvSpPr>
        <p:spPr>
          <a:xfrm>
            <a:off x="2105359" y="3697264"/>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340764881">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27465" y="173385"/>
                          <a:pt x="153242" y="14362"/>
                          <a:pt x="349322" y="0"/>
                        </a:cubicBezTo>
                        <a:cubicBezTo>
                          <a:pt x="552778" y="-2767"/>
                          <a:pt x="672537" y="183269"/>
                          <a:pt x="698644" y="349322"/>
                        </a:cubicBezTo>
                        <a:cubicBezTo>
                          <a:pt x="703887" y="547940"/>
                          <a:pt x="524997" y="709240"/>
                          <a:pt x="349322" y="698644"/>
                        </a:cubicBezTo>
                        <a:cubicBezTo>
                          <a:pt x="117002" y="720413"/>
                          <a:pt x="42172" y="560307"/>
                          <a:pt x="0" y="349322"/>
                        </a:cubicBezTo>
                        <a:close/>
                      </a:path>
                      <a:path w="698643" h="698643" stroke="0" extrusionOk="0">
                        <a:moveTo>
                          <a:pt x="0" y="349322"/>
                        </a:moveTo>
                        <a:cubicBezTo>
                          <a:pt x="-2630" y="141200"/>
                          <a:pt x="172248" y="10704"/>
                          <a:pt x="349322" y="0"/>
                        </a:cubicBezTo>
                        <a:cubicBezTo>
                          <a:pt x="556759" y="15390"/>
                          <a:pt x="713843" y="156450"/>
                          <a:pt x="698644" y="349322"/>
                        </a:cubicBezTo>
                        <a:cubicBezTo>
                          <a:pt x="695522" y="534503"/>
                          <a:pt x="515764" y="668665"/>
                          <a:pt x="349322" y="698644"/>
                        </a:cubicBezTo>
                        <a:cubicBezTo>
                          <a:pt x="154076" y="692805"/>
                          <a:pt x="11118" y="543608"/>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65" name="Textplatzhalter 44">
            <a:extLst>
              <a:ext uri="{FF2B5EF4-FFF2-40B4-BE49-F238E27FC236}">
                <a16:creationId xmlns:a16="http://schemas.microsoft.com/office/drawing/2014/main" id="{DF181DBC-A47E-4CD2-AA2E-5A3626352FE6}"/>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66" name="Textplatzhalter 44">
            <a:extLst>
              <a:ext uri="{FF2B5EF4-FFF2-40B4-BE49-F238E27FC236}">
                <a16:creationId xmlns:a16="http://schemas.microsoft.com/office/drawing/2014/main" id="{78702206-47BB-421E-940B-34DCF3382109}"/>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67" name="Textplatzhalter 44">
            <a:extLst>
              <a:ext uri="{FF2B5EF4-FFF2-40B4-BE49-F238E27FC236}">
                <a16:creationId xmlns:a16="http://schemas.microsoft.com/office/drawing/2014/main" id="{F8F2A78D-3AAE-439E-8365-24B7EAD0C458}"/>
              </a:ext>
            </a:extLst>
          </p:cNvPr>
          <p:cNvSpPr>
            <a:spLocks noGrp="1"/>
          </p:cNvSpPr>
          <p:nvPr>
            <p:ph type="body" sz="quarter" idx="12" hasCustomPrompt="1"/>
          </p:nvPr>
        </p:nvSpPr>
        <p:spPr>
          <a:xfrm>
            <a:off x="2175596" y="3845467"/>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68" name="Textplatzhalter 51">
            <a:extLst>
              <a:ext uri="{FF2B5EF4-FFF2-40B4-BE49-F238E27FC236}">
                <a16:creationId xmlns:a16="http://schemas.microsoft.com/office/drawing/2014/main" id="{70A6BA52-1A9F-4E6C-9B39-39E0982C226E}"/>
              </a:ext>
            </a:extLst>
          </p:cNvPr>
          <p:cNvSpPr>
            <a:spLocks noGrp="1"/>
          </p:cNvSpPr>
          <p:nvPr>
            <p:ph type="body" sz="quarter" idx="15" hasCustomPrompt="1"/>
          </p:nvPr>
        </p:nvSpPr>
        <p:spPr>
          <a:xfrm>
            <a:off x="3009155" y="1922475"/>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69" name="Textplatzhalter 53">
            <a:extLst>
              <a:ext uri="{FF2B5EF4-FFF2-40B4-BE49-F238E27FC236}">
                <a16:creationId xmlns:a16="http://schemas.microsoft.com/office/drawing/2014/main" id="{5CB6D2C0-C455-44B3-A7F6-A957FA1C7E6C}"/>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70" name="Textplatzhalter 51">
            <a:extLst>
              <a:ext uri="{FF2B5EF4-FFF2-40B4-BE49-F238E27FC236}">
                <a16:creationId xmlns:a16="http://schemas.microsoft.com/office/drawing/2014/main" id="{0B05EC55-1986-48C6-A121-58CA6FB280D1}"/>
              </a:ext>
            </a:extLst>
          </p:cNvPr>
          <p:cNvSpPr>
            <a:spLocks noGrp="1"/>
          </p:cNvSpPr>
          <p:nvPr>
            <p:ph type="body" sz="quarter" idx="17" hasCustomPrompt="1"/>
          </p:nvPr>
        </p:nvSpPr>
        <p:spPr>
          <a:xfrm>
            <a:off x="3009155" y="2882666"/>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1" name="Textplatzhalter 53">
            <a:extLst>
              <a:ext uri="{FF2B5EF4-FFF2-40B4-BE49-F238E27FC236}">
                <a16:creationId xmlns:a16="http://schemas.microsoft.com/office/drawing/2014/main" id="{AAADAF22-947E-441D-9A3C-A6AAB4601321}"/>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72" name="Textplatzhalter 51">
            <a:extLst>
              <a:ext uri="{FF2B5EF4-FFF2-40B4-BE49-F238E27FC236}">
                <a16:creationId xmlns:a16="http://schemas.microsoft.com/office/drawing/2014/main" id="{17E446B6-DCC9-458A-9063-644C96B766E9}"/>
              </a:ext>
            </a:extLst>
          </p:cNvPr>
          <p:cNvSpPr>
            <a:spLocks noGrp="1"/>
          </p:cNvSpPr>
          <p:nvPr>
            <p:ph type="body" sz="quarter" idx="19" hasCustomPrompt="1"/>
          </p:nvPr>
        </p:nvSpPr>
        <p:spPr>
          <a:xfrm>
            <a:off x="3009155" y="3845467"/>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73" name="Textplatzhalter 53">
            <a:extLst>
              <a:ext uri="{FF2B5EF4-FFF2-40B4-BE49-F238E27FC236}">
                <a16:creationId xmlns:a16="http://schemas.microsoft.com/office/drawing/2014/main" id="{9D1BDB99-2F7B-4AFD-B942-8909E4456F80}"/>
              </a:ext>
            </a:extLst>
          </p:cNvPr>
          <p:cNvSpPr>
            <a:spLocks noGrp="1"/>
          </p:cNvSpPr>
          <p:nvPr>
            <p:ph type="body" sz="quarter" idx="20" hasCustomPrompt="1"/>
          </p:nvPr>
        </p:nvSpPr>
        <p:spPr>
          <a:xfrm>
            <a:off x="9024251" y="3899819"/>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24" name="Textfeld 23">
            <a:extLst>
              <a:ext uri="{FF2B5EF4-FFF2-40B4-BE49-F238E27FC236}">
                <a16:creationId xmlns:a16="http://schemas.microsoft.com/office/drawing/2014/main" id="{29E0866B-0A31-4688-BE1D-8865D5E1CB70}"/>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5" name="Bildplatzhalter 14">
            <a:extLst>
              <a:ext uri="{FF2B5EF4-FFF2-40B4-BE49-F238E27FC236}">
                <a16:creationId xmlns:a16="http://schemas.microsoft.com/office/drawing/2014/main" id="{BDDB630B-F4D4-43B8-9FD9-B209A2690F92}"/>
              </a:ext>
            </a:extLst>
          </p:cNvPr>
          <p:cNvSpPr>
            <a:spLocks noGrp="1"/>
          </p:cNvSpPr>
          <p:nvPr>
            <p:ph type="pic" sz="quarter" idx="21"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146891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_2_Zeilen">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0E3351D0-81ED-4FC3-B6A6-5B12CE115117}"/>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20" name="Textplatzhalter 2">
            <a:extLst>
              <a:ext uri="{FF2B5EF4-FFF2-40B4-BE49-F238E27FC236}">
                <a16:creationId xmlns:a16="http://schemas.microsoft.com/office/drawing/2014/main" id="{ABBA9814-B2A5-487C-A3E0-94F9975242C3}"/>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1" name="Rechteck 20">
            <a:extLst>
              <a:ext uri="{FF2B5EF4-FFF2-40B4-BE49-F238E27FC236}">
                <a16:creationId xmlns:a16="http://schemas.microsoft.com/office/drawing/2014/main" id="{5C962070-11C5-4209-A8B4-4D758C0FE47C}"/>
              </a:ext>
            </a:extLst>
          </p:cNvPr>
          <p:cNvSpPr/>
          <p:nvPr userDrawn="1"/>
        </p:nvSpPr>
        <p:spPr>
          <a:xfrm>
            <a:off x="2454679" y="178993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17AE995-54FC-4699-85BE-1BBBEF6C2776}"/>
              </a:ext>
            </a:extLst>
          </p:cNvPr>
          <p:cNvSpPr/>
          <p:nvPr userDrawn="1"/>
        </p:nvSpPr>
        <p:spPr>
          <a:xfrm>
            <a:off x="9382928" y="1789939"/>
            <a:ext cx="70371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7CF8E11-FD58-4F4F-A9E5-15ABED5179A7}"/>
              </a:ext>
            </a:extLst>
          </p:cNvPr>
          <p:cNvSpPr/>
          <p:nvPr userDrawn="1"/>
        </p:nvSpPr>
        <p:spPr>
          <a:xfrm>
            <a:off x="2454679" y="2743479"/>
            <a:ext cx="7284086" cy="698400"/>
          </a:xfrm>
          <a:prstGeom prst="rect">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6" name="Ellipse 25">
            <a:extLst>
              <a:ext uri="{FF2B5EF4-FFF2-40B4-BE49-F238E27FC236}">
                <a16:creationId xmlns:a16="http://schemas.microsoft.com/office/drawing/2014/main" id="{0EE8A968-3AAD-4B04-8627-0BFCCD2E0B5E}"/>
              </a:ext>
            </a:extLst>
          </p:cNvPr>
          <p:cNvSpPr/>
          <p:nvPr userDrawn="1"/>
        </p:nvSpPr>
        <p:spPr>
          <a:xfrm>
            <a:off x="9387998" y="2743479"/>
            <a:ext cx="698643" cy="698643"/>
          </a:xfrm>
          <a:prstGeom prst="ellipse">
            <a:avLst/>
          </a:prstGeom>
          <a:solidFill>
            <a:srgbClr val="0096C8"/>
          </a:solidFill>
          <a:ln w="19050">
            <a:solidFill>
              <a:srgbClr val="0096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7" name="Ellipse 26">
            <a:extLst>
              <a:ext uri="{FF2B5EF4-FFF2-40B4-BE49-F238E27FC236}">
                <a16:creationId xmlns:a16="http://schemas.microsoft.com/office/drawing/2014/main" id="{A67BC669-23CB-4F5A-8B97-FE85B0B97E04}"/>
              </a:ext>
            </a:extLst>
          </p:cNvPr>
          <p:cNvSpPr/>
          <p:nvPr userDrawn="1"/>
        </p:nvSpPr>
        <p:spPr>
          <a:xfrm>
            <a:off x="2105359" y="1789696"/>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212232564">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4209" y="162945"/>
                          <a:pt x="153161" y="34804"/>
                          <a:pt x="349322" y="0"/>
                        </a:cubicBezTo>
                        <a:cubicBezTo>
                          <a:pt x="565813" y="19284"/>
                          <a:pt x="689243" y="143461"/>
                          <a:pt x="698644" y="349322"/>
                        </a:cubicBezTo>
                        <a:cubicBezTo>
                          <a:pt x="740179" y="552799"/>
                          <a:pt x="528543" y="709773"/>
                          <a:pt x="349322" y="698644"/>
                        </a:cubicBezTo>
                        <a:cubicBezTo>
                          <a:pt x="163062" y="697083"/>
                          <a:pt x="1963" y="563394"/>
                          <a:pt x="0" y="349322"/>
                        </a:cubicBezTo>
                        <a:close/>
                      </a:path>
                      <a:path w="698643" h="698643" stroke="0" extrusionOk="0">
                        <a:moveTo>
                          <a:pt x="0" y="349322"/>
                        </a:moveTo>
                        <a:cubicBezTo>
                          <a:pt x="7356" y="148018"/>
                          <a:pt x="160066" y="-3147"/>
                          <a:pt x="349322" y="0"/>
                        </a:cubicBezTo>
                        <a:cubicBezTo>
                          <a:pt x="538418" y="36673"/>
                          <a:pt x="731681" y="169495"/>
                          <a:pt x="698644" y="349322"/>
                        </a:cubicBezTo>
                        <a:cubicBezTo>
                          <a:pt x="668604" y="578159"/>
                          <a:pt x="502273" y="685522"/>
                          <a:pt x="349322" y="698644"/>
                        </a:cubicBezTo>
                        <a:cubicBezTo>
                          <a:pt x="125805" y="695997"/>
                          <a:pt x="-1450" y="519477"/>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A8837D84-2062-4F6B-9041-FCE2DCD1F5C7}"/>
              </a:ext>
            </a:extLst>
          </p:cNvPr>
          <p:cNvSpPr/>
          <p:nvPr userDrawn="1"/>
        </p:nvSpPr>
        <p:spPr>
          <a:xfrm>
            <a:off x="2105359" y="2743480"/>
            <a:ext cx="698643" cy="698643"/>
          </a:xfrm>
          <a:prstGeom prst="ellipse">
            <a:avLst/>
          </a:prstGeom>
          <a:solidFill>
            <a:schemeClr val="bg1"/>
          </a:solidFill>
          <a:ln w="19050">
            <a:solidFill>
              <a:srgbClr val="FECA65"/>
            </a:solidFill>
            <a:extLst>
              <a:ext uri="{C807C97D-BFC1-408E-A445-0C87EB9F89A2}">
                <ask:lineSketchStyleProps xmlns:ask="http://schemas.microsoft.com/office/drawing/2018/sketchyshapes" sd="1974435248">
                  <a:custGeom>
                    <a:avLst/>
                    <a:gdLst>
                      <a:gd name="connsiteX0" fmla="*/ 0 w 698643"/>
                      <a:gd name="connsiteY0" fmla="*/ 349322 h 698643"/>
                      <a:gd name="connsiteX1" fmla="*/ 349322 w 698643"/>
                      <a:gd name="connsiteY1" fmla="*/ 0 h 698643"/>
                      <a:gd name="connsiteX2" fmla="*/ 698644 w 698643"/>
                      <a:gd name="connsiteY2" fmla="*/ 349322 h 698643"/>
                      <a:gd name="connsiteX3" fmla="*/ 349322 w 698643"/>
                      <a:gd name="connsiteY3" fmla="*/ 698644 h 698643"/>
                      <a:gd name="connsiteX4" fmla="*/ 0 w 698643"/>
                      <a:gd name="connsiteY4" fmla="*/ 349322 h 698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643" h="698643" fill="none" extrusionOk="0">
                        <a:moveTo>
                          <a:pt x="0" y="349322"/>
                        </a:moveTo>
                        <a:cubicBezTo>
                          <a:pt x="17610" y="162824"/>
                          <a:pt x="135450" y="10496"/>
                          <a:pt x="349322" y="0"/>
                        </a:cubicBezTo>
                        <a:cubicBezTo>
                          <a:pt x="547553" y="-9747"/>
                          <a:pt x="716710" y="193228"/>
                          <a:pt x="698644" y="349322"/>
                        </a:cubicBezTo>
                        <a:cubicBezTo>
                          <a:pt x="705948" y="503969"/>
                          <a:pt x="536752" y="684793"/>
                          <a:pt x="349322" y="698644"/>
                        </a:cubicBezTo>
                        <a:cubicBezTo>
                          <a:pt x="134169" y="678488"/>
                          <a:pt x="1991" y="555143"/>
                          <a:pt x="0" y="349322"/>
                        </a:cubicBezTo>
                        <a:close/>
                      </a:path>
                      <a:path w="698643" h="698643" stroke="0" extrusionOk="0">
                        <a:moveTo>
                          <a:pt x="0" y="349322"/>
                        </a:moveTo>
                        <a:cubicBezTo>
                          <a:pt x="-5966" y="163177"/>
                          <a:pt x="139386" y="-42118"/>
                          <a:pt x="349322" y="0"/>
                        </a:cubicBezTo>
                        <a:cubicBezTo>
                          <a:pt x="532272" y="-46074"/>
                          <a:pt x="694612" y="199409"/>
                          <a:pt x="698644" y="349322"/>
                        </a:cubicBezTo>
                        <a:cubicBezTo>
                          <a:pt x="690880" y="532751"/>
                          <a:pt x="541149" y="737527"/>
                          <a:pt x="349322" y="698644"/>
                        </a:cubicBezTo>
                        <a:cubicBezTo>
                          <a:pt x="158044" y="655560"/>
                          <a:pt x="-35033" y="531840"/>
                          <a:pt x="0" y="34932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9" name="Textplatzhalter 44">
            <a:extLst>
              <a:ext uri="{FF2B5EF4-FFF2-40B4-BE49-F238E27FC236}">
                <a16:creationId xmlns:a16="http://schemas.microsoft.com/office/drawing/2014/main" id="{DAAA407A-912B-4567-9E21-7A69F7B4E054}"/>
              </a:ext>
            </a:extLst>
          </p:cNvPr>
          <p:cNvSpPr>
            <a:spLocks noGrp="1"/>
          </p:cNvSpPr>
          <p:nvPr>
            <p:ph type="body" sz="quarter" idx="10" hasCustomPrompt="1"/>
          </p:nvPr>
        </p:nvSpPr>
        <p:spPr>
          <a:xfrm>
            <a:off x="2176275" y="1939021"/>
            <a:ext cx="553043"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30" name="Textplatzhalter 44">
            <a:extLst>
              <a:ext uri="{FF2B5EF4-FFF2-40B4-BE49-F238E27FC236}">
                <a16:creationId xmlns:a16="http://schemas.microsoft.com/office/drawing/2014/main" id="{FFCDF2A1-32C9-4E4F-9468-587CFEC379FA}"/>
              </a:ext>
            </a:extLst>
          </p:cNvPr>
          <p:cNvSpPr>
            <a:spLocks noGrp="1"/>
          </p:cNvSpPr>
          <p:nvPr>
            <p:ph type="body" sz="quarter" idx="11" hasCustomPrompt="1"/>
          </p:nvPr>
        </p:nvSpPr>
        <p:spPr>
          <a:xfrm>
            <a:off x="2175596" y="2892654"/>
            <a:ext cx="554400" cy="400050"/>
          </a:xfrm>
          <a:prstGeom prst="rect">
            <a:avLst/>
          </a:prstGeom>
        </p:spPr>
        <p:txBody>
          <a:bodyPr/>
          <a:lstStyle>
            <a:lvl1pPr algn="ctr">
              <a:buNone/>
              <a:defRPr sz="2400">
                <a:solidFill>
                  <a:schemeClr val="accent1"/>
                </a:solidFill>
                <a:latin typeface="+mj-lt"/>
              </a:defRPr>
            </a:lvl1pPr>
          </a:lstStyle>
          <a:p>
            <a:pPr lvl="0"/>
            <a:r>
              <a:rPr lang="de-DE" dirty="0"/>
              <a:t>0</a:t>
            </a:r>
          </a:p>
        </p:txBody>
      </p:sp>
      <p:sp>
        <p:nvSpPr>
          <p:cNvPr id="31" name="Textplatzhalter 51">
            <a:extLst>
              <a:ext uri="{FF2B5EF4-FFF2-40B4-BE49-F238E27FC236}">
                <a16:creationId xmlns:a16="http://schemas.microsoft.com/office/drawing/2014/main" id="{D6E00465-D859-41A4-9D00-47C088D2CDD7}"/>
              </a:ext>
            </a:extLst>
          </p:cNvPr>
          <p:cNvSpPr>
            <a:spLocks noGrp="1"/>
          </p:cNvSpPr>
          <p:nvPr>
            <p:ph type="body" sz="quarter" idx="15" hasCustomPrompt="1"/>
          </p:nvPr>
        </p:nvSpPr>
        <p:spPr>
          <a:xfrm>
            <a:off x="3009155" y="1922475"/>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Avenir Next LT Pro Light 20 Pkt. weiß</a:t>
            </a:r>
          </a:p>
        </p:txBody>
      </p:sp>
      <p:sp>
        <p:nvSpPr>
          <p:cNvPr id="32" name="Textplatzhalter 53">
            <a:extLst>
              <a:ext uri="{FF2B5EF4-FFF2-40B4-BE49-F238E27FC236}">
                <a16:creationId xmlns:a16="http://schemas.microsoft.com/office/drawing/2014/main" id="{4D023701-D0D2-4292-9021-87B723EF215D}"/>
              </a:ext>
            </a:extLst>
          </p:cNvPr>
          <p:cNvSpPr>
            <a:spLocks noGrp="1"/>
          </p:cNvSpPr>
          <p:nvPr>
            <p:ph type="body" sz="quarter" idx="16" hasCustomPrompt="1"/>
          </p:nvPr>
        </p:nvSpPr>
        <p:spPr>
          <a:xfrm>
            <a:off x="9024251" y="1976827"/>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33" name="Textplatzhalter 51">
            <a:extLst>
              <a:ext uri="{FF2B5EF4-FFF2-40B4-BE49-F238E27FC236}">
                <a16:creationId xmlns:a16="http://schemas.microsoft.com/office/drawing/2014/main" id="{F0E2F4F7-F92F-437C-A2BC-CE8461120682}"/>
              </a:ext>
            </a:extLst>
          </p:cNvPr>
          <p:cNvSpPr>
            <a:spLocks noGrp="1"/>
          </p:cNvSpPr>
          <p:nvPr>
            <p:ph type="body" sz="quarter" idx="17" hasCustomPrompt="1"/>
          </p:nvPr>
        </p:nvSpPr>
        <p:spPr>
          <a:xfrm>
            <a:off x="3009155" y="2882666"/>
            <a:ext cx="5665787" cy="400050"/>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Agenda-Punkt einfügen </a:t>
            </a:r>
          </a:p>
        </p:txBody>
      </p:sp>
      <p:sp>
        <p:nvSpPr>
          <p:cNvPr id="34" name="Textplatzhalter 53">
            <a:extLst>
              <a:ext uri="{FF2B5EF4-FFF2-40B4-BE49-F238E27FC236}">
                <a16:creationId xmlns:a16="http://schemas.microsoft.com/office/drawing/2014/main" id="{CE55FF0B-0B78-4FB0-AB62-6A964EFFE785}"/>
              </a:ext>
            </a:extLst>
          </p:cNvPr>
          <p:cNvSpPr>
            <a:spLocks noGrp="1"/>
          </p:cNvSpPr>
          <p:nvPr>
            <p:ph type="body" sz="quarter" idx="18" hasCustomPrompt="1"/>
          </p:nvPr>
        </p:nvSpPr>
        <p:spPr>
          <a:xfrm>
            <a:off x="9024251" y="2937018"/>
            <a:ext cx="882650" cy="324380"/>
          </a:xfrm>
          <a:prstGeom prst="rect">
            <a:avLst/>
          </a:prstGeom>
        </p:spPr>
        <p:txBody>
          <a:bodyPr/>
          <a:lstStyle>
            <a:lvl1pPr marL="0" indent="0">
              <a:lnSpc>
                <a:spcPct val="100000"/>
              </a:lnSpc>
              <a:spcBef>
                <a:spcPts val="0"/>
              </a:spcBef>
              <a:buNone/>
              <a:defRPr sz="1600">
                <a:solidFill>
                  <a:schemeClr val="accent5"/>
                </a:solidFill>
                <a:latin typeface="+mn-lt"/>
              </a:defRPr>
            </a:lvl1pPr>
          </a:lstStyle>
          <a:p>
            <a:pPr lvl="0"/>
            <a:r>
              <a:rPr lang="de-DE" dirty="0"/>
              <a:t>Zeit</a:t>
            </a:r>
          </a:p>
        </p:txBody>
      </p:sp>
      <p:sp>
        <p:nvSpPr>
          <p:cNvPr id="18" name="Textfeld 17">
            <a:extLst>
              <a:ext uri="{FF2B5EF4-FFF2-40B4-BE49-F238E27FC236}">
                <a16:creationId xmlns:a16="http://schemas.microsoft.com/office/drawing/2014/main" id="{41AE7CDA-0C0B-4EA5-A025-163410931990}"/>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9" name="Bildplatzhalter 14">
            <a:extLst>
              <a:ext uri="{FF2B5EF4-FFF2-40B4-BE49-F238E27FC236}">
                <a16:creationId xmlns:a16="http://schemas.microsoft.com/office/drawing/2014/main" id="{E4A0754B-E8E8-4E74-8B64-1DCD2BCB53B2}"/>
              </a:ext>
            </a:extLst>
          </p:cNvPr>
          <p:cNvSpPr>
            <a:spLocks noGrp="1"/>
          </p:cNvSpPr>
          <p:nvPr>
            <p:ph type="pic" sz="quarter" idx="1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110564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schlusschart (einstimmig) ">
    <p:spTree>
      <p:nvGrpSpPr>
        <p:cNvPr id="1" name=""/>
        <p:cNvGrpSpPr/>
        <p:nvPr/>
      </p:nvGrpSpPr>
      <p:grpSpPr>
        <a:xfrm>
          <a:off x="0" y="0"/>
          <a:ext cx="0" cy="0"/>
          <a:chOff x="0" y="0"/>
          <a:chExt cx="0" cy="0"/>
        </a:xfrm>
      </p:grpSpPr>
      <p:graphicFrame>
        <p:nvGraphicFramePr>
          <p:cNvPr id="15" name="Diagramm 14">
            <a:extLst>
              <a:ext uri="{FF2B5EF4-FFF2-40B4-BE49-F238E27FC236}">
                <a16:creationId xmlns:a16="http://schemas.microsoft.com/office/drawing/2014/main" id="{48A14E7F-0D4A-48FE-B157-4E18CD6400F1}"/>
              </a:ext>
            </a:extLst>
          </p:cNvPr>
          <p:cNvGraphicFramePr/>
          <p:nvPr userDrawn="1">
            <p:extLst>
              <p:ext uri="{D42A27DB-BD31-4B8C-83A1-F6EECF244321}">
                <p14:modId xmlns:p14="http://schemas.microsoft.com/office/powerpoint/2010/main" val="3991916682"/>
              </p:ext>
            </p:extLst>
          </p:nvPr>
        </p:nvGraphicFramePr>
        <p:xfrm>
          <a:off x="10134703" y="1896988"/>
          <a:ext cx="2354625" cy="1569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Diagramm 35">
            <a:extLst>
              <a:ext uri="{FF2B5EF4-FFF2-40B4-BE49-F238E27FC236}">
                <a16:creationId xmlns:a16="http://schemas.microsoft.com/office/drawing/2014/main" id="{F77C76A8-D967-4F8E-85BC-46EAF3ECC905}"/>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4"/>
          <a:srcRect b="15329"/>
          <a:stretch/>
        </p:blipFill>
        <p:spPr>
          <a:xfrm>
            <a:off x="10568506" y="5584114"/>
            <a:ext cx="1509194" cy="1273886"/>
          </a:xfrm>
          <a:prstGeom prst="rect">
            <a:avLst/>
          </a:prstGeom>
        </p:spPr>
      </p:pic>
      <p:sp>
        <p:nvSpPr>
          <p:cNvPr id="14" name="Rechteck 13">
            <a:extLst>
              <a:ext uri="{FF2B5EF4-FFF2-40B4-BE49-F238E27FC236}">
                <a16:creationId xmlns:a16="http://schemas.microsoft.com/office/drawing/2014/main" id="{3F0A4B2D-E628-4219-8C3B-1D9F0A258D96}"/>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Ellipse 17">
            <a:extLst>
              <a:ext uri="{FF2B5EF4-FFF2-40B4-BE49-F238E27FC236}">
                <a16:creationId xmlns:a16="http://schemas.microsoft.com/office/drawing/2014/main" id="{2024D52E-4961-4FC3-8302-1CF45C628C64}"/>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F4AAB6B-97E9-4FC3-8473-EBCCB70F918B}"/>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4" name="Ellipse 23">
            <a:extLst>
              <a:ext uri="{FF2B5EF4-FFF2-40B4-BE49-F238E27FC236}">
                <a16:creationId xmlns:a16="http://schemas.microsoft.com/office/drawing/2014/main" id="{58F6F5CA-A954-4246-95C9-0C515D1FFF4D}"/>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Rechteck 24">
            <a:extLst>
              <a:ext uri="{FF2B5EF4-FFF2-40B4-BE49-F238E27FC236}">
                <a16:creationId xmlns:a16="http://schemas.microsoft.com/office/drawing/2014/main" id="{3E86BEDF-20B0-4ADA-88FF-A3A5E4525B54}"/>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58D6B246-09EF-4710-B54F-3F476B403354}"/>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Textplatzhalter 26">
            <a:extLst>
              <a:ext uri="{FF2B5EF4-FFF2-40B4-BE49-F238E27FC236}">
                <a16:creationId xmlns:a16="http://schemas.microsoft.com/office/drawing/2014/main" id="{38576886-B79B-4077-95C3-E8A88BF73797}"/>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3" name="Textplatzhalter 28">
            <a:extLst>
              <a:ext uri="{FF2B5EF4-FFF2-40B4-BE49-F238E27FC236}">
                <a16:creationId xmlns:a16="http://schemas.microsoft.com/office/drawing/2014/main" id="{94027EB3-8C6E-4D09-92C2-E4590EE2ED43}"/>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4" name="Textplatzhalter 30">
            <a:extLst>
              <a:ext uri="{FF2B5EF4-FFF2-40B4-BE49-F238E27FC236}">
                <a16:creationId xmlns:a16="http://schemas.microsoft.com/office/drawing/2014/main" id="{92C5EE07-84D0-4951-9F2E-AFF0F4E4F6BE}"/>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
        <p:nvSpPr>
          <p:cNvPr id="17" name="Textfeld 16">
            <a:extLst>
              <a:ext uri="{FF2B5EF4-FFF2-40B4-BE49-F238E27FC236}">
                <a16:creationId xmlns:a16="http://schemas.microsoft.com/office/drawing/2014/main" id="{D7E3ADFF-EF1D-46DB-B6E6-A121F8432F9B}"/>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6" name="Bildplatzhalter 14">
            <a:extLst>
              <a:ext uri="{FF2B5EF4-FFF2-40B4-BE49-F238E27FC236}">
                <a16:creationId xmlns:a16="http://schemas.microsoft.com/office/drawing/2014/main" id="{B78D3C24-F28B-4183-8C5E-4239FB702724}"/>
              </a:ext>
            </a:extLst>
          </p:cNvPr>
          <p:cNvSpPr>
            <a:spLocks noGrp="1"/>
          </p:cNvSpPr>
          <p:nvPr>
            <p:ph type="pic" sz="quarter" idx="13"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792694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chlusschart (hälfte)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graphicFrame>
        <p:nvGraphicFramePr>
          <p:cNvPr id="15" name="Diagramm 14">
            <a:extLst>
              <a:ext uri="{FF2B5EF4-FFF2-40B4-BE49-F238E27FC236}">
                <a16:creationId xmlns:a16="http://schemas.microsoft.com/office/drawing/2014/main" id="{AB93421F-3550-492C-AF16-9097F4CF0140}"/>
              </a:ext>
            </a:extLst>
          </p:cNvPr>
          <p:cNvGraphicFramePr/>
          <p:nvPr userDrawn="1">
            <p:extLst>
              <p:ext uri="{D42A27DB-BD31-4B8C-83A1-F6EECF244321}">
                <p14:modId xmlns:p14="http://schemas.microsoft.com/office/powerpoint/2010/main" val="1112512845"/>
              </p:ext>
            </p:extLst>
          </p:nvPr>
        </p:nvGraphicFramePr>
        <p:xfrm>
          <a:off x="10145790" y="1963728"/>
          <a:ext cx="2354625"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hteck 15">
            <a:extLst>
              <a:ext uri="{FF2B5EF4-FFF2-40B4-BE49-F238E27FC236}">
                <a16:creationId xmlns:a16="http://schemas.microsoft.com/office/drawing/2014/main" id="{E7F30F3C-8E0C-4790-AE3F-DD6E3944D8B9}"/>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90847861-02FA-4B15-BEB8-48211E9A00B6}"/>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Rechteck 18">
            <a:extLst>
              <a:ext uri="{FF2B5EF4-FFF2-40B4-BE49-F238E27FC236}">
                <a16:creationId xmlns:a16="http://schemas.microsoft.com/office/drawing/2014/main" id="{1E35F770-4D85-4D15-9011-E6DEA3F7570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Ellipse 19">
            <a:extLst>
              <a:ext uri="{FF2B5EF4-FFF2-40B4-BE49-F238E27FC236}">
                <a16:creationId xmlns:a16="http://schemas.microsoft.com/office/drawing/2014/main" id="{5D2A762E-05EB-4A1C-9A6B-3A7B3079831E}"/>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1" name="Rechteck 20">
            <a:extLst>
              <a:ext uri="{FF2B5EF4-FFF2-40B4-BE49-F238E27FC236}">
                <a16:creationId xmlns:a16="http://schemas.microsoft.com/office/drawing/2014/main" id="{C971B0A8-4A28-47AF-ABD2-ACA89A5FB337}"/>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688ADB9-1445-4351-BBFC-0ED5C44551E3}"/>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59D747A7-BCAA-468C-B58F-31E77A0944C5}"/>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BEC9A0AB-252A-4079-99B5-655E20C9369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797DEC3B-20C7-4572-8637-B1AB8A030A4D}"/>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sp>
        <p:nvSpPr>
          <p:cNvPr id="18" name="Textfeld 17">
            <a:extLst>
              <a:ext uri="{FF2B5EF4-FFF2-40B4-BE49-F238E27FC236}">
                <a16:creationId xmlns:a16="http://schemas.microsoft.com/office/drawing/2014/main" id="{7EB6AD2C-D501-4B14-9E5F-33BAD46A270F}"/>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5" name="Bildplatzhalter 14">
            <a:extLst>
              <a:ext uri="{FF2B5EF4-FFF2-40B4-BE49-F238E27FC236}">
                <a16:creationId xmlns:a16="http://schemas.microsoft.com/office/drawing/2014/main" id="{7AFE168B-4ADA-4B51-8054-A4F7607E550E}"/>
              </a:ext>
            </a:extLst>
          </p:cNvPr>
          <p:cNvSpPr>
            <a:spLocks noGrp="1"/>
          </p:cNvSpPr>
          <p:nvPr>
            <p:ph type="pic" sz="quarter" idx="13"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022062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schlusschart (drittel) ">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5" name="Rechteck 14">
            <a:extLst>
              <a:ext uri="{FF2B5EF4-FFF2-40B4-BE49-F238E27FC236}">
                <a16:creationId xmlns:a16="http://schemas.microsoft.com/office/drawing/2014/main" id="{123C9057-C52E-4D16-9CF5-411FA50BE4C2}"/>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Ellipse 15">
            <a:extLst>
              <a:ext uri="{FF2B5EF4-FFF2-40B4-BE49-F238E27FC236}">
                <a16:creationId xmlns:a16="http://schemas.microsoft.com/office/drawing/2014/main" id="{27899D30-53F3-4335-8283-3CCE6F85E001}"/>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Rechteck 16">
            <a:extLst>
              <a:ext uri="{FF2B5EF4-FFF2-40B4-BE49-F238E27FC236}">
                <a16:creationId xmlns:a16="http://schemas.microsoft.com/office/drawing/2014/main" id="{3897EF11-1742-4966-BBE1-49C708A80260}"/>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9" name="Ellipse 18">
            <a:extLst>
              <a:ext uri="{FF2B5EF4-FFF2-40B4-BE49-F238E27FC236}">
                <a16:creationId xmlns:a16="http://schemas.microsoft.com/office/drawing/2014/main" id="{F7A79515-2CCE-4F39-86C6-137B510ACA36}"/>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19">
            <a:extLst>
              <a:ext uri="{FF2B5EF4-FFF2-40B4-BE49-F238E27FC236}">
                <a16:creationId xmlns:a16="http://schemas.microsoft.com/office/drawing/2014/main" id="{51F4948B-B028-4240-91C8-C55A8EC528EF}"/>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2" name="Ellipse 21">
            <a:extLst>
              <a:ext uri="{FF2B5EF4-FFF2-40B4-BE49-F238E27FC236}">
                <a16:creationId xmlns:a16="http://schemas.microsoft.com/office/drawing/2014/main" id="{25B0D426-ABE7-4924-8AF3-34CEB59242EB}"/>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3" name="Textplatzhalter 26">
            <a:extLst>
              <a:ext uri="{FF2B5EF4-FFF2-40B4-BE49-F238E27FC236}">
                <a16:creationId xmlns:a16="http://schemas.microsoft.com/office/drawing/2014/main" id="{B6C848C4-4B75-444B-B2BF-8E8A6F592D3D}"/>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27" name="Textplatzhalter 28">
            <a:extLst>
              <a:ext uri="{FF2B5EF4-FFF2-40B4-BE49-F238E27FC236}">
                <a16:creationId xmlns:a16="http://schemas.microsoft.com/office/drawing/2014/main" id="{8A7102F6-97F3-4E04-A7F5-65CCFD395B56}"/>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29" name="Textplatzhalter 30">
            <a:extLst>
              <a:ext uri="{FF2B5EF4-FFF2-40B4-BE49-F238E27FC236}">
                <a16:creationId xmlns:a16="http://schemas.microsoft.com/office/drawing/2014/main" id="{62AC7F68-E912-4529-BF91-CFAF73E7D492}"/>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37" name="Diagramm 36">
            <a:extLst>
              <a:ext uri="{FF2B5EF4-FFF2-40B4-BE49-F238E27FC236}">
                <a16:creationId xmlns:a16="http://schemas.microsoft.com/office/drawing/2014/main" id="{8E35176B-6A63-4D2E-B1E8-84123CB89D41}"/>
              </a:ext>
            </a:extLst>
          </p:cNvPr>
          <p:cNvGraphicFramePr/>
          <p:nvPr userDrawn="1">
            <p:extLst>
              <p:ext uri="{D42A27DB-BD31-4B8C-83A1-F6EECF244321}">
                <p14:modId xmlns:p14="http://schemas.microsoft.com/office/powerpoint/2010/main" val="2382502251"/>
              </p:ext>
            </p:extLst>
          </p:nvPr>
        </p:nvGraphicFramePr>
        <p:xfrm>
          <a:off x="10134707" y="1960048"/>
          <a:ext cx="2354400"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feld 20">
            <a:extLst>
              <a:ext uri="{FF2B5EF4-FFF2-40B4-BE49-F238E27FC236}">
                <a16:creationId xmlns:a16="http://schemas.microsoft.com/office/drawing/2014/main" id="{914DB47C-7F48-471F-8B1C-30D136EECECC}"/>
              </a:ext>
            </a:extLst>
          </p:cNvPr>
          <p:cNvSpPr txBox="1"/>
          <p:nvPr userDrawn="1"/>
        </p:nvSpPr>
        <p:spPr>
          <a:xfrm rot="16200000">
            <a:off x="11387969" y="5978949"/>
            <a:ext cx="1081145" cy="281407"/>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4" name="Bildplatzhalter 14">
            <a:extLst>
              <a:ext uri="{FF2B5EF4-FFF2-40B4-BE49-F238E27FC236}">
                <a16:creationId xmlns:a16="http://schemas.microsoft.com/office/drawing/2014/main" id="{5CD0DFD8-8296-4F5E-9108-7A09754F010A}"/>
              </a:ext>
            </a:extLst>
          </p:cNvPr>
          <p:cNvSpPr>
            <a:spLocks noGrp="1"/>
          </p:cNvSpPr>
          <p:nvPr>
            <p:ph type="pic" sz="quarter" idx="14"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020304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eschlusschart (viertel)">
    <p:spTree>
      <p:nvGrpSpPr>
        <p:cNvPr id="1" name=""/>
        <p:cNvGrpSpPr/>
        <p:nvPr/>
      </p:nvGrpSpPr>
      <p:grpSpPr>
        <a:xfrm>
          <a:off x="0" y="0"/>
          <a:ext cx="0" cy="0"/>
          <a:chOff x="0" y="0"/>
          <a:chExt cx="0" cy="0"/>
        </a:xfrm>
      </p:grpSpPr>
      <p:pic>
        <p:nvPicPr>
          <p:cNvPr id="26" name="Grafik 25">
            <a:extLst>
              <a:ext uri="{FF2B5EF4-FFF2-40B4-BE49-F238E27FC236}">
                <a16:creationId xmlns:a16="http://schemas.microsoft.com/office/drawing/2014/main" id="{6E01BD77-10FC-4E72-84C4-E24B77BF82B4}"/>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25" name="Rechteck 24">
            <a:extLst>
              <a:ext uri="{FF2B5EF4-FFF2-40B4-BE49-F238E27FC236}">
                <a16:creationId xmlns:a16="http://schemas.microsoft.com/office/drawing/2014/main" id="{ECA82C89-E5E6-4D41-93AD-1C4693EC610A}"/>
              </a:ext>
            </a:extLst>
          </p:cNvPr>
          <p:cNvSpPr/>
          <p:nvPr userDrawn="1"/>
        </p:nvSpPr>
        <p:spPr>
          <a:xfrm>
            <a:off x="0" y="2169520"/>
            <a:ext cx="9663043" cy="1158683"/>
          </a:xfrm>
          <a:prstGeom prst="rect">
            <a:avLst/>
          </a:prstGeom>
          <a:solidFill>
            <a:srgbClr val="D5EDF7"/>
          </a:solidFill>
          <a:ln w="19050">
            <a:solidFill>
              <a:srgbClr val="D5ED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8" name="Ellipse 27">
            <a:extLst>
              <a:ext uri="{FF2B5EF4-FFF2-40B4-BE49-F238E27FC236}">
                <a16:creationId xmlns:a16="http://schemas.microsoft.com/office/drawing/2014/main" id="{D7B7686B-36A6-4B1C-B19E-BBD41982A568}"/>
              </a:ext>
            </a:extLst>
          </p:cNvPr>
          <p:cNvSpPr/>
          <p:nvPr userDrawn="1"/>
        </p:nvSpPr>
        <p:spPr>
          <a:xfrm flipH="1" flipV="1">
            <a:off x="9079265" y="2169003"/>
            <a:ext cx="1159200" cy="1159200"/>
          </a:xfrm>
          <a:prstGeom prst="ellipse">
            <a:avLst/>
          </a:prstGeom>
          <a:solidFill>
            <a:srgbClr val="D5EDF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0" name="Rechteck 29">
            <a:extLst>
              <a:ext uri="{FF2B5EF4-FFF2-40B4-BE49-F238E27FC236}">
                <a16:creationId xmlns:a16="http://schemas.microsoft.com/office/drawing/2014/main" id="{1BDC23AD-29FC-4891-A6F8-1C532A3F6481}"/>
              </a:ext>
            </a:extLst>
          </p:cNvPr>
          <p:cNvSpPr/>
          <p:nvPr userDrawn="1"/>
        </p:nvSpPr>
        <p:spPr>
          <a:xfrm>
            <a:off x="0" y="3603914"/>
            <a:ext cx="9156147" cy="2493193"/>
          </a:xfrm>
          <a:prstGeom prst="rect">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Ellipse 31">
            <a:extLst>
              <a:ext uri="{FF2B5EF4-FFF2-40B4-BE49-F238E27FC236}">
                <a16:creationId xmlns:a16="http://schemas.microsoft.com/office/drawing/2014/main" id="{34CFDDD5-5DDF-41F4-B609-8EE38A55DDE8}"/>
              </a:ext>
            </a:extLst>
          </p:cNvPr>
          <p:cNvSpPr/>
          <p:nvPr userDrawn="1"/>
        </p:nvSpPr>
        <p:spPr>
          <a:xfrm flipH="1" flipV="1">
            <a:off x="7908748" y="3602307"/>
            <a:ext cx="2494800" cy="2494800"/>
          </a:xfrm>
          <a:prstGeom prst="ellipse">
            <a:avLst/>
          </a:prstGeom>
          <a:solidFill>
            <a:srgbClr val="00ADE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3" name="Rechteck 32">
            <a:extLst>
              <a:ext uri="{FF2B5EF4-FFF2-40B4-BE49-F238E27FC236}">
                <a16:creationId xmlns:a16="http://schemas.microsoft.com/office/drawing/2014/main" id="{8250600E-BE24-4C82-A11E-165FD1C2297C}"/>
              </a:ext>
            </a:extLst>
          </p:cNvPr>
          <p:cNvSpPr/>
          <p:nvPr userDrawn="1"/>
        </p:nvSpPr>
        <p:spPr>
          <a:xfrm>
            <a:off x="0" y="842110"/>
            <a:ext cx="6416675" cy="100079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88EB7D69-C013-4E01-9C11-81C7319A6A4C}"/>
              </a:ext>
            </a:extLst>
          </p:cNvPr>
          <p:cNvSpPr/>
          <p:nvPr userDrawn="1"/>
        </p:nvSpPr>
        <p:spPr>
          <a:xfrm flipH="1" flipV="1">
            <a:off x="5916275" y="842107"/>
            <a:ext cx="1000800" cy="100080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5" name="Textplatzhalter 26">
            <a:extLst>
              <a:ext uri="{FF2B5EF4-FFF2-40B4-BE49-F238E27FC236}">
                <a16:creationId xmlns:a16="http://schemas.microsoft.com/office/drawing/2014/main" id="{E6E2A056-CDCA-457B-858E-21FF81F7BA0B}"/>
              </a:ext>
            </a:extLst>
          </p:cNvPr>
          <p:cNvSpPr>
            <a:spLocks noGrp="1"/>
          </p:cNvSpPr>
          <p:nvPr>
            <p:ph type="body" sz="quarter" idx="10" hasCustomPrompt="1"/>
          </p:nvPr>
        </p:nvSpPr>
        <p:spPr>
          <a:xfrm>
            <a:off x="701974" y="1026603"/>
            <a:ext cx="5627687" cy="633413"/>
          </a:xfrm>
          <a:prstGeom prst="rect">
            <a:avLst/>
          </a:prstGeom>
        </p:spPr>
        <p:txBody>
          <a:bodyPr anchor="ctr"/>
          <a:lstStyle>
            <a:lvl1pPr marL="0" indent="0">
              <a:lnSpc>
                <a:spcPct val="100000"/>
              </a:lnSpc>
              <a:spcBef>
                <a:spcPts val="0"/>
              </a:spcBef>
              <a:buNone/>
              <a:defRPr sz="1800">
                <a:solidFill>
                  <a:schemeClr val="bg1"/>
                </a:solidFill>
              </a:defRPr>
            </a:lvl1pPr>
          </a:lstStyle>
          <a:p>
            <a:pPr lvl="0"/>
            <a:r>
              <a:rPr lang="de-DE" dirty="0"/>
              <a:t>Beschluss einfügen</a:t>
            </a:r>
          </a:p>
        </p:txBody>
      </p:sp>
      <p:sp>
        <p:nvSpPr>
          <p:cNvPr id="36" name="Textplatzhalter 28">
            <a:extLst>
              <a:ext uri="{FF2B5EF4-FFF2-40B4-BE49-F238E27FC236}">
                <a16:creationId xmlns:a16="http://schemas.microsoft.com/office/drawing/2014/main" id="{4D949455-6A79-4DF7-8E79-0ADCCEA8196D}"/>
              </a:ext>
            </a:extLst>
          </p:cNvPr>
          <p:cNvSpPr>
            <a:spLocks noGrp="1"/>
          </p:cNvSpPr>
          <p:nvPr>
            <p:ph type="body" sz="quarter" idx="11" hasCustomPrompt="1"/>
          </p:nvPr>
        </p:nvSpPr>
        <p:spPr>
          <a:xfrm>
            <a:off x="701974" y="2355573"/>
            <a:ext cx="8828088" cy="790017"/>
          </a:xfrm>
          <a:prstGeom prst="rect">
            <a:avLst/>
          </a:prstGeom>
        </p:spPr>
        <p:txBody>
          <a:bodyPr anchor="ctr"/>
          <a:lstStyle>
            <a:lvl1pPr marL="0" indent="0">
              <a:lnSpc>
                <a:spcPct val="100000"/>
              </a:lnSpc>
              <a:spcBef>
                <a:spcPts val="0"/>
              </a:spcBef>
              <a:buNone/>
              <a:defRPr sz="1800">
                <a:solidFill>
                  <a:schemeClr val="accent1"/>
                </a:solidFill>
              </a:defRPr>
            </a:lvl1pPr>
          </a:lstStyle>
          <a:p>
            <a:pPr lvl="0"/>
            <a:r>
              <a:rPr lang="de-DE" dirty="0"/>
              <a:t>Text einfügen </a:t>
            </a:r>
          </a:p>
        </p:txBody>
      </p:sp>
      <p:sp>
        <p:nvSpPr>
          <p:cNvPr id="37" name="Textplatzhalter 30">
            <a:extLst>
              <a:ext uri="{FF2B5EF4-FFF2-40B4-BE49-F238E27FC236}">
                <a16:creationId xmlns:a16="http://schemas.microsoft.com/office/drawing/2014/main" id="{51E07608-9889-48B3-A232-6ADF2843B6B8}"/>
              </a:ext>
            </a:extLst>
          </p:cNvPr>
          <p:cNvSpPr>
            <a:spLocks noGrp="1"/>
          </p:cNvSpPr>
          <p:nvPr>
            <p:ph type="body" sz="quarter" idx="12" hasCustomPrompt="1"/>
          </p:nvPr>
        </p:nvSpPr>
        <p:spPr>
          <a:xfrm>
            <a:off x="701974" y="3901176"/>
            <a:ext cx="8828088" cy="1897062"/>
          </a:xfrm>
          <a:prstGeom prst="rect">
            <a:avLst/>
          </a:prstGeom>
        </p:spPr>
        <p:txBody>
          <a:bodyPr anchor="ctr"/>
          <a:lstStyle>
            <a:lvl1pPr marL="0" indent="0">
              <a:lnSpc>
                <a:spcPct val="100000"/>
              </a:lnSpc>
              <a:spcBef>
                <a:spcPts val="0"/>
              </a:spcBef>
              <a:buNone/>
              <a:defRPr sz="2000">
                <a:solidFill>
                  <a:schemeClr val="bg1"/>
                </a:solidFill>
              </a:defRPr>
            </a:lvl1pPr>
          </a:lstStyle>
          <a:p>
            <a:pPr lvl="0"/>
            <a:r>
              <a:rPr lang="de-DE" dirty="0"/>
              <a:t>Text einfügen </a:t>
            </a:r>
          </a:p>
        </p:txBody>
      </p:sp>
      <p:graphicFrame>
        <p:nvGraphicFramePr>
          <p:cNvPr id="15" name="Diagramm 14">
            <a:extLst>
              <a:ext uri="{FF2B5EF4-FFF2-40B4-BE49-F238E27FC236}">
                <a16:creationId xmlns:a16="http://schemas.microsoft.com/office/drawing/2014/main" id="{3E7EC5B2-CF6F-4C88-8486-37B86AFEAB77}"/>
              </a:ext>
            </a:extLst>
          </p:cNvPr>
          <p:cNvGraphicFramePr/>
          <p:nvPr userDrawn="1">
            <p:extLst>
              <p:ext uri="{D42A27DB-BD31-4B8C-83A1-F6EECF244321}">
                <p14:modId xmlns:p14="http://schemas.microsoft.com/office/powerpoint/2010/main" val="3344324245"/>
              </p:ext>
            </p:extLst>
          </p:nvPr>
        </p:nvGraphicFramePr>
        <p:xfrm>
          <a:off x="10080936" y="1962000"/>
          <a:ext cx="2354625" cy="156975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feld 15">
            <a:extLst>
              <a:ext uri="{FF2B5EF4-FFF2-40B4-BE49-F238E27FC236}">
                <a16:creationId xmlns:a16="http://schemas.microsoft.com/office/drawing/2014/main" id="{AFE77D2D-D72C-441F-95C7-317482D25F92}"/>
              </a:ext>
            </a:extLst>
          </p:cNvPr>
          <p:cNvSpPr txBox="1"/>
          <p:nvPr userDrawn="1"/>
        </p:nvSpPr>
        <p:spPr>
          <a:xfrm rot="16200000">
            <a:off x="11386712" y="5975176"/>
            <a:ext cx="1081145" cy="288954"/>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7" name="Bildplatzhalter 14">
            <a:extLst>
              <a:ext uri="{FF2B5EF4-FFF2-40B4-BE49-F238E27FC236}">
                <a16:creationId xmlns:a16="http://schemas.microsoft.com/office/drawing/2014/main" id="{C7B4292A-3628-4B13-A6A1-875D60F41DB2}"/>
              </a:ext>
            </a:extLst>
          </p:cNvPr>
          <p:cNvSpPr>
            <a:spLocks noGrp="1"/>
          </p:cNvSpPr>
          <p:nvPr>
            <p:ph type="pic" sz="quarter" idx="13"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3222420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s mit Text ">
    <p:spTree>
      <p:nvGrpSpPr>
        <p:cNvPr id="1" name=""/>
        <p:cNvGrpSpPr/>
        <p:nvPr/>
      </p:nvGrpSpPr>
      <p:grpSpPr>
        <a:xfrm>
          <a:off x="0" y="0"/>
          <a:ext cx="0" cy="0"/>
          <a:chOff x="0" y="0"/>
          <a:chExt cx="0" cy="0"/>
        </a:xfrm>
      </p:grpSpPr>
      <p:sp>
        <p:nvSpPr>
          <p:cNvPr id="65" name="Ellipse 64">
            <a:extLst>
              <a:ext uri="{FF2B5EF4-FFF2-40B4-BE49-F238E27FC236}">
                <a16:creationId xmlns:a16="http://schemas.microsoft.com/office/drawing/2014/main" id="{4AC18FC1-5CDC-4A04-9079-4F2D4F23A6D7}"/>
              </a:ext>
            </a:extLst>
          </p:cNvPr>
          <p:cNvSpPr/>
          <p:nvPr userDrawn="1"/>
        </p:nvSpPr>
        <p:spPr>
          <a:xfrm>
            <a:off x="9931974"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Ellipse 63">
            <a:extLst>
              <a:ext uri="{FF2B5EF4-FFF2-40B4-BE49-F238E27FC236}">
                <a16:creationId xmlns:a16="http://schemas.microsoft.com/office/drawing/2014/main" id="{CF3123D9-5EFB-4BC4-975B-D74DBB5E98F0}"/>
              </a:ext>
            </a:extLst>
          </p:cNvPr>
          <p:cNvSpPr/>
          <p:nvPr userDrawn="1"/>
        </p:nvSpPr>
        <p:spPr>
          <a:xfrm>
            <a:off x="7614256" y="1992810"/>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Ellipse 62">
            <a:extLst>
              <a:ext uri="{FF2B5EF4-FFF2-40B4-BE49-F238E27FC236}">
                <a16:creationId xmlns:a16="http://schemas.microsoft.com/office/drawing/2014/main" id="{4F194811-B7FA-4243-A066-F39E38EB9C25}"/>
              </a:ext>
            </a:extLst>
          </p:cNvPr>
          <p:cNvSpPr/>
          <p:nvPr userDrawn="1"/>
        </p:nvSpPr>
        <p:spPr>
          <a:xfrm>
            <a:off x="5296538"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Ellipse 61">
            <a:extLst>
              <a:ext uri="{FF2B5EF4-FFF2-40B4-BE49-F238E27FC236}">
                <a16:creationId xmlns:a16="http://schemas.microsoft.com/office/drawing/2014/main" id="{054067D5-DF2D-4CDF-A650-56CE6961CF72}"/>
              </a:ext>
            </a:extLst>
          </p:cNvPr>
          <p:cNvSpPr/>
          <p:nvPr userDrawn="1"/>
        </p:nvSpPr>
        <p:spPr>
          <a:xfrm>
            <a:off x="3019744" y="2008147"/>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Ellipse 60">
            <a:extLst>
              <a:ext uri="{FF2B5EF4-FFF2-40B4-BE49-F238E27FC236}">
                <a16:creationId xmlns:a16="http://schemas.microsoft.com/office/drawing/2014/main" id="{A87B439C-56CE-406C-BB2D-C3BD08281F75}"/>
              </a:ext>
            </a:extLst>
          </p:cNvPr>
          <p:cNvSpPr/>
          <p:nvPr userDrawn="1"/>
        </p:nvSpPr>
        <p:spPr>
          <a:xfrm>
            <a:off x="742950" y="2009775"/>
            <a:ext cx="1562100" cy="1562100"/>
          </a:xfrm>
          <a:prstGeom prst="ellipse">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a:extLst>
              <a:ext uri="{FF2B5EF4-FFF2-40B4-BE49-F238E27FC236}">
                <a16:creationId xmlns:a16="http://schemas.microsoft.com/office/drawing/2014/main" id="{0F656F94-96A2-4AAA-B8B7-47B46D0E5324}"/>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5" name="Textplatzhalter 7">
            <a:extLst>
              <a:ext uri="{FF2B5EF4-FFF2-40B4-BE49-F238E27FC236}">
                <a16:creationId xmlns:a16="http://schemas.microsoft.com/office/drawing/2014/main" id="{246F32F6-1A54-4EA5-8FAC-0547F2B707A1}"/>
              </a:ext>
            </a:extLst>
          </p:cNvPr>
          <p:cNvSpPr>
            <a:spLocks noGrp="1"/>
          </p:cNvSpPr>
          <p:nvPr>
            <p:ph type="body" sz="quarter" idx="16" hasCustomPrompt="1"/>
          </p:nvPr>
        </p:nvSpPr>
        <p:spPr>
          <a:xfrm>
            <a:off x="431800" y="3926334"/>
            <a:ext cx="2160000" cy="504000"/>
          </a:xfrm>
          <a:prstGeom prst="rect">
            <a:avLst/>
          </a:prstGeom>
        </p:spPr>
        <p:txBody>
          <a:bodyPr rtlCol="0">
            <a:normAutofit/>
          </a:bodyPr>
          <a:lstStyle>
            <a:lvl1pPr marL="0" indent="0" algn="ctr">
              <a:lnSpc>
                <a:spcPct val="100000"/>
              </a:lnSpc>
              <a:spcBef>
                <a:spcPts val="0"/>
              </a:spcBef>
              <a:buNone/>
              <a:defRPr>
                <a:latin typeface="+mj-lt"/>
              </a:defRPr>
            </a:lvl1pPr>
          </a:lstStyle>
          <a:p>
            <a:pPr rtl="0"/>
            <a:r>
              <a:rPr lang="de-DE" sz="1800" b="0" dirty="0">
                <a:latin typeface="+mn-lt"/>
              </a:rPr>
              <a:t>Überschrift</a:t>
            </a:r>
          </a:p>
        </p:txBody>
      </p:sp>
      <p:sp>
        <p:nvSpPr>
          <p:cNvPr id="46" name="Textplatzhalter 12">
            <a:extLst>
              <a:ext uri="{FF2B5EF4-FFF2-40B4-BE49-F238E27FC236}">
                <a16:creationId xmlns:a16="http://schemas.microsoft.com/office/drawing/2014/main" id="{8C5D9064-FDAC-48D4-9BF8-1FF019AB3935}"/>
              </a:ext>
            </a:extLst>
          </p:cNvPr>
          <p:cNvSpPr>
            <a:spLocks noGrp="1"/>
          </p:cNvSpPr>
          <p:nvPr>
            <p:ph type="body" sz="quarter" idx="21" hasCustomPrompt="1"/>
          </p:nvPr>
        </p:nvSpPr>
        <p:spPr>
          <a:xfrm>
            <a:off x="432094" y="4683350"/>
            <a:ext cx="2160000" cy="900000"/>
          </a:xfrm>
          <a:prstGeom prst="rect">
            <a:avLst/>
          </a:prstGeom>
        </p:spPr>
        <p:txBody>
          <a:bodyPr rtlCol="0">
            <a:normAutofit/>
          </a:bodyPr>
          <a:lstStyle>
            <a:lvl1pPr marL="0" indent="0">
              <a:lnSpc>
                <a:spcPct val="100000"/>
              </a:lnSpc>
              <a:spcBef>
                <a:spcPts val="0"/>
              </a:spcBef>
              <a:buNone/>
              <a:defRPr sz="1600">
                <a:latin typeface="+mn-lt"/>
              </a:defRPr>
            </a:lvl1pPr>
          </a:lstStyle>
          <a:p>
            <a:pPr rtl="0"/>
            <a:r>
              <a:rPr lang="de-DE" sz="1600" dirty="0">
                <a:latin typeface="+mj-lt"/>
              </a:rPr>
              <a:t>Text einfügen </a:t>
            </a:r>
            <a:endParaRPr lang="de-DE" dirty="0">
              <a:latin typeface="+mj-lt"/>
            </a:endParaRPr>
          </a:p>
        </p:txBody>
      </p:sp>
      <p:sp>
        <p:nvSpPr>
          <p:cNvPr id="47" name="Textplatzhalter 8">
            <a:extLst>
              <a:ext uri="{FF2B5EF4-FFF2-40B4-BE49-F238E27FC236}">
                <a16:creationId xmlns:a16="http://schemas.microsoft.com/office/drawing/2014/main" id="{EA8239C3-BFD5-4150-B6F1-135265590B71}"/>
              </a:ext>
            </a:extLst>
          </p:cNvPr>
          <p:cNvSpPr>
            <a:spLocks noGrp="1"/>
          </p:cNvSpPr>
          <p:nvPr>
            <p:ph type="body" sz="quarter" idx="17" hasCustomPrompt="1"/>
          </p:nvPr>
        </p:nvSpPr>
        <p:spPr>
          <a:xfrm>
            <a:off x="2726076"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a:p>
            <a:pPr rtl="0"/>
            <a:endParaRPr lang="de-DE" sz="1800" b="0" dirty="0">
              <a:latin typeface="+mn-lt"/>
            </a:endParaRPr>
          </a:p>
        </p:txBody>
      </p:sp>
      <p:sp>
        <p:nvSpPr>
          <p:cNvPr id="48" name="Textplatzhalter 3">
            <a:extLst>
              <a:ext uri="{FF2B5EF4-FFF2-40B4-BE49-F238E27FC236}">
                <a16:creationId xmlns:a16="http://schemas.microsoft.com/office/drawing/2014/main" id="{802F97A0-5E83-4B9A-939D-54F798FA32A5}"/>
              </a:ext>
            </a:extLst>
          </p:cNvPr>
          <p:cNvSpPr>
            <a:spLocks noGrp="1"/>
          </p:cNvSpPr>
          <p:nvPr>
            <p:ph type="body" sz="quarter" idx="12" hasCustomPrompt="1"/>
          </p:nvPr>
        </p:nvSpPr>
        <p:spPr>
          <a:xfrm>
            <a:off x="2726075"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49" name="Textplatzhalter 9">
            <a:extLst>
              <a:ext uri="{FF2B5EF4-FFF2-40B4-BE49-F238E27FC236}">
                <a16:creationId xmlns:a16="http://schemas.microsoft.com/office/drawing/2014/main" id="{955439F0-E281-4A77-AD45-06125D8E86DA}"/>
              </a:ext>
            </a:extLst>
          </p:cNvPr>
          <p:cNvSpPr>
            <a:spLocks noGrp="1"/>
          </p:cNvSpPr>
          <p:nvPr>
            <p:ph type="body" sz="quarter" idx="18" hasCustomPrompt="1"/>
          </p:nvPr>
        </p:nvSpPr>
        <p:spPr>
          <a:xfrm>
            <a:off x="5020543"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0" name="Textplatzhalter 4">
            <a:extLst>
              <a:ext uri="{FF2B5EF4-FFF2-40B4-BE49-F238E27FC236}">
                <a16:creationId xmlns:a16="http://schemas.microsoft.com/office/drawing/2014/main" id="{E81E833F-1B63-4016-832E-670B63C79E81}"/>
              </a:ext>
            </a:extLst>
          </p:cNvPr>
          <p:cNvSpPr>
            <a:spLocks noGrp="1"/>
          </p:cNvSpPr>
          <p:nvPr>
            <p:ph type="body" sz="quarter" idx="13" hasCustomPrompt="1"/>
          </p:nvPr>
        </p:nvSpPr>
        <p:spPr>
          <a:xfrm>
            <a:off x="5020543"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1" name="Textplatzhalter 10">
            <a:extLst>
              <a:ext uri="{FF2B5EF4-FFF2-40B4-BE49-F238E27FC236}">
                <a16:creationId xmlns:a16="http://schemas.microsoft.com/office/drawing/2014/main" id="{BE385E03-F5EE-40EA-8997-E84E233C8C2F}"/>
              </a:ext>
            </a:extLst>
          </p:cNvPr>
          <p:cNvSpPr>
            <a:spLocks noGrp="1"/>
          </p:cNvSpPr>
          <p:nvPr>
            <p:ph type="body" sz="quarter" idx="19" hasCustomPrompt="1"/>
          </p:nvPr>
        </p:nvSpPr>
        <p:spPr>
          <a:xfrm>
            <a:off x="7315013" y="3926335"/>
            <a:ext cx="2160587"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2" name="Textplatzhalter 5">
            <a:extLst>
              <a:ext uri="{FF2B5EF4-FFF2-40B4-BE49-F238E27FC236}">
                <a16:creationId xmlns:a16="http://schemas.microsoft.com/office/drawing/2014/main" id="{2AB9A506-8C55-4B79-96F7-6523F5CE9EC2}"/>
              </a:ext>
            </a:extLst>
          </p:cNvPr>
          <p:cNvSpPr>
            <a:spLocks noGrp="1"/>
          </p:cNvSpPr>
          <p:nvPr>
            <p:ph type="body" sz="quarter" idx="14" hasCustomPrompt="1"/>
          </p:nvPr>
        </p:nvSpPr>
        <p:spPr>
          <a:xfrm>
            <a:off x="7315012" y="4683647"/>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a:t>
            </a:r>
          </a:p>
        </p:txBody>
      </p:sp>
      <p:sp>
        <p:nvSpPr>
          <p:cNvPr id="53" name="Textplatzhalter 11">
            <a:extLst>
              <a:ext uri="{FF2B5EF4-FFF2-40B4-BE49-F238E27FC236}">
                <a16:creationId xmlns:a16="http://schemas.microsoft.com/office/drawing/2014/main" id="{53498FF6-CAAE-4F40-9F43-20267E18B2C0}"/>
              </a:ext>
            </a:extLst>
          </p:cNvPr>
          <p:cNvSpPr>
            <a:spLocks noGrp="1"/>
          </p:cNvSpPr>
          <p:nvPr>
            <p:ph type="body" sz="quarter" idx="20" hasCustomPrompt="1"/>
          </p:nvPr>
        </p:nvSpPr>
        <p:spPr>
          <a:xfrm>
            <a:off x="9609481" y="3926335"/>
            <a:ext cx="2160588" cy="504000"/>
          </a:xfrm>
          <a:prstGeom prst="rect">
            <a:avLst/>
          </a:prstGeom>
        </p:spPr>
        <p:txBody>
          <a:bodyPr rtlCol="0">
            <a:normAutofit/>
          </a:bodyPr>
          <a:lstStyle>
            <a:lvl1pPr marL="0" indent="0" algn="ctr">
              <a:lnSpc>
                <a:spcPct val="100000"/>
              </a:lnSpc>
              <a:spcBef>
                <a:spcPts val="0"/>
              </a:spcBef>
              <a:buNone/>
              <a:defRPr>
                <a:latin typeface="+mj-lt"/>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0" dirty="0">
                <a:latin typeface="+mn-lt"/>
              </a:rPr>
              <a:t>Überschrift</a:t>
            </a:r>
          </a:p>
          <a:p>
            <a:pPr rtl="0"/>
            <a:endParaRPr lang="de-DE" sz="1800" b="0" dirty="0">
              <a:latin typeface="+mn-lt"/>
            </a:endParaRPr>
          </a:p>
        </p:txBody>
      </p:sp>
      <p:sp>
        <p:nvSpPr>
          <p:cNvPr id="54" name="Textplatzhalter 6">
            <a:extLst>
              <a:ext uri="{FF2B5EF4-FFF2-40B4-BE49-F238E27FC236}">
                <a16:creationId xmlns:a16="http://schemas.microsoft.com/office/drawing/2014/main" id="{C5E2C577-D3C6-4334-987F-CA267BC55E76}"/>
              </a:ext>
            </a:extLst>
          </p:cNvPr>
          <p:cNvSpPr>
            <a:spLocks noGrp="1"/>
          </p:cNvSpPr>
          <p:nvPr>
            <p:ph type="body" sz="quarter" idx="15" hasCustomPrompt="1"/>
          </p:nvPr>
        </p:nvSpPr>
        <p:spPr>
          <a:xfrm>
            <a:off x="9609481" y="4688112"/>
            <a:ext cx="2160588" cy="900000"/>
          </a:xfrm>
          <a:prstGeom prst="rect">
            <a:avLst/>
          </a:prstGeom>
        </p:spPr>
        <p:txBody>
          <a:bodyPr rtlCol="0">
            <a:normAutofit/>
          </a:bodyPr>
          <a:lstStyle>
            <a:lvl1pPr marL="0" indent="0">
              <a:lnSpc>
                <a:spcPct val="100000"/>
              </a:lnSpc>
              <a:spcBef>
                <a:spcPts val="0"/>
              </a:spcBef>
              <a:buNone/>
              <a:defRPr sz="1600"/>
            </a:lvl1pPr>
          </a:lstStyle>
          <a:p>
            <a:pPr rtl="0"/>
            <a:r>
              <a:rPr lang="de-DE" dirty="0">
                <a:latin typeface="+mj-lt"/>
              </a:rPr>
              <a:t>Text einfügen </a:t>
            </a:r>
          </a:p>
        </p:txBody>
      </p:sp>
      <p:sp>
        <p:nvSpPr>
          <p:cNvPr id="67" name="Bildplatzhalter 66">
            <a:extLst>
              <a:ext uri="{FF2B5EF4-FFF2-40B4-BE49-F238E27FC236}">
                <a16:creationId xmlns:a16="http://schemas.microsoft.com/office/drawing/2014/main" id="{166F80EF-43D7-4D08-AFBA-6EAE97EB6C42}"/>
              </a:ext>
            </a:extLst>
          </p:cNvPr>
          <p:cNvSpPr>
            <a:spLocks noGrp="1"/>
          </p:cNvSpPr>
          <p:nvPr>
            <p:ph type="pic" sz="quarter" idx="22" hasCustomPrompt="1"/>
          </p:nvPr>
        </p:nvSpPr>
        <p:spPr>
          <a:xfrm>
            <a:off x="1215231" y="2459791"/>
            <a:ext cx="617537" cy="658812"/>
          </a:xfrm>
          <a:prstGeom prst="rect">
            <a:avLst/>
          </a:prstGeom>
        </p:spPr>
        <p:txBody>
          <a:bodyPr/>
          <a:lstStyle>
            <a:lvl1pPr>
              <a:buNone/>
              <a:defRPr sz="1200"/>
            </a:lvl1pPr>
          </a:lstStyle>
          <a:p>
            <a:r>
              <a:rPr lang="de-DE" dirty="0"/>
              <a:t>Icon</a:t>
            </a:r>
          </a:p>
        </p:txBody>
      </p:sp>
      <p:sp>
        <p:nvSpPr>
          <p:cNvPr id="68" name="Bildplatzhalter 66">
            <a:extLst>
              <a:ext uri="{FF2B5EF4-FFF2-40B4-BE49-F238E27FC236}">
                <a16:creationId xmlns:a16="http://schemas.microsoft.com/office/drawing/2014/main" id="{337D417A-1452-45E4-9C1B-7E1726DE766C}"/>
              </a:ext>
            </a:extLst>
          </p:cNvPr>
          <p:cNvSpPr>
            <a:spLocks noGrp="1"/>
          </p:cNvSpPr>
          <p:nvPr>
            <p:ph type="pic" sz="quarter" idx="23" hasCustomPrompt="1"/>
          </p:nvPr>
        </p:nvSpPr>
        <p:spPr>
          <a:xfrm>
            <a:off x="3492025" y="2459791"/>
            <a:ext cx="617537" cy="658812"/>
          </a:xfrm>
          <a:prstGeom prst="rect">
            <a:avLst/>
          </a:prstGeom>
        </p:spPr>
        <p:txBody>
          <a:bodyPr/>
          <a:lstStyle>
            <a:lvl1pPr>
              <a:buNone/>
              <a:defRPr sz="1200"/>
            </a:lvl1pPr>
          </a:lstStyle>
          <a:p>
            <a:r>
              <a:rPr lang="de-DE" dirty="0"/>
              <a:t>Icon</a:t>
            </a:r>
          </a:p>
        </p:txBody>
      </p:sp>
      <p:sp>
        <p:nvSpPr>
          <p:cNvPr id="69" name="Bildplatzhalter 66">
            <a:extLst>
              <a:ext uri="{FF2B5EF4-FFF2-40B4-BE49-F238E27FC236}">
                <a16:creationId xmlns:a16="http://schemas.microsoft.com/office/drawing/2014/main" id="{B0D48EAB-DC63-48B3-B58F-7D4DD3B22562}"/>
              </a:ext>
            </a:extLst>
          </p:cNvPr>
          <p:cNvSpPr>
            <a:spLocks noGrp="1"/>
          </p:cNvSpPr>
          <p:nvPr>
            <p:ph type="pic" sz="quarter" idx="24" hasCustomPrompt="1"/>
          </p:nvPr>
        </p:nvSpPr>
        <p:spPr>
          <a:xfrm>
            <a:off x="5768819" y="2459791"/>
            <a:ext cx="617537" cy="658812"/>
          </a:xfrm>
          <a:prstGeom prst="rect">
            <a:avLst/>
          </a:prstGeom>
        </p:spPr>
        <p:txBody>
          <a:bodyPr/>
          <a:lstStyle>
            <a:lvl1pPr>
              <a:buNone/>
              <a:defRPr sz="1200"/>
            </a:lvl1pPr>
          </a:lstStyle>
          <a:p>
            <a:r>
              <a:rPr lang="de-DE" dirty="0"/>
              <a:t>Icon</a:t>
            </a:r>
          </a:p>
        </p:txBody>
      </p:sp>
      <p:sp>
        <p:nvSpPr>
          <p:cNvPr id="70" name="Bildplatzhalter 66">
            <a:extLst>
              <a:ext uri="{FF2B5EF4-FFF2-40B4-BE49-F238E27FC236}">
                <a16:creationId xmlns:a16="http://schemas.microsoft.com/office/drawing/2014/main" id="{862F4FA4-98EB-422A-A0C9-61DED5314F66}"/>
              </a:ext>
            </a:extLst>
          </p:cNvPr>
          <p:cNvSpPr>
            <a:spLocks noGrp="1"/>
          </p:cNvSpPr>
          <p:nvPr>
            <p:ph type="pic" sz="quarter" idx="25" hasCustomPrompt="1"/>
          </p:nvPr>
        </p:nvSpPr>
        <p:spPr>
          <a:xfrm>
            <a:off x="8086537" y="2459809"/>
            <a:ext cx="617537" cy="658812"/>
          </a:xfrm>
          <a:prstGeom prst="rect">
            <a:avLst/>
          </a:prstGeom>
        </p:spPr>
        <p:txBody>
          <a:bodyPr/>
          <a:lstStyle>
            <a:lvl1pPr>
              <a:buNone/>
              <a:defRPr sz="1200"/>
            </a:lvl1pPr>
          </a:lstStyle>
          <a:p>
            <a:r>
              <a:rPr lang="de-DE" dirty="0"/>
              <a:t>Icon</a:t>
            </a:r>
          </a:p>
        </p:txBody>
      </p:sp>
      <p:sp>
        <p:nvSpPr>
          <p:cNvPr id="71" name="Bildplatzhalter 66">
            <a:extLst>
              <a:ext uri="{FF2B5EF4-FFF2-40B4-BE49-F238E27FC236}">
                <a16:creationId xmlns:a16="http://schemas.microsoft.com/office/drawing/2014/main" id="{05963B39-97FC-496D-9927-32FCB0DD5D62}"/>
              </a:ext>
            </a:extLst>
          </p:cNvPr>
          <p:cNvSpPr>
            <a:spLocks noGrp="1"/>
          </p:cNvSpPr>
          <p:nvPr>
            <p:ph type="pic" sz="quarter" idx="26" hasCustomPrompt="1"/>
          </p:nvPr>
        </p:nvSpPr>
        <p:spPr>
          <a:xfrm>
            <a:off x="10404255" y="2459791"/>
            <a:ext cx="617537" cy="658812"/>
          </a:xfrm>
          <a:prstGeom prst="rect">
            <a:avLst/>
          </a:prstGeom>
        </p:spPr>
        <p:txBody>
          <a:bodyPr/>
          <a:lstStyle>
            <a:lvl1pPr>
              <a:buNone/>
              <a:defRPr sz="1200"/>
            </a:lvl1pPr>
          </a:lstStyle>
          <a:p>
            <a:r>
              <a:rPr lang="de-DE" dirty="0"/>
              <a:t>Icon</a:t>
            </a:r>
          </a:p>
        </p:txBody>
      </p:sp>
      <p:sp>
        <p:nvSpPr>
          <p:cNvPr id="26" name="Textplatzhalter 2">
            <a:extLst>
              <a:ext uri="{FF2B5EF4-FFF2-40B4-BE49-F238E27FC236}">
                <a16:creationId xmlns:a16="http://schemas.microsoft.com/office/drawing/2014/main" id="{575D6680-82A1-4A12-8735-7B2F69785F7D}"/>
              </a:ext>
            </a:extLst>
          </p:cNvPr>
          <p:cNvSpPr>
            <a:spLocks noGrp="1"/>
          </p:cNvSpPr>
          <p:nvPr>
            <p:ph type="body" sz="quarter" idx="27"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7" name="Textfeld 26">
            <a:extLst>
              <a:ext uri="{FF2B5EF4-FFF2-40B4-BE49-F238E27FC236}">
                <a16:creationId xmlns:a16="http://schemas.microsoft.com/office/drawing/2014/main" id="{9C247AE7-7CBA-4CE2-9316-D5AC762A4F3D}"/>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8" name="Bildplatzhalter 14">
            <a:extLst>
              <a:ext uri="{FF2B5EF4-FFF2-40B4-BE49-F238E27FC236}">
                <a16:creationId xmlns:a16="http://schemas.microsoft.com/office/drawing/2014/main" id="{85718671-E79B-4669-BEDD-7C4FFF0DDC39}"/>
              </a:ext>
            </a:extLst>
          </p:cNvPr>
          <p:cNvSpPr>
            <a:spLocks noGrp="1"/>
          </p:cNvSpPr>
          <p:nvPr>
            <p:ph type="pic" sz="quarter" idx="28"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439200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 Text_dunke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7828"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0"/>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2"/>
            <a:ext cx="4336142" cy="2044685"/>
          </a:xfrm>
          <a:prstGeom prst="trapezoid">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7"/>
            <a:ext cx="4336142" cy="2044685"/>
          </a:xfrm>
          <a:prstGeom prst="trapezoid">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bg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bg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bg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F6F2E9A1-02F6-43C7-8167-5C8E85549A5E}"/>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8" name="Bildplatzhalter 7">
            <a:extLst>
              <a:ext uri="{FF2B5EF4-FFF2-40B4-BE49-F238E27FC236}">
                <a16:creationId xmlns:a16="http://schemas.microsoft.com/office/drawing/2014/main" id="{C5D3CA90-2FA4-4B02-B93F-E0151A82C551}"/>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bg1"/>
                </a:solidFill>
              </a:defRPr>
            </a:lvl1pPr>
          </a:lstStyle>
          <a:p>
            <a:r>
              <a:rPr lang="de-DE" dirty="0"/>
              <a:t>Icon </a:t>
            </a:r>
          </a:p>
        </p:txBody>
      </p:sp>
      <p:sp>
        <p:nvSpPr>
          <p:cNvPr id="28" name="Bildplatzhalter 7">
            <a:extLst>
              <a:ext uri="{FF2B5EF4-FFF2-40B4-BE49-F238E27FC236}">
                <a16:creationId xmlns:a16="http://schemas.microsoft.com/office/drawing/2014/main" id="{75267839-89EA-432E-8524-81C5A5EB7461}"/>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bg1"/>
                </a:solidFill>
              </a:defRPr>
            </a:lvl1pPr>
          </a:lstStyle>
          <a:p>
            <a:r>
              <a:rPr lang="de-DE" dirty="0"/>
              <a:t>Icon </a:t>
            </a:r>
          </a:p>
        </p:txBody>
      </p:sp>
      <p:sp>
        <p:nvSpPr>
          <p:cNvPr id="29" name="Bildplatzhalter 7">
            <a:extLst>
              <a:ext uri="{FF2B5EF4-FFF2-40B4-BE49-F238E27FC236}">
                <a16:creationId xmlns:a16="http://schemas.microsoft.com/office/drawing/2014/main" id="{539F0998-5CA8-4AAE-9333-F7F66007CF1D}"/>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bg1"/>
                </a:solidFill>
              </a:defRPr>
            </a:lvl1pPr>
          </a:lstStyle>
          <a:p>
            <a:r>
              <a:rPr lang="de-DE" dirty="0"/>
              <a:t>Icon </a:t>
            </a:r>
          </a:p>
        </p:txBody>
      </p:sp>
      <p:sp>
        <p:nvSpPr>
          <p:cNvPr id="30" name="Bildplatzhalter 7">
            <a:extLst>
              <a:ext uri="{FF2B5EF4-FFF2-40B4-BE49-F238E27FC236}">
                <a16:creationId xmlns:a16="http://schemas.microsoft.com/office/drawing/2014/main" id="{2BFF28A8-76B7-479A-BBCC-62F88045950A}"/>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bg1"/>
                </a:solidFill>
              </a:defRPr>
            </a:lvl1pPr>
          </a:lstStyle>
          <a:p>
            <a:r>
              <a:rPr lang="de-DE" dirty="0"/>
              <a:t>Icon </a:t>
            </a:r>
          </a:p>
        </p:txBody>
      </p:sp>
      <p:sp>
        <p:nvSpPr>
          <p:cNvPr id="31" name="Bildplatzhalter 7">
            <a:extLst>
              <a:ext uri="{FF2B5EF4-FFF2-40B4-BE49-F238E27FC236}">
                <a16:creationId xmlns:a16="http://schemas.microsoft.com/office/drawing/2014/main" id="{C7BC998E-40DA-4D5D-AA54-29F270881377}"/>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bg1"/>
                </a:solidFill>
              </a:defRPr>
            </a:lvl1pPr>
          </a:lstStyle>
          <a:p>
            <a:r>
              <a:rPr lang="de-DE" dirty="0"/>
              <a:t>Icon </a:t>
            </a:r>
          </a:p>
        </p:txBody>
      </p:sp>
      <p:sp>
        <p:nvSpPr>
          <p:cNvPr id="26" name="Textfeld 25">
            <a:extLst>
              <a:ext uri="{FF2B5EF4-FFF2-40B4-BE49-F238E27FC236}">
                <a16:creationId xmlns:a16="http://schemas.microsoft.com/office/drawing/2014/main" id="{E9484BC5-1FA9-413B-ADCC-3FB68927AE6E}"/>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7" name="Bildplatzhalter 14">
            <a:extLst>
              <a:ext uri="{FF2B5EF4-FFF2-40B4-BE49-F238E27FC236}">
                <a16:creationId xmlns:a16="http://schemas.microsoft.com/office/drawing/2014/main" id="{34F80FB2-9C8F-4ED6-BB09-32648DC9686F}"/>
              </a:ext>
            </a:extLst>
          </p:cNvPr>
          <p:cNvSpPr>
            <a:spLocks noGrp="1"/>
          </p:cNvSpPr>
          <p:nvPr>
            <p:ph type="pic" sz="quarter" idx="3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36817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con + Text_hell">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6" name="Trapezoid 15">
            <a:extLst>
              <a:ext uri="{FF2B5EF4-FFF2-40B4-BE49-F238E27FC236}">
                <a16:creationId xmlns:a16="http://schemas.microsoft.com/office/drawing/2014/main" id="{E7AA368C-A417-4FFF-9B92-27819E92A732}"/>
              </a:ext>
              <a:ext uri="{C183D7F6-B498-43B3-948B-1728B52AA6E4}">
                <adec:decorative xmlns:adec="http://schemas.microsoft.com/office/drawing/2017/decorative" val="1"/>
              </a:ext>
            </a:extLst>
          </p:cNvPr>
          <p:cNvSpPr/>
          <p:nvPr userDrawn="1"/>
        </p:nvSpPr>
        <p:spPr>
          <a:xfrm rot="5400000">
            <a:off x="-405667" y="2692409"/>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7" name="Trapezoid 16">
            <a:extLst>
              <a:ext uri="{FF2B5EF4-FFF2-40B4-BE49-F238E27FC236}">
                <a16:creationId xmlns:a16="http://schemas.microsoft.com/office/drawing/2014/main" id="{CCF48E9F-E729-4B4F-BE7F-9318D1F2FB53}"/>
              </a:ext>
              <a:ext uri="{C183D7F6-B498-43B3-948B-1728B52AA6E4}">
                <adec:decorative xmlns:adec="http://schemas.microsoft.com/office/drawing/2017/decorative" val="1"/>
              </a:ext>
            </a:extLst>
          </p:cNvPr>
          <p:cNvSpPr/>
          <p:nvPr userDrawn="1"/>
        </p:nvSpPr>
        <p:spPr>
          <a:xfrm rot="5400000">
            <a:off x="1761129" y="26733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8" name="Trapezoid 17">
            <a:extLst>
              <a:ext uri="{FF2B5EF4-FFF2-40B4-BE49-F238E27FC236}">
                <a16:creationId xmlns:a16="http://schemas.microsoft.com/office/drawing/2014/main" id="{89FE6D1C-6121-472B-88C0-9F0BAC072D51}"/>
              </a:ext>
              <a:ext uri="{C183D7F6-B498-43B3-948B-1728B52AA6E4}">
                <adec:decorative xmlns:adec="http://schemas.microsoft.com/office/drawing/2017/decorative" val="1"/>
              </a:ext>
            </a:extLst>
          </p:cNvPr>
          <p:cNvSpPr/>
          <p:nvPr userDrawn="1"/>
        </p:nvSpPr>
        <p:spPr>
          <a:xfrm rot="5400000">
            <a:off x="3927930" y="2673360"/>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19" name="Trapezoid 18">
            <a:extLst>
              <a:ext uri="{FF2B5EF4-FFF2-40B4-BE49-F238E27FC236}">
                <a16:creationId xmlns:a16="http://schemas.microsoft.com/office/drawing/2014/main" id="{0FD33514-D0CA-456D-94D8-89E35E24F6DC}"/>
              </a:ext>
              <a:ext uri="{C183D7F6-B498-43B3-948B-1728B52AA6E4}">
                <adec:decorative xmlns:adec="http://schemas.microsoft.com/office/drawing/2017/decorative" val="1"/>
              </a:ext>
            </a:extLst>
          </p:cNvPr>
          <p:cNvSpPr/>
          <p:nvPr userDrawn="1"/>
        </p:nvSpPr>
        <p:spPr>
          <a:xfrm rot="5400000">
            <a:off x="6094728" y="2631261"/>
            <a:ext cx="4336142" cy="2044685"/>
          </a:xfrm>
          <a:prstGeom prst="trapezoid">
            <a:avLst/>
          </a:prstGeom>
          <a:solidFill>
            <a:srgbClr val="FFEA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20" name="Trapezoid 19">
            <a:extLst>
              <a:ext uri="{FF2B5EF4-FFF2-40B4-BE49-F238E27FC236}">
                <a16:creationId xmlns:a16="http://schemas.microsoft.com/office/drawing/2014/main" id="{EA6924EC-95CE-4F54-9292-3E6BDF40058E}"/>
              </a:ext>
              <a:ext uri="{C183D7F6-B498-43B3-948B-1728B52AA6E4}">
                <adec:decorative xmlns:adec="http://schemas.microsoft.com/office/drawing/2017/decorative" val="1"/>
              </a:ext>
            </a:extLst>
          </p:cNvPr>
          <p:cNvSpPr/>
          <p:nvPr userDrawn="1"/>
        </p:nvSpPr>
        <p:spPr>
          <a:xfrm rot="5400000">
            <a:off x="8263685" y="2673358"/>
            <a:ext cx="4336142" cy="2044685"/>
          </a:xfrm>
          <a:prstGeom prst="trapezoid">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latin typeface="+mj-lt"/>
            </a:endParaRPr>
          </a:p>
        </p:txBody>
      </p:sp>
      <p:sp>
        <p:nvSpPr>
          <p:cNvPr id="5" name="Textplatzhalter 4">
            <a:extLst>
              <a:ext uri="{FF2B5EF4-FFF2-40B4-BE49-F238E27FC236}">
                <a16:creationId xmlns:a16="http://schemas.microsoft.com/office/drawing/2014/main" id="{AAF270E5-0202-451D-B79A-935DBC71DA5A}"/>
              </a:ext>
            </a:extLst>
          </p:cNvPr>
          <p:cNvSpPr>
            <a:spLocks noGrp="1"/>
          </p:cNvSpPr>
          <p:nvPr>
            <p:ph type="body" sz="quarter" idx="11" hasCustomPrompt="1"/>
          </p:nvPr>
        </p:nvSpPr>
        <p:spPr>
          <a:xfrm>
            <a:off x="974431"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7" name="Textplatzhalter 6">
            <a:extLst>
              <a:ext uri="{FF2B5EF4-FFF2-40B4-BE49-F238E27FC236}">
                <a16:creationId xmlns:a16="http://schemas.microsoft.com/office/drawing/2014/main" id="{35D9426A-DB10-4839-A22C-F2BFE99620A4}"/>
              </a:ext>
            </a:extLst>
          </p:cNvPr>
          <p:cNvSpPr>
            <a:spLocks noGrp="1"/>
          </p:cNvSpPr>
          <p:nvPr>
            <p:ph type="body" sz="quarter" idx="12" hasCustomPrompt="1"/>
          </p:nvPr>
        </p:nvSpPr>
        <p:spPr>
          <a:xfrm>
            <a:off x="884223" y="3528727"/>
            <a:ext cx="1752600" cy="1570335"/>
          </a:xfrm>
          <a:prstGeom prst="rect">
            <a:avLst/>
          </a:prstGeom>
        </p:spPr>
        <p:txBody>
          <a:bodyPr/>
          <a:lstStyle>
            <a:lvl1pPr marL="0" indent="0" algn="l">
              <a:lnSpc>
                <a:spcPct val="100000"/>
              </a:lnSpc>
              <a:buNone/>
              <a:defRPr sz="1400">
                <a:solidFill>
                  <a:schemeClr val="tx1"/>
                </a:solidFill>
              </a:defRPr>
            </a:lvl1pPr>
          </a:lstStyle>
          <a:p>
            <a:pPr lvl="0"/>
            <a:r>
              <a:rPr lang="de-DE" dirty="0"/>
              <a:t>Text einfügen 14</a:t>
            </a:r>
            <a:br>
              <a:rPr lang="de-DE" dirty="0"/>
            </a:br>
            <a:r>
              <a:rPr lang="de-DE" dirty="0"/>
              <a:t>Punkt</a:t>
            </a:r>
          </a:p>
        </p:txBody>
      </p:sp>
      <p:sp>
        <p:nvSpPr>
          <p:cNvPr id="49" name="Textplatzhalter 4">
            <a:extLst>
              <a:ext uri="{FF2B5EF4-FFF2-40B4-BE49-F238E27FC236}">
                <a16:creationId xmlns:a16="http://schemas.microsoft.com/office/drawing/2014/main" id="{074587C5-F91C-4BAF-8511-34CAC9528431}"/>
              </a:ext>
            </a:extLst>
          </p:cNvPr>
          <p:cNvSpPr>
            <a:spLocks noGrp="1"/>
          </p:cNvSpPr>
          <p:nvPr>
            <p:ph type="body" sz="quarter" idx="14" hasCustomPrompt="1"/>
          </p:nvPr>
        </p:nvSpPr>
        <p:spPr>
          <a:xfrm>
            <a:off x="3171955"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0" name="Textplatzhalter 6">
            <a:extLst>
              <a:ext uri="{FF2B5EF4-FFF2-40B4-BE49-F238E27FC236}">
                <a16:creationId xmlns:a16="http://schemas.microsoft.com/office/drawing/2014/main" id="{A6ADBCFA-0DFF-4B8E-9EE0-99BAF96FF8EA}"/>
              </a:ext>
            </a:extLst>
          </p:cNvPr>
          <p:cNvSpPr>
            <a:spLocks noGrp="1"/>
          </p:cNvSpPr>
          <p:nvPr>
            <p:ph type="body" sz="quarter" idx="15" hasCustomPrompt="1"/>
          </p:nvPr>
        </p:nvSpPr>
        <p:spPr>
          <a:xfrm>
            <a:off x="3081747"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2" name="Textplatzhalter 4">
            <a:extLst>
              <a:ext uri="{FF2B5EF4-FFF2-40B4-BE49-F238E27FC236}">
                <a16:creationId xmlns:a16="http://schemas.microsoft.com/office/drawing/2014/main" id="{2AA6B2FC-D735-4A04-8C33-C15D0171959A}"/>
              </a:ext>
            </a:extLst>
          </p:cNvPr>
          <p:cNvSpPr>
            <a:spLocks noGrp="1"/>
          </p:cNvSpPr>
          <p:nvPr>
            <p:ph type="body" sz="quarter" idx="17" hasCustomPrompt="1"/>
          </p:nvPr>
        </p:nvSpPr>
        <p:spPr>
          <a:xfrm>
            <a:off x="5309908" y="3102003"/>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3" name="Textplatzhalter 6">
            <a:extLst>
              <a:ext uri="{FF2B5EF4-FFF2-40B4-BE49-F238E27FC236}">
                <a16:creationId xmlns:a16="http://schemas.microsoft.com/office/drawing/2014/main" id="{9B17CDAA-04FD-46E3-97A0-76F577C096E9}"/>
              </a:ext>
            </a:extLst>
          </p:cNvPr>
          <p:cNvSpPr>
            <a:spLocks noGrp="1"/>
          </p:cNvSpPr>
          <p:nvPr>
            <p:ph type="body" sz="quarter" idx="18" hasCustomPrompt="1"/>
          </p:nvPr>
        </p:nvSpPr>
        <p:spPr>
          <a:xfrm>
            <a:off x="5219700" y="3528727"/>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5" name="Textplatzhalter 4">
            <a:extLst>
              <a:ext uri="{FF2B5EF4-FFF2-40B4-BE49-F238E27FC236}">
                <a16:creationId xmlns:a16="http://schemas.microsoft.com/office/drawing/2014/main" id="{58B02BB6-007C-491B-BA41-46F6087E8C77}"/>
              </a:ext>
            </a:extLst>
          </p:cNvPr>
          <p:cNvSpPr>
            <a:spLocks noGrp="1"/>
          </p:cNvSpPr>
          <p:nvPr>
            <p:ph type="body" sz="quarter" idx="20" hasCustomPrompt="1"/>
          </p:nvPr>
        </p:nvSpPr>
        <p:spPr>
          <a:xfrm>
            <a:off x="7472938"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6" name="Textplatzhalter 6">
            <a:extLst>
              <a:ext uri="{FF2B5EF4-FFF2-40B4-BE49-F238E27FC236}">
                <a16:creationId xmlns:a16="http://schemas.microsoft.com/office/drawing/2014/main" id="{843F8F0A-2295-45DA-B0AC-4AE098676BC2}"/>
              </a:ext>
            </a:extLst>
          </p:cNvPr>
          <p:cNvSpPr>
            <a:spLocks noGrp="1"/>
          </p:cNvSpPr>
          <p:nvPr>
            <p:ph type="body" sz="quarter" idx="21" hasCustomPrompt="1"/>
          </p:nvPr>
        </p:nvSpPr>
        <p:spPr>
          <a:xfrm>
            <a:off x="7382730"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58" name="Textplatzhalter 4">
            <a:extLst>
              <a:ext uri="{FF2B5EF4-FFF2-40B4-BE49-F238E27FC236}">
                <a16:creationId xmlns:a16="http://schemas.microsoft.com/office/drawing/2014/main" id="{6C73DE4E-5876-4DD3-B04A-3626972EEFAD}"/>
              </a:ext>
            </a:extLst>
          </p:cNvPr>
          <p:cNvSpPr>
            <a:spLocks noGrp="1"/>
          </p:cNvSpPr>
          <p:nvPr>
            <p:ph type="body" sz="quarter" idx="23" hasCustomPrompt="1"/>
          </p:nvPr>
        </p:nvSpPr>
        <p:spPr>
          <a:xfrm>
            <a:off x="9670386" y="3101547"/>
            <a:ext cx="1571625" cy="215900"/>
          </a:xfrm>
          <a:prstGeom prst="rect">
            <a:avLst/>
          </a:prstGeom>
        </p:spPr>
        <p:txBody>
          <a:bodyPr/>
          <a:lstStyle>
            <a:lvl1pPr algn="ctr">
              <a:buNone/>
              <a:defRPr sz="1400">
                <a:solidFill>
                  <a:schemeClr val="tx1"/>
                </a:solidFill>
              </a:defRPr>
            </a:lvl1pPr>
          </a:lstStyle>
          <a:p>
            <a:pPr lvl="0"/>
            <a:r>
              <a:rPr lang="de-DE" dirty="0"/>
              <a:t>Überschrift</a:t>
            </a:r>
          </a:p>
        </p:txBody>
      </p:sp>
      <p:sp>
        <p:nvSpPr>
          <p:cNvPr id="59" name="Textplatzhalter 6">
            <a:extLst>
              <a:ext uri="{FF2B5EF4-FFF2-40B4-BE49-F238E27FC236}">
                <a16:creationId xmlns:a16="http://schemas.microsoft.com/office/drawing/2014/main" id="{CD221019-30EC-4737-A8E2-30C7ACB03E60}"/>
              </a:ext>
            </a:extLst>
          </p:cNvPr>
          <p:cNvSpPr>
            <a:spLocks noGrp="1"/>
          </p:cNvSpPr>
          <p:nvPr>
            <p:ph type="body" sz="quarter" idx="24" hasCustomPrompt="1"/>
          </p:nvPr>
        </p:nvSpPr>
        <p:spPr>
          <a:xfrm>
            <a:off x="9580178" y="3528271"/>
            <a:ext cx="1752600" cy="1570335"/>
          </a:xfrm>
          <a:prstGeom prst="rect">
            <a:avLst/>
          </a:prstGeom>
        </p:spPr>
        <p:txBody>
          <a:bodyPr/>
          <a:lstStyle>
            <a:lvl1pPr marL="0" indent="0" algn="l">
              <a:buNone/>
              <a:defRPr sz="1400">
                <a:solidFill>
                  <a:schemeClr val="tx1"/>
                </a:solidFill>
              </a:defRPr>
            </a:lvl1pPr>
          </a:lstStyle>
          <a:p>
            <a:pPr lvl="0"/>
            <a:r>
              <a:rPr lang="de-DE" dirty="0"/>
              <a:t>Text einfügen 14 Punkt</a:t>
            </a:r>
          </a:p>
        </p:txBody>
      </p:sp>
      <p:sp>
        <p:nvSpPr>
          <p:cNvPr id="25" name="Textplatzhalter 2">
            <a:extLst>
              <a:ext uri="{FF2B5EF4-FFF2-40B4-BE49-F238E27FC236}">
                <a16:creationId xmlns:a16="http://schemas.microsoft.com/office/drawing/2014/main" id="{7A977561-984D-415F-990D-8AEBA4010743}"/>
              </a:ext>
            </a:extLst>
          </p:cNvPr>
          <p:cNvSpPr>
            <a:spLocks noGrp="1"/>
          </p:cNvSpPr>
          <p:nvPr>
            <p:ph type="body" sz="quarter" idx="25"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4" name="Bildplatzhalter 7">
            <a:extLst>
              <a:ext uri="{FF2B5EF4-FFF2-40B4-BE49-F238E27FC236}">
                <a16:creationId xmlns:a16="http://schemas.microsoft.com/office/drawing/2014/main" id="{38C4D356-9629-4F3D-A2C9-1F6C96F21DAC}"/>
              </a:ext>
            </a:extLst>
          </p:cNvPr>
          <p:cNvSpPr>
            <a:spLocks noGrp="1"/>
          </p:cNvSpPr>
          <p:nvPr>
            <p:ph type="pic" sz="quarter" idx="27" hasCustomPrompt="1"/>
          </p:nvPr>
        </p:nvSpPr>
        <p:spPr>
          <a:xfrm>
            <a:off x="1451271" y="2237284"/>
            <a:ext cx="617943" cy="510270"/>
          </a:xfrm>
          <a:prstGeom prst="rect">
            <a:avLst/>
          </a:prstGeom>
        </p:spPr>
        <p:txBody>
          <a:bodyPr/>
          <a:lstStyle>
            <a:lvl1pPr>
              <a:buNone/>
              <a:defRPr sz="1600">
                <a:solidFill>
                  <a:schemeClr val="tx1"/>
                </a:solidFill>
              </a:defRPr>
            </a:lvl1pPr>
          </a:lstStyle>
          <a:p>
            <a:r>
              <a:rPr lang="de-DE" dirty="0"/>
              <a:t>Icon </a:t>
            </a:r>
          </a:p>
        </p:txBody>
      </p:sp>
      <p:sp>
        <p:nvSpPr>
          <p:cNvPr id="26" name="Bildplatzhalter 7">
            <a:extLst>
              <a:ext uri="{FF2B5EF4-FFF2-40B4-BE49-F238E27FC236}">
                <a16:creationId xmlns:a16="http://schemas.microsoft.com/office/drawing/2014/main" id="{58CC1752-044D-45F8-9434-2032FCF6EFA7}"/>
              </a:ext>
            </a:extLst>
          </p:cNvPr>
          <p:cNvSpPr>
            <a:spLocks noGrp="1"/>
          </p:cNvSpPr>
          <p:nvPr>
            <p:ph type="pic" sz="quarter" idx="28" hasCustomPrompt="1"/>
          </p:nvPr>
        </p:nvSpPr>
        <p:spPr>
          <a:xfrm>
            <a:off x="3648795" y="2240269"/>
            <a:ext cx="617943" cy="510270"/>
          </a:xfrm>
          <a:prstGeom prst="rect">
            <a:avLst/>
          </a:prstGeom>
        </p:spPr>
        <p:txBody>
          <a:bodyPr/>
          <a:lstStyle>
            <a:lvl1pPr>
              <a:buNone/>
              <a:defRPr sz="1600">
                <a:solidFill>
                  <a:schemeClr val="tx1"/>
                </a:solidFill>
              </a:defRPr>
            </a:lvl1pPr>
          </a:lstStyle>
          <a:p>
            <a:r>
              <a:rPr lang="de-DE" dirty="0"/>
              <a:t>Icon </a:t>
            </a:r>
          </a:p>
        </p:txBody>
      </p:sp>
      <p:sp>
        <p:nvSpPr>
          <p:cNvPr id="27" name="Bildplatzhalter 7">
            <a:extLst>
              <a:ext uri="{FF2B5EF4-FFF2-40B4-BE49-F238E27FC236}">
                <a16:creationId xmlns:a16="http://schemas.microsoft.com/office/drawing/2014/main" id="{BF5D90AD-0EFB-4C1D-A594-A1C873EBD124}"/>
              </a:ext>
            </a:extLst>
          </p:cNvPr>
          <p:cNvSpPr>
            <a:spLocks noGrp="1"/>
          </p:cNvSpPr>
          <p:nvPr>
            <p:ph type="pic" sz="quarter" idx="29" hasCustomPrompt="1"/>
          </p:nvPr>
        </p:nvSpPr>
        <p:spPr>
          <a:xfrm>
            <a:off x="5786748" y="2234698"/>
            <a:ext cx="617943" cy="510270"/>
          </a:xfrm>
          <a:prstGeom prst="rect">
            <a:avLst/>
          </a:prstGeom>
        </p:spPr>
        <p:txBody>
          <a:bodyPr/>
          <a:lstStyle>
            <a:lvl1pPr>
              <a:buNone/>
              <a:defRPr sz="1600">
                <a:solidFill>
                  <a:schemeClr val="tx1"/>
                </a:solidFill>
              </a:defRPr>
            </a:lvl1pPr>
          </a:lstStyle>
          <a:p>
            <a:r>
              <a:rPr lang="de-DE" dirty="0"/>
              <a:t>Icon </a:t>
            </a:r>
          </a:p>
        </p:txBody>
      </p:sp>
      <p:sp>
        <p:nvSpPr>
          <p:cNvPr id="28" name="Bildplatzhalter 7">
            <a:extLst>
              <a:ext uri="{FF2B5EF4-FFF2-40B4-BE49-F238E27FC236}">
                <a16:creationId xmlns:a16="http://schemas.microsoft.com/office/drawing/2014/main" id="{483A7075-48F1-4430-B63B-F413B189FFE1}"/>
              </a:ext>
            </a:extLst>
          </p:cNvPr>
          <p:cNvSpPr>
            <a:spLocks noGrp="1"/>
          </p:cNvSpPr>
          <p:nvPr>
            <p:ph type="pic" sz="quarter" idx="30" hasCustomPrompt="1"/>
          </p:nvPr>
        </p:nvSpPr>
        <p:spPr>
          <a:xfrm>
            <a:off x="7954907" y="2242695"/>
            <a:ext cx="617943" cy="510270"/>
          </a:xfrm>
          <a:prstGeom prst="rect">
            <a:avLst/>
          </a:prstGeom>
        </p:spPr>
        <p:txBody>
          <a:bodyPr/>
          <a:lstStyle>
            <a:lvl1pPr>
              <a:buNone/>
              <a:defRPr sz="1600">
                <a:solidFill>
                  <a:schemeClr val="tx1"/>
                </a:solidFill>
              </a:defRPr>
            </a:lvl1pPr>
          </a:lstStyle>
          <a:p>
            <a:r>
              <a:rPr lang="de-DE" dirty="0"/>
              <a:t>Icon </a:t>
            </a:r>
          </a:p>
        </p:txBody>
      </p:sp>
      <p:sp>
        <p:nvSpPr>
          <p:cNvPr id="29" name="Bildplatzhalter 7">
            <a:extLst>
              <a:ext uri="{FF2B5EF4-FFF2-40B4-BE49-F238E27FC236}">
                <a16:creationId xmlns:a16="http://schemas.microsoft.com/office/drawing/2014/main" id="{84DC5CB6-40DD-42A8-B5E9-5D178E7DA67B}"/>
              </a:ext>
            </a:extLst>
          </p:cNvPr>
          <p:cNvSpPr>
            <a:spLocks noGrp="1"/>
          </p:cNvSpPr>
          <p:nvPr>
            <p:ph type="pic" sz="quarter" idx="31" hasCustomPrompt="1"/>
          </p:nvPr>
        </p:nvSpPr>
        <p:spPr>
          <a:xfrm>
            <a:off x="10147226" y="2230730"/>
            <a:ext cx="617943" cy="510270"/>
          </a:xfrm>
          <a:prstGeom prst="rect">
            <a:avLst/>
          </a:prstGeom>
        </p:spPr>
        <p:txBody>
          <a:bodyPr/>
          <a:lstStyle>
            <a:lvl1pPr>
              <a:buNone/>
              <a:defRPr sz="1600">
                <a:solidFill>
                  <a:schemeClr val="tx1"/>
                </a:solidFill>
              </a:defRPr>
            </a:lvl1pPr>
          </a:lstStyle>
          <a:p>
            <a:r>
              <a:rPr lang="de-DE" dirty="0"/>
              <a:t>Icon </a:t>
            </a:r>
          </a:p>
        </p:txBody>
      </p:sp>
      <p:sp>
        <p:nvSpPr>
          <p:cNvPr id="31" name="Textfeld 30">
            <a:extLst>
              <a:ext uri="{FF2B5EF4-FFF2-40B4-BE49-F238E27FC236}">
                <a16:creationId xmlns:a16="http://schemas.microsoft.com/office/drawing/2014/main" id="{32E074AB-255B-4EDC-AFE6-5B4CC18F5C8D}"/>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30" name="Bildplatzhalter 14">
            <a:extLst>
              <a:ext uri="{FF2B5EF4-FFF2-40B4-BE49-F238E27FC236}">
                <a16:creationId xmlns:a16="http://schemas.microsoft.com/office/drawing/2014/main" id="{03E64C76-9A42-44F1-A7CA-2AF9E8D50556}"/>
              </a:ext>
            </a:extLst>
          </p:cNvPr>
          <p:cNvSpPr>
            <a:spLocks noGrp="1"/>
          </p:cNvSpPr>
          <p:nvPr>
            <p:ph type="pic" sz="quarter" idx="3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28505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folie_zwei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1212112" y="2624400"/>
            <a:ext cx="7727302" cy="16488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 LT Pro 60 Pkt.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
        <p:nvSpPr>
          <p:cNvPr id="7" name="Textplatzhalter 5">
            <a:extLst>
              <a:ext uri="{FF2B5EF4-FFF2-40B4-BE49-F238E27FC236}">
                <a16:creationId xmlns:a16="http://schemas.microsoft.com/office/drawing/2014/main" id="{EC77BA8E-18FD-4B51-A556-F98BD5DDB28C}"/>
              </a:ext>
            </a:extLst>
          </p:cNvPr>
          <p:cNvSpPr>
            <a:spLocks noGrp="1"/>
          </p:cNvSpPr>
          <p:nvPr>
            <p:ph type="body" sz="quarter" idx="17" hasCustomPrompt="1"/>
          </p:nvPr>
        </p:nvSpPr>
        <p:spPr>
          <a:xfrm>
            <a:off x="9352294" y="3055321"/>
            <a:ext cx="2415512" cy="74735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Die zweite Zeile des Titels kann in 44 Pkt. geschrieben werden, falls benötigt.</a:t>
            </a:r>
            <a:endParaRPr lang="de-DE" dirty="0"/>
          </a:p>
        </p:txBody>
      </p:sp>
    </p:spTree>
    <p:extLst>
      <p:ext uri="{BB962C8B-B14F-4D97-AF65-F5344CB8AC3E}">
        <p14:creationId xmlns:p14="http://schemas.microsoft.com/office/powerpoint/2010/main" val="4293134620"/>
      </p:ext>
    </p:extLst>
  </p:cSld>
  <p:clrMapOvr>
    <a:masterClrMapping/>
  </p:clrMapOvr>
  <p:extLst>
    <p:ext uri="{DCECCB84-F9BA-43D5-87BE-67443E8EF086}">
      <p15:sldGuideLst xmlns:p15="http://schemas.microsoft.com/office/powerpoint/2012/main">
        <p15:guide id="1" pos="563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rei Phasen ">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DE3A6D3-046C-4957-A6A5-7B09AF25263F}"/>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14" name="Rechteck: abgerundete Ecken 13">
            <a:extLst>
              <a:ext uri="{FF2B5EF4-FFF2-40B4-BE49-F238E27FC236}">
                <a16:creationId xmlns:a16="http://schemas.microsoft.com/office/drawing/2014/main" id="{ECECCAF1-2DDB-4302-B312-379F715CCCB2}"/>
              </a:ext>
            </a:extLst>
          </p:cNvPr>
          <p:cNvSpPr/>
          <p:nvPr userDrawn="1"/>
        </p:nvSpPr>
        <p:spPr>
          <a:xfrm>
            <a:off x="4603226" y="2495800"/>
            <a:ext cx="2975578" cy="3346199"/>
          </a:xfrm>
          <a:prstGeom prst="roundRect">
            <a:avLst>
              <a:gd name="adj" fmla="val 8580"/>
            </a:avLst>
          </a:prstGeom>
          <a:no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Pfeil: Fünfeck 14">
            <a:extLst>
              <a:ext uri="{FF2B5EF4-FFF2-40B4-BE49-F238E27FC236}">
                <a16:creationId xmlns:a16="http://schemas.microsoft.com/office/drawing/2014/main" id="{4751A1DB-2A42-452C-89DC-7DD2FFF4F1B1}"/>
              </a:ext>
            </a:extLst>
          </p:cNvPr>
          <p:cNvSpPr/>
          <p:nvPr userDrawn="1"/>
        </p:nvSpPr>
        <p:spPr>
          <a:xfrm>
            <a:off x="3719974" y="3429000"/>
            <a:ext cx="750425" cy="1447800"/>
          </a:xfrm>
          <a:prstGeom prst="homePlate">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6" name="Pfeil: Fünfeck 15">
            <a:extLst>
              <a:ext uri="{FF2B5EF4-FFF2-40B4-BE49-F238E27FC236}">
                <a16:creationId xmlns:a16="http://schemas.microsoft.com/office/drawing/2014/main" id="{A6D0C847-493B-4062-B040-F6A0E7DF87B6}"/>
              </a:ext>
            </a:extLst>
          </p:cNvPr>
          <p:cNvSpPr/>
          <p:nvPr userDrawn="1"/>
        </p:nvSpPr>
        <p:spPr>
          <a:xfrm>
            <a:off x="7583914" y="3429480"/>
            <a:ext cx="750425" cy="1447800"/>
          </a:xfrm>
          <a:prstGeom prst="homePlate">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0" name="Rechteck: abgerundete Ecken 19">
            <a:extLst>
              <a:ext uri="{FF2B5EF4-FFF2-40B4-BE49-F238E27FC236}">
                <a16:creationId xmlns:a16="http://schemas.microsoft.com/office/drawing/2014/main" id="{5E1317BF-1760-44BE-B605-7CD2295DA5F2}"/>
              </a:ext>
            </a:extLst>
          </p:cNvPr>
          <p:cNvSpPr/>
          <p:nvPr userDrawn="1"/>
        </p:nvSpPr>
        <p:spPr>
          <a:xfrm>
            <a:off x="740465" y="2463799"/>
            <a:ext cx="2975578" cy="3346199"/>
          </a:xfrm>
          <a:prstGeom prst="roundRect">
            <a:avLst>
              <a:gd name="adj" fmla="val 8580"/>
            </a:avLst>
          </a:prstGeom>
          <a:no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abgerundete Ecken 20">
            <a:extLst>
              <a:ext uri="{FF2B5EF4-FFF2-40B4-BE49-F238E27FC236}">
                <a16:creationId xmlns:a16="http://schemas.microsoft.com/office/drawing/2014/main" id="{EAFD25AA-8DD1-4D2C-A09F-60CE5BF54538}"/>
              </a:ext>
            </a:extLst>
          </p:cNvPr>
          <p:cNvSpPr/>
          <p:nvPr userDrawn="1"/>
        </p:nvSpPr>
        <p:spPr>
          <a:xfrm>
            <a:off x="8477752" y="2495800"/>
            <a:ext cx="2975578" cy="3346199"/>
          </a:xfrm>
          <a:prstGeom prst="roundRect">
            <a:avLst>
              <a:gd name="adj" fmla="val 8580"/>
            </a:avLst>
          </a:prstGeom>
          <a:no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abgerundete Ecken 21">
            <a:extLst>
              <a:ext uri="{FF2B5EF4-FFF2-40B4-BE49-F238E27FC236}">
                <a16:creationId xmlns:a16="http://schemas.microsoft.com/office/drawing/2014/main" id="{201C8B1A-D39D-4519-A5AB-7C14746E5246}"/>
              </a:ext>
            </a:extLst>
          </p:cNvPr>
          <p:cNvSpPr/>
          <p:nvPr userDrawn="1"/>
        </p:nvSpPr>
        <p:spPr>
          <a:xfrm>
            <a:off x="735767" y="1636478"/>
            <a:ext cx="2975578" cy="647800"/>
          </a:xfrm>
          <a:prstGeom prst="roundRect">
            <a:avLst>
              <a:gd name="adj" fmla="val 27205"/>
            </a:avLst>
          </a:prstGeom>
          <a:solidFill>
            <a:srgbClr val="86D6EC"/>
          </a:solidFill>
          <a:ln>
            <a:solidFill>
              <a:srgbClr val="86D6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26" name="Textplatzhalter 25">
            <a:extLst>
              <a:ext uri="{FF2B5EF4-FFF2-40B4-BE49-F238E27FC236}">
                <a16:creationId xmlns:a16="http://schemas.microsoft.com/office/drawing/2014/main" id="{CD71D0F1-3953-4CB6-BDFC-D3DC73D1D649}"/>
              </a:ext>
            </a:extLst>
          </p:cNvPr>
          <p:cNvSpPr>
            <a:spLocks noGrp="1"/>
          </p:cNvSpPr>
          <p:nvPr>
            <p:ph type="body" sz="quarter" idx="10" hasCustomPrompt="1"/>
          </p:nvPr>
        </p:nvSpPr>
        <p:spPr>
          <a:xfrm>
            <a:off x="942713"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8" name="Textplatzhalter 25">
            <a:extLst>
              <a:ext uri="{FF2B5EF4-FFF2-40B4-BE49-F238E27FC236}">
                <a16:creationId xmlns:a16="http://schemas.microsoft.com/office/drawing/2014/main" id="{B482938F-7D06-4D2E-B2FB-393DA1F370D4}"/>
              </a:ext>
            </a:extLst>
          </p:cNvPr>
          <p:cNvSpPr>
            <a:spLocks noGrp="1"/>
          </p:cNvSpPr>
          <p:nvPr>
            <p:ph type="body" sz="quarter" idx="11" hasCustomPrompt="1"/>
          </p:nvPr>
        </p:nvSpPr>
        <p:spPr>
          <a:xfrm>
            <a:off x="4814446"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29" name="Textplatzhalter 25">
            <a:extLst>
              <a:ext uri="{FF2B5EF4-FFF2-40B4-BE49-F238E27FC236}">
                <a16:creationId xmlns:a16="http://schemas.microsoft.com/office/drawing/2014/main" id="{79863F56-1651-4E35-A8B0-B6A4F0D35E9E}"/>
              </a:ext>
            </a:extLst>
          </p:cNvPr>
          <p:cNvSpPr>
            <a:spLocks noGrp="1"/>
          </p:cNvSpPr>
          <p:nvPr>
            <p:ph type="body" sz="quarter" idx="12" hasCustomPrompt="1"/>
          </p:nvPr>
        </p:nvSpPr>
        <p:spPr>
          <a:xfrm>
            <a:off x="8675687" y="2837090"/>
            <a:ext cx="2573600" cy="2555246"/>
          </a:xfrm>
          <a:prstGeom prst="rect">
            <a:avLst/>
          </a:prstGeom>
        </p:spPr>
        <p:txBody>
          <a:bodyPr/>
          <a:lstStyle>
            <a:lvl1pPr marL="0" indent="0">
              <a:lnSpc>
                <a:spcPct val="100000"/>
              </a:lnSpc>
              <a:spcBef>
                <a:spcPts val="0"/>
              </a:spcBef>
              <a:buNone/>
              <a:defRPr sz="1600"/>
            </a:lvl1pPr>
          </a:lstStyle>
          <a:p>
            <a:pPr lvl="0"/>
            <a:r>
              <a:rPr lang="de-DE" sz="1600" dirty="0"/>
              <a:t>Text einfügen</a:t>
            </a:r>
            <a:endParaRPr lang="de-DE" dirty="0"/>
          </a:p>
        </p:txBody>
      </p:sp>
      <p:sp>
        <p:nvSpPr>
          <p:cNvPr id="31" name="Textplatzhalter 30">
            <a:extLst>
              <a:ext uri="{FF2B5EF4-FFF2-40B4-BE49-F238E27FC236}">
                <a16:creationId xmlns:a16="http://schemas.microsoft.com/office/drawing/2014/main" id="{A7644F5C-C71D-421F-BE87-984F2789EDEB}"/>
              </a:ext>
            </a:extLst>
          </p:cNvPr>
          <p:cNvSpPr>
            <a:spLocks noGrp="1"/>
          </p:cNvSpPr>
          <p:nvPr>
            <p:ph type="body" sz="quarter" idx="13" hasCustomPrompt="1"/>
          </p:nvPr>
        </p:nvSpPr>
        <p:spPr>
          <a:xfrm>
            <a:off x="727716" y="1715865"/>
            <a:ext cx="2976562" cy="325453"/>
          </a:xfrm>
          <a:prstGeom prst="rect">
            <a:avLst/>
          </a:prstGeom>
        </p:spPr>
        <p:txBody>
          <a:bodyPr/>
          <a:lstStyle>
            <a:lvl1pPr algn="ctr">
              <a:buNone/>
              <a:defRPr sz="1100">
                <a:latin typeface="+mn-lt"/>
              </a:defRPr>
            </a:lvl1pPr>
          </a:lstStyle>
          <a:p>
            <a:pPr lvl="0"/>
            <a:r>
              <a:rPr lang="de-DE" sz="2000" dirty="0"/>
              <a:t>Überschrift</a:t>
            </a:r>
          </a:p>
          <a:p>
            <a:pPr lvl="0"/>
            <a:endParaRPr lang="de-DE" dirty="0"/>
          </a:p>
        </p:txBody>
      </p:sp>
      <p:sp>
        <p:nvSpPr>
          <p:cNvPr id="3" name="Textplatzhalter 2">
            <a:extLst>
              <a:ext uri="{FF2B5EF4-FFF2-40B4-BE49-F238E27FC236}">
                <a16:creationId xmlns:a16="http://schemas.microsoft.com/office/drawing/2014/main" id="{4B8D73A2-CFD6-4817-99FA-A271968D1A37}"/>
              </a:ext>
            </a:extLst>
          </p:cNvPr>
          <p:cNvSpPr>
            <a:spLocks noGrp="1"/>
          </p:cNvSpPr>
          <p:nvPr>
            <p:ph type="body" sz="quarter" idx="15" hasCustomPrompt="1"/>
          </p:nvPr>
        </p:nvSpPr>
        <p:spPr>
          <a:xfrm>
            <a:off x="737686" y="2005461"/>
            <a:ext cx="2976563" cy="325438"/>
          </a:xfrm>
          <a:prstGeom prst="rect">
            <a:avLst/>
          </a:prstGeom>
        </p:spPr>
        <p:txBody>
          <a:bodyPr/>
          <a:lstStyle>
            <a:lvl1pPr algn="ctr">
              <a:buNone/>
              <a:defRPr sz="1100"/>
            </a:lvl1pPr>
          </a:lstStyle>
          <a:p>
            <a:pPr lvl="0"/>
            <a:r>
              <a:rPr lang="de-DE" dirty="0"/>
              <a:t>Unterschrift</a:t>
            </a:r>
          </a:p>
        </p:txBody>
      </p:sp>
      <p:sp>
        <p:nvSpPr>
          <p:cNvPr id="27" name="Rechteck: abgerundete Ecken 26">
            <a:extLst>
              <a:ext uri="{FF2B5EF4-FFF2-40B4-BE49-F238E27FC236}">
                <a16:creationId xmlns:a16="http://schemas.microsoft.com/office/drawing/2014/main" id="{4679F7BB-335D-46A8-8F25-3CA611312F4F}"/>
              </a:ext>
            </a:extLst>
          </p:cNvPr>
          <p:cNvSpPr/>
          <p:nvPr userDrawn="1"/>
        </p:nvSpPr>
        <p:spPr>
          <a:xfrm>
            <a:off x="4611277" y="1636478"/>
            <a:ext cx="2975578" cy="647800"/>
          </a:xfrm>
          <a:prstGeom prst="roundRect">
            <a:avLst>
              <a:gd name="adj" fmla="val 27205"/>
            </a:avLst>
          </a:prstGeom>
          <a:solidFill>
            <a:srgbClr val="FECA65"/>
          </a:solidFill>
          <a:ln>
            <a:solidFill>
              <a:srgbClr val="FEC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30" name="Textplatzhalter 30">
            <a:extLst>
              <a:ext uri="{FF2B5EF4-FFF2-40B4-BE49-F238E27FC236}">
                <a16:creationId xmlns:a16="http://schemas.microsoft.com/office/drawing/2014/main" id="{429E004A-6577-465A-97C4-45205836139E}"/>
              </a:ext>
            </a:extLst>
          </p:cNvPr>
          <p:cNvSpPr>
            <a:spLocks noGrp="1"/>
          </p:cNvSpPr>
          <p:nvPr>
            <p:ph type="body" sz="quarter" idx="16" hasCustomPrompt="1"/>
          </p:nvPr>
        </p:nvSpPr>
        <p:spPr>
          <a:xfrm>
            <a:off x="4603226"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32" name="Textplatzhalter 2">
            <a:extLst>
              <a:ext uri="{FF2B5EF4-FFF2-40B4-BE49-F238E27FC236}">
                <a16:creationId xmlns:a16="http://schemas.microsoft.com/office/drawing/2014/main" id="{4E330B8C-9EEB-4F39-AC99-9A5F30C59946}"/>
              </a:ext>
            </a:extLst>
          </p:cNvPr>
          <p:cNvSpPr>
            <a:spLocks noGrp="1"/>
          </p:cNvSpPr>
          <p:nvPr>
            <p:ph type="body" sz="quarter" idx="17" hasCustomPrompt="1"/>
          </p:nvPr>
        </p:nvSpPr>
        <p:spPr>
          <a:xfrm>
            <a:off x="4613196" y="2005461"/>
            <a:ext cx="2976563" cy="325438"/>
          </a:xfrm>
          <a:prstGeom prst="rect">
            <a:avLst/>
          </a:prstGeom>
        </p:spPr>
        <p:txBody>
          <a:bodyPr/>
          <a:lstStyle>
            <a:lvl1pPr algn="ctr">
              <a:buNone/>
              <a:defRPr sz="1100"/>
            </a:lvl1pPr>
          </a:lstStyle>
          <a:p>
            <a:pPr lvl="0"/>
            <a:r>
              <a:rPr lang="de-DE" dirty="0"/>
              <a:t>Unterschrift</a:t>
            </a:r>
          </a:p>
        </p:txBody>
      </p:sp>
      <p:sp>
        <p:nvSpPr>
          <p:cNvPr id="39" name="Rechteck: abgerundete Ecken 38">
            <a:extLst>
              <a:ext uri="{FF2B5EF4-FFF2-40B4-BE49-F238E27FC236}">
                <a16:creationId xmlns:a16="http://schemas.microsoft.com/office/drawing/2014/main" id="{653002DB-BEED-4C70-9D8E-5AB658C8525D}"/>
              </a:ext>
            </a:extLst>
          </p:cNvPr>
          <p:cNvSpPr/>
          <p:nvPr userDrawn="1"/>
        </p:nvSpPr>
        <p:spPr>
          <a:xfrm>
            <a:off x="8488706" y="1636478"/>
            <a:ext cx="2975578" cy="647800"/>
          </a:xfrm>
          <a:prstGeom prst="roundRect">
            <a:avLst>
              <a:gd name="adj" fmla="val 27205"/>
            </a:avLst>
          </a:prstGeom>
          <a:solidFill>
            <a:srgbClr val="D4D4D4"/>
          </a:solidFill>
          <a:ln>
            <a:solidFill>
              <a:srgbClr val="D4D4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sz="1100" dirty="0">
              <a:solidFill>
                <a:schemeClr val="tx1"/>
              </a:solidFill>
            </a:endParaRPr>
          </a:p>
        </p:txBody>
      </p:sp>
      <p:sp>
        <p:nvSpPr>
          <p:cNvPr id="40" name="Textplatzhalter 30">
            <a:extLst>
              <a:ext uri="{FF2B5EF4-FFF2-40B4-BE49-F238E27FC236}">
                <a16:creationId xmlns:a16="http://schemas.microsoft.com/office/drawing/2014/main" id="{63E462CC-03BA-48DD-A976-995650D6CE5F}"/>
              </a:ext>
            </a:extLst>
          </p:cNvPr>
          <p:cNvSpPr>
            <a:spLocks noGrp="1"/>
          </p:cNvSpPr>
          <p:nvPr>
            <p:ph type="body" sz="quarter" idx="18" hasCustomPrompt="1"/>
          </p:nvPr>
        </p:nvSpPr>
        <p:spPr>
          <a:xfrm>
            <a:off x="8480655" y="1715865"/>
            <a:ext cx="2976562" cy="325453"/>
          </a:xfrm>
          <a:prstGeom prst="rect">
            <a:avLst/>
          </a:prstGeom>
        </p:spPr>
        <p:txBody>
          <a:bodyPr/>
          <a:lstStyle>
            <a:lvl1pPr algn="ctr">
              <a:buNone/>
              <a:defRPr sz="1100"/>
            </a:lvl1pPr>
          </a:lstStyle>
          <a:p>
            <a:pPr lvl="0"/>
            <a:r>
              <a:rPr lang="de-DE" sz="2000" dirty="0"/>
              <a:t>Überschrift</a:t>
            </a:r>
          </a:p>
          <a:p>
            <a:pPr lvl="0"/>
            <a:endParaRPr lang="de-DE" dirty="0"/>
          </a:p>
        </p:txBody>
      </p:sp>
      <p:sp>
        <p:nvSpPr>
          <p:cNvPr id="41" name="Textplatzhalter 2">
            <a:extLst>
              <a:ext uri="{FF2B5EF4-FFF2-40B4-BE49-F238E27FC236}">
                <a16:creationId xmlns:a16="http://schemas.microsoft.com/office/drawing/2014/main" id="{32B0162F-FA50-4736-AE67-4FDBD0BBEFA4}"/>
              </a:ext>
            </a:extLst>
          </p:cNvPr>
          <p:cNvSpPr>
            <a:spLocks noGrp="1"/>
          </p:cNvSpPr>
          <p:nvPr>
            <p:ph type="body" sz="quarter" idx="19" hasCustomPrompt="1"/>
          </p:nvPr>
        </p:nvSpPr>
        <p:spPr>
          <a:xfrm>
            <a:off x="8490625" y="2005461"/>
            <a:ext cx="2976563" cy="325438"/>
          </a:xfrm>
          <a:prstGeom prst="rect">
            <a:avLst/>
          </a:prstGeom>
        </p:spPr>
        <p:txBody>
          <a:bodyPr/>
          <a:lstStyle>
            <a:lvl1pPr algn="ctr">
              <a:buNone/>
              <a:defRPr sz="1100"/>
            </a:lvl1pPr>
          </a:lstStyle>
          <a:p>
            <a:pPr lvl="0"/>
            <a:r>
              <a:rPr lang="de-DE" dirty="0"/>
              <a:t>Unterschrift</a:t>
            </a:r>
          </a:p>
        </p:txBody>
      </p:sp>
      <p:sp>
        <p:nvSpPr>
          <p:cNvPr id="24" name="Textplatzhalter 2">
            <a:extLst>
              <a:ext uri="{FF2B5EF4-FFF2-40B4-BE49-F238E27FC236}">
                <a16:creationId xmlns:a16="http://schemas.microsoft.com/office/drawing/2014/main" id="{6ACA2A22-92C5-40E8-AF33-D5EA3AF5A7F8}"/>
              </a:ext>
            </a:extLst>
          </p:cNvPr>
          <p:cNvSpPr>
            <a:spLocks noGrp="1"/>
          </p:cNvSpPr>
          <p:nvPr>
            <p:ph type="body" sz="quarter" idx="20"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5" name="Textfeld 24">
            <a:extLst>
              <a:ext uri="{FF2B5EF4-FFF2-40B4-BE49-F238E27FC236}">
                <a16:creationId xmlns:a16="http://schemas.microsoft.com/office/drawing/2014/main" id="{8C38B0AF-A04D-4D1B-A5C2-A1DE25F7E388}"/>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3" name="Bildplatzhalter 14">
            <a:extLst>
              <a:ext uri="{FF2B5EF4-FFF2-40B4-BE49-F238E27FC236}">
                <a16:creationId xmlns:a16="http://schemas.microsoft.com/office/drawing/2014/main" id="{AF943BB2-256D-47B6-AD58-2D203218A498}"/>
              </a:ext>
            </a:extLst>
          </p:cNvPr>
          <p:cNvSpPr>
            <a:spLocks noGrp="1"/>
          </p:cNvSpPr>
          <p:nvPr>
            <p:ph type="pic" sz="quarter" idx="21"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1065681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ärkeneinteilung">
    <p:spTree>
      <p:nvGrpSpPr>
        <p:cNvPr id="1" name=""/>
        <p:cNvGrpSpPr/>
        <p:nvPr/>
      </p:nvGrpSpPr>
      <p:grpSpPr>
        <a:xfrm>
          <a:off x="0" y="0"/>
          <a:ext cx="0" cy="0"/>
          <a:chOff x="0" y="0"/>
          <a:chExt cx="0" cy="0"/>
        </a:xfrm>
      </p:grpSpPr>
      <p:sp>
        <p:nvSpPr>
          <p:cNvPr id="168" name="Textplatzhalter 166">
            <a:extLst>
              <a:ext uri="{FF2B5EF4-FFF2-40B4-BE49-F238E27FC236}">
                <a16:creationId xmlns:a16="http://schemas.microsoft.com/office/drawing/2014/main" id="{E54F969C-9C5F-473C-8ACE-7E0EC899FE8E}"/>
              </a:ext>
            </a:extLst>
          </p:cNvPr>
          <p:cNvSpPr>
            <a:spLocks noGrp="1"/>
          </p:cNvSpPr>
          <p:nvPr>
            <p:ph type="body" sz="quarter" idx="12" hasCustomPrompt="1"/>
          </p:nvPr>
        </p:nvSpPr>
        <p:spPr>
          <a:xfrm>
            <a:off x="2505536" y="3609201"/>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67" name="Textplatzhalter 166">
            <a:extLst>
              <a:ext uri="{FF2B5EF4-FFF2-40B4-BE49-F238E27FC236}">
                <a16:creationId xmlns:a16="http://schemas.microsoft.com/office/drawing/2014/main" id="{3C5BD997-FC04-4DD2-B52C-0162E6B82041}"/>
              </a:ext>
            </a:extLst>
          </p:cNvPr>
          <p:cNvSpPr>
            <a:spLocks noGrp="1"/>
          </p:cNvSpPr>
          <p:nvPr>
            <p:ph type="body" sz="quarter" idx="11" hasCustomPrompt="1"/>
          </p:nvPr>
        </p:nvSpPr>
        <p:spPr>
          <a:xfrm>
            <a:off x="2505536" y="2532063"/>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graphicFrame>
        <p:nvGraphicFramePr>
          <p:cNvPr id="154" name="Tabelle 153">
            <a:extLst>
              <a:ext uri="{FF2B5EF4-FFF2-40B4-BE49-F238E27FC236}">
                <a16:creationId xmlns:a16="http://schemas.microsoft.com/office/drawing/2014/main" id="{8C2EC254-520A-4462-BF8F-A3F55ED17307}"/>
              </a:ext>
            </a:extLst>
          </p:cNvPr>
          <p:cNvGraphicFramePr>
            <a:graphicFrameLocks noGrp="1"/>
          </p:cNvGraphicFramePr>
          <p:nvPr userDrawn="1">
            <p:extLst>
              <p:ext uri="{D42A27DB-BD31-4B8C-83A1-F6EECF244321}">
                <p14:modId xmlns:p14="http://schemas.microsoft.com/office/powerpoint/2010/main" val="257125352"/>
              </p:ext>
            </p:extLst>
          </p:nvPr>
        </p:nvGraphicFramePr>
        <p:xfrm>
          <a:off x="4194158" y="2192207"/>
          <a:ext cx="4142703" cy="3258354"/>
        </p:xfrm>
        <a:graphic>
          <a:graphicData uri="http://schemas.openxmlformats.org/drawingml/2006/table">
            <a:tbl>
              <a:tblPr firstRow="1" bandRow="1">
                <a:tableStyleId>{5C22544A-7EE6-4342-B048-85BDC9FD1C3A}</a:tableStyleId>
              </a:tblPr>
              <a:tblGrid>
                <a:gridCol w="1380901">
                  <a:extLst>
                    <a:ext uri="{9D8B030D-6E8A-4147-A177-3AD203B41FA5}">
                      <a16:colId xmlns:a16="http://schemas.microsoft.com/office/drawing/2014/main" val="20000"/>
                    </a:ext>
                  </a:extLst>
                </a:gridCol>
                <a:gridCol w="1380901">
                  <a:extLst>
                    <a:ext uri="{9D8B030D-6E8A-4147-A177-3AD203B41FA5}">
                      <a16:colId xmlns:a16="http://schemas.microsoft.com/office/drawing/2014/main" val="20001"/>
                    </a:ext>
                  </a:extLst>
                </a:gridCol>
                <a:gridCol w="1380901">
                  <a:extLst>
                    <a:ext uri="{9D8B030D-6E8A-4147-A177-3AD203B41FA5}">
                      <a16:colId xmlns:a16="http://schemas.microsoft.com/office/drawing/2014/main" val="20002"/>
                    </a:ext>
                  </a:extLst>
                </a:gridCol>
              </a:tblGrid>
              <a:tr h="1086118">
                <a:tc>
                  <a:txBody>
                    <a:bodyPr/>
                    <a:lstStyle/>
                    <a:p>
                      <a:pPr algn="ctr" rtl="0"/>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006BA0"/>
                    </a:solidFill>
                  </a:tcPr>
                </a:tc>
                <a:tc>
                  <a:txBody>
                    <a:bodyPr/>
                    <a:lstStyle/>
                    <a:p>
                      <a:pPr algn="ctr" rtl="0"/>
                      <a:endParaRPr lang="de-DE" sz="1400" b="0" noProof="0" dirty="0">
                        <a:solidFill>
                          <a:schemeClr val="bg1"/>
                        </a:solidFill>
                        <a:latin typeface="+mn-lt"/>
                      </a:endParaRPr>
                    </a:p>
                  </a:txBody>
                  <a:tcPr anchor="ctr">
                    <a:lnB w="12700" cap="flat" cmpd="sng" algn="ctr">
                      <a:solidFill>
                        <a:schemeClr val="bg1"/>
                      </a:solidFill>
                      <a:prstDash val="solid"/>
                      <a:round/>
                      <a:headEnd type="none" w="med" len="med"/>
                      <a:tailEnd type="none" w="med" len="med"/>
                    </a:lnB>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B w="12700" cap="flat" cmpd="sng" algn="ctr">
                      <a:solidFill>
                        <a:schemeClr val="bg1"/>
                      </a:solidFill>
                      <a:prstDash val="solid"/>
                      <a:round/>
                      <a:headEnd type="none" w="med" len="med"/>
                      <a:tailEnd type="none" w="med" len="med"/>
                    </a:lnB>
                    <a:solidFill>
                      <a:srgbClr val="86D6EC"/>
                    </a:solidFill>
                  </a:tcPr>
                </a:tc>
                <a:extLst>
                  <a:ext uri="{0D108BD9-81ED-4DB2-BD59-A6C34878D82A}">
                    <a16:rowId xmlns:a16="http://schemas.microsoft.com/office/drawing/2014/main" val="10000"/>
                  </a:ext>
                </a:extLst>
              </a:tr>
              <a:tr h="1086118">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lnT w="12700" cap="flat" cmpd="sng" algn="ctr">
                      <a:solidFill>
                        <a:schemeClr val="bg1"/>
                      </a:solidFill>
                      <a:prstDash val="solid"/>
                      <a:round/>
                      <a:headEnd type="none" w="med" len="med"/>
                      <a:tailEnd type="none" w="med" len="med"/>
                    </a:lnT>
                    <a:solidFill>
                      <a:srgbClr val="FF9600"/>
                    </a:solidFill>
                  </a:tcPr>
                </a:tc>
                <a:tc>
                  <a:txBody>
                    <a:bodyPr/>
                    <a:lstStyle/>
                    <a:p>
                      <a:pPr algn="ctr" rtl="0"/>
                      <a:endParaRPr lang="de-DE" sz="1400" b="0" noProof="0" dirty="0">
                        <a:solidFill>
                          <a:schemeClr val="bg1"/>
                        </a:solidFill>
                        <a:latin typeface="+mn-lt"/>
                      </a:endParaRPr>
                    </a:p>
                  </a:txBody>
                  <a:tcPr anchor="ctr">
                    <a:lnT w="12700" cap="flat" cmpd="sng" algn="ctr">
                      <a:solidFill>
                        <a:schemeClr val="bg1"/>
                      </a:solidFill>
                      <a:prstDash val="solid"/>
                      <a:round/>
                      <a:headEnd type="none" w="med" len="med"/>
                      <a:tailEnd type="none" w="med" len="med"/>
                    </a:lnT>
                    <a:solidFill>
                      <a:srgbClr val="D4D4D4"/>
                    </a:solidFill>
                  </a:tcPr>
                </a:tc>
                <a:extLst>
                  <a:ext uri="{0D108BD9-81ED-4DB2-BD59-A6C34878D82A}">
                    <a16:rowId xmlns:a16="http://schemas.microsoft.com/office/drawing/2014/main" val="10001"/>
                  </a:ext>
                </a:extLst>
              </a:tr>
              <a:tr h="10861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FECA65"/>
                    </a:solidFill>
                  </a:tcPr>
                </a:tc>
                <a:tc>
                  <a:txBody>
                    <a:bodyPr/>
                    <a:lstStyle/>
                    <a:p>
                      <a:pPr algn="ctr" rtl="0"/>
                      <a:endParaRPr lang="de-DE" sz="1400" b="0" noProof="0" dirty="0">
                        <a:solidFill>
                          <a:schemeClr val="bg1"/>
                        </a:solidFill>
                        <a:latin typeface="+mn-lt"/>
                      </a:endParaRPr>
                    </a:p>
                  </a:txBody>
                  <a:tcPr anchor="ctr">
                    <a:solidFill>
                      <a:srgbClr val="D4D4D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0" noProof="0" dirty="0">
                        <a:solidFill>
                          <a:schemeClr val="bg1"/>
                        </a:solidFill>
                        <a:latin typeface="+mj-lt"/>
                        <a:cs typeface="Arial" panose="020B0604020202020204" pitchFamily="34" charset="0"/>
                      </a:endParaRPr>
                    </a:p>
                  </a:txBody>
                  <a:tcPr anchor="ctr">
                    <a:solidFill>
                      <a:srgbClr val="848484"/>
                    </a:solidFill>
                  </a:tcPr>
                </a:tc>
                <a:extLst>
                  <a:ext uri="{0D108BD9-81ED-4DB2-BD59-A6C34878D82A}">
                    <a16:rowId xmlns:a16="http://schemas.microsoft.com/office/drawing/2014/main" val="10002"/>
                  </a:ext>
                </a:extLst>
              </a:tr>
            </a:tbl>
          </a:graphicData>
        </a:graphic>
      </p:graphicFrame>
      <p:grpSp>
        <p:nvGrpSpPr>
          <p:cNvPr id="155" name="Gruppieren 154" descr="Diagramm">
            <a:extLst>
              <a:ext uri="{FF2B5EF4-FFF2-40B4-BE49-F238E27FC236}">
                <a16:creationId xmlns:a16="http://schemas.microsoft.com/office/drawing/2014/main" id="{460DE0D2-4C88-4933-A029-EBC67125DC40}"/>
              </a:ext>
            </a:extLst>
          </p:cNvPr>
          <p:cNvGrpSpPr/>
          <p:nvPr userDrawn="1"/>
        </p:nvGrpSpPr>
        <p:grpSpPr>
          <a:xfrm>
            <a:off x="4489527" y="5934030"/>
            <a:ext cx="3573091" cy="261610"/>
            <a:chOff x="3171820" y="6150173"/>
            <a:chExt cx="3573091" cy="261610"/>
          </a:xfrm>
        </p:grpSpPr>
        <p:sp>
          <p:nvSpPr>
            <p:cNvPr id="159" name="Textfeld 158">
              <a:extLst>
                <a:ext uri="{FF2B5EF4-FFF2-40B4-BE49-F238E27FC236}">
                  <a16:creationId xmlns:a16="http://schemas.microsoft.com/office/drawing/2014/main" id="{E017784E-8ED7-4ABC-BB75-8719BE093032}"/>
                </a:ext>
              </a:extLst>
            </p:cNvPr>
            <p:cNvSpPr txBox="1"/>
            <p:nvPr/>
          </p:nvSpPr>
          <p:spPr>
            <a:xfrm>
              <a:off x="3171820" y="6150173"/>
              <a:ext cx="923674"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schwach</a:t>
              </a:r>
            </a:p>
          </p:txBody>
        </p:sp>
        <p:sp>
          <p:nvSpPr>
            <p:cNvPr id="160" name="Textfeld 159">
              <a:extLst>
                <a:ext uri="{FF2B5EF4-FFF2-40B4-BE49-F238E27FC236}">
                  <a16:creationId xmlns:a16="http://schemas.microsoft.com/office/drawing/2014/main" id="{2D985A95-056A-43C9-8415-FF2FE285461A}"/>
                </a:ext>
              </a:extLst>
            </p:cNvPr>
            <p:cNvSpPr txBox="1"/>
            <p:nvPr/>
          </p:nvSpPr>
          <p:spPr>
            <a:xfrm>
              <a:off x="454985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mittel</a:t>
              </a:r>
            </a:p>
          </p:txBody>
        </p:sp>
        <p:sp>
          <p:nvSpPr>
            <p:cNvPr id="161" name="Textfeld 160">
              <a:extLst>
                <a:ext uri="{FF2B5EF4-FFF2-40B4-BE49-F238E27FC236}">
                  <a16:creationId xmlns:a16="http://schemas.microsoft.com/office/drawing/2014/main" id="{5C788580-DF3C-483F-B401-CDCD6FE10352}"/>
                </a:ext>
              </a:extLst>
            </p:cNvPr>
            <p:cNvSpPr txBox="1"/>
            <p:nvPr/>
          </p:nvSpPr>
          <p:spPr>
            <a:xfrm>
              <a:off x="5927899" y="6150173"/>
              <a:ext cx="817012" cy="261610"/>
            </a:xfrm>
            <a:prstGeom prst="rect">
              <a:avLst/>
            </a:prstGeom>
            <a:noFill/>
          </p:spPr>
          <p:txBody>
            <a:bodyPr wrap="square" rtlCol="0">
              <a:spAutoFit/>
            </a:bodyPr>
            <a:lstStyle/>
            <a:p>
              <a:pPr algn="ctr" rtl="0"/>
              <a:r>
                <a:rPr lang="de-DE" sz="1100" dirty="0">
                  <a:solidFill>
                    <a:srgbClr val="7F7F7F"/>
                  </a:solidFill>
                  <a:latin typeface="+mj-lt"/>
                  <a:cs typeface="Arial" panose="020B0604020202020204" pitchFamily="34" charset="0"/>
                </a:rPr>
                <a:t>stark</a:t>
              </a:r>
            </a:p>
          </p:txBody>
        </p:sp>
      </p:grpSp>
      <p:cxnSp>
        <p:nvCxnSpPr>
          <p:cNvPr id="164" name="Gerade Verbindung mit Pfeil 163" title="Zeitachsen-Ereignislinien">
            <a:extLst>
              <a:ext uri="{FF2B5EF4-FFF2-40B4-BE49-F238E27FC236}">
                <a16:creationId xmlns:a16="http://schemas.microsoft.com/office/drawing/2014/main" id="{B28EE6B2-E10F-44F1-BEB6-C8C372A4514A}"/>
              </a:ext>
            </a:extLst>
          </p:cNvPr>
          <p:cNvCxnSpPr>
            <a:cxnSpLocks/>
          </p:cNvCxnSpPr>
          <p:nvPr userDrawn="1"/>
        </p:nvCxnSpPr>
        <p:spPr>
          <a:xfrm flipV="1">
            <a:off x="3948943" y="2161439"/>
            <a:ext cx="0" cy="328912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cxnSp>
        <p:nvCxnSpPr>
          <p:cNvPr id="165" name="Gerade Verbindung mit Pfeil 164" title="Zeitachsen-Ereignislinien">
            <a:extLst>
              <a:ext uri="{FF2B5EF4-FFF2-40B4-BE49-F238E27FC236}">
                <a16:creationId xmlns:a16="http://schemas.microsoft.com/office/drawing/2014/main" id="{71F748AB-AF20-42D6-B503-E1879D87882C}"/>
              </a:ext>
            </a:extLst>
          </p:cNvPr>
          <p:cNvCxnSpPr>
            <a:cxnSpLocks/>
          </p:cNvCxnSpPr>
          <p:nvPr userDrawn="1"/>
        </p:nvCxnSpPr>
        <p:spPr>
          <a:xfrm>
            <a:off x="4273358" y="5749221"/>
            <a:ext cx="4045224" cy="10632"/>
          </a:xfrm>
          <a:prstGeom prst="straightConnector1">
            <a:avLst/>
          </a:prstGeom>
          <a:ln w="76200" cap="rnd">
            <a:solidFill>
              <a:srgbClr val="D9D9D9"/>
            </a:solidFill>
            <a:round/>
            <a:tailEnd type="arrow"/>
          </a:ln>
        </p:spPr>
        <p:style>
          <a:lnRef idx="1">
            <a:schemeClr val="accent1"/>
          </a:lnRef>
          <a:fillRef idx="0">
            <a:schemeClr val="accent1"/>
          </a:fillRef>
          <a:effectRef idx="0">
            <a:schemeClr val="accent1"/>
          </a:effectRef>
          <a:fontRef idx="minor">
            <a:schemeClr val="tx1"/>
          </a:fontRef>
        </p:style>
      </p:cxnSp>
      <p:sp>
        <p:nvSpPr>
          <p:cNvPr id="169" name="Textplatzhalter 166">
            <a:extLst>
              <a:ext uri="{FF2B5EF4-FFF2-40B4-BE49-F238E27FC236}">
                <a16:creationId xmlns:a16="http://schemas.microsoft.com/office/drawing/2014/main" id="{FB1415EB-0B1A-4DE8-A724-402D0C7637A0}"/>
              </a:ext>
            </a:extLst>
          </p:cNvPr>
          <p:cNvSpPr>
            <a:spLocks noGrp="1"/>
          </p:cNvSpPr>
          <p:nvPr>
            <p:ph type="body" sz="quarter" idx="13" hasCustomPrompt="1"/>
          </p:nvPr>
        </p:nvSpPr>
        <p:spPr>
          <a:xfrm>
            <a:off x="2505536" y="4712216"/>
            <a:ext cx="1320800" cy="576262"/>
          </a:xfrm>
          <a:prstGeom prst="rect">
            <a:avLst/>
          </a:prstGeom>
        </p:spPr>
        <p:txBody>
          <a:bodyPr/>
          <a:lstStyle>
            <a:lvl1pPr algn="r">
              <a:buNone/>
              <a:defRPr sz="1050">
                <a:solidFill>
                  <a:srgbClr val="7F7F7F"/>
                </a:solidFill>
              </a:defRPr>
            </a:lvl1pPr>
          </a:lstStyle>
          <a:p>
            <a:pPr lvl="0"/>
            <a:r>
              <a:rPr lang="de-DE" sz="1050" dirty="0"/>
              <a:t>Text einfügen </a:t>
            </a:r>
            <a:endParaRPr lang="de-DE" dirty="0"/>
          </a:p>
        </p:txBody>
      </p:sp>
      <p:sp>
        <p:nvSpPr>
          <p:cNvPr id="171" name="Textplatzhalter 170">
            <a:extLst>
              <a:ext uri="{FF2B5EF4-FFF2-40B4-BE49-F238E27FC236}">
                <a16:creationId xmlns:a16="http://schemas.microsoft.com/office/drawing/2014/main" id="{98278EE6-496E-4B0F-A930-A9EAA6CF4370}"/>
              </a:ext>
            </a:extLst>
          </p:cNvPr>
          <p:cNvSpPr>
            <a:spLocks noGrp="1"/>
          </p:cNvSpPr>
          <p:nvPr>
            <p:ph type="body" sz="quarter" idx="14" hasCustomPrompt="1"/>
          </p:nvPr>
        </p:nvSpPr>
        <p:spPr>
          <a:xfrm>
            <a:off x="3165475" y="1566863"/>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172" name="Textplatzhalter 170">
            <a:extLst>
              <a:ext uri="{FF2B5EF4-FFF2-40B4-BE49-F238E27FC236}">
                <a16:creationId xmlns:a16="http://schemas.microsoft.com/office/drawing/2014/main" id="{A6FC9E71-AEAB-4943-8842-D8BB03B43923}"/>
              </a:ext>
            </a:extLst>
          </p:cNvPr>
          <p:cNvSpPr>
            <a:spLocks noGrp="1"/>
          </p:cNvSpPr>
          <p:nvPr>
            <p:ph type="body" sz="quarter" idx="15" hasCustomPrompt="1"/>
          </p:nvPr>
        </p:nvSpPr>
        <p:spPr>
          <a:xfrm>
            <a:off x="8336861" y="5534428"/>
            <a:ext cx="1463675" cy="450850"/>
          </a:xfrm>
          <a:prstGeom prst="rect">
            <a:avLst/>
          </a:prstGeom>
        </p:spPr>
        <p:txBody>
          <a:bodyPr/>
          <a:lstStyle>
            <a:lvl1pPr algn="ctr">
              <a:buNone/>
              <a:defRPr sz="1200">
                <a:solidFill>
                  <a:srgbClr val="7F7F7F"/>
                </a:solidFill>
              </a:defRPr>
            </a:lvl1pPr>
          </a:lstStyle>
          <a:p>
            <a:pPr lvl="0"/>
            <a:r>
              <a:rPr lang="de-DE" dirty="0"/>
              <a:t>Text einfügen</a:t>
            </a:r>
          </a:p>
        </p:txBody>
      </p:sp>
      <p:sp>
        <p:nvSpPr>
          <p:cNvPr id="3" name="Textplatzhalter 2">
            <a:extLst>
              <a:ext uri="{FF2B5EF4-FFF2-40B4-BE49-F238E27FC236}">
                <a16:creationId xmlns:a16="http://schemas.microsoft.com/office/drawing/2014/main" id="{A7AEC59A-1F6C-4437-81E9-DA948CFDAF2A}"/>
              </a:ext>
            </a:extLst>
          </p:cNvPr>
          <p:cNvSpPr>
            <a:spLocks noGrp="1"/>
          </p:cNvSpPr>
          <p:nvPr>
            <p:ph type="body" sz="quarter" idx="16" hasCustomPrompt="1"/>
          </p:nvPr>
        </p:nvSpPr>
        <p:spPr>
          <a:xfrm>
            <a:off x="4194159" y="244631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3" name="Textplatzhalter 2">
            <a:extLst>
              <a:ext uri="{FF2B5EF4-FFF2-40B4-BE49-F238E27FC236}">
                <a16:creationId xmlns:a16="http://schemas.microsoft.com/office/drawing/2014/main" id="{FA24ECD7-9FBE-4843-B87D-8D392EF4B444}"/>
              </a:ext>
            </a:extLst>
          </p:cNvPr>
          <p:cNvSpPr>
            <a:spLocks noGrp="1"/>
          </p:cNvSpPr>
          <p:nvPr>
            <p:ph type="body" sz="quarter" idx="17" hasCustomPrompt="1"/>
          </p:nvPr>
        </p:nvSpPr>
        <p:spPr>
          <a:xfrm>
            <a:off x="4194157" y="4659086"/>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4" name="Textplatzhalter 2">
            <a:extLst>
              <a:ext uri="{FF2B5EF4-FFF2-40B4-BE49-F238E27FC236}">
                <a16:creationId xmlns:a16="http://schemas.microsoft.com/office/drawing/2014/main" id="{A5CC7C28-E48D-498E-B2DC-A9B2425FC1CB}"/>
              </a:ext>
            </a:extLst>
          </p:cNvPr>
          <p:cNvSpPr>
            <a:spLocks noGrp="1"/>
          </p:cNvSpPr>
          <p:nvPr>
            <p:ph type="body" sz="quarter" idx="18" hasCustomPrompt="1"/>
          </p:nvPr>
        </p:nvSpPr>
        <p:spPr>
          <a:xfrm>
            <a:off x="5580494" y="3547711"/>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5" name="Textplatzhalter 2">
            <a:extLst>
              <a:ext uri="{FF2B5EF4-FFF2-40B4-BE49-F238E27FC236}">
                <a16:creationId xmlns:a16="http://schemas.microsoft.com/office/drawing/2014/main" id="{33588661-2E9B-4859-8F23-C02E2BC1F243}"/>
              </a:ext>
            </a:extLst>
          </p:cNvPr>
          <p:cNvSpPr>
            <a:spLocks noGrp="1"/>
          </p:cNvSpPr>
          <p:nvPr>
            <p:ph type="body" sz="quarter" idx="19" hasCustomPrompt="1"/>
          </p:nvPr>
        </p:nvSpPr>
        <p:spPr>
          <a:xfrm>
            <a:off x="6948552" y="244330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Hier steht Ihr Text</a:t>
            </a:r>
            <a:endParaRPr lang="de-DE" dirty="0"/>
          </a:p>
        </p:txBody>
      </p:sp>
      <p:sp>
        <p:nvSpPr>
          <p:cNvPr id="26" name="Textplatzhalter 2">
            <a:extLst>
              <a:ext uri="{FF2B5EF4-FFF2-40B4-BE49-F238E27FC236}">
                <a16:creationId xmlns:a16="http://schemas.microsoft.com/office/drawing/2014/main" id="{6E2E632D-E954-4F57-B0C9-CB7B9C60C55C}"/>
              </a:ext>
            </a:extLst>
          </p:cNvPr>
          <p:cNvSpPr>
            <a:spLocks noGrp="1"/>
          </p:cNvSpPr>
          <p:nvPr>
            <p:ph type="body" sz="quarter" idx="20" hasCustomPrompt="1"/>
          </p:nvPr>
        </p:nvSpPr>
        <p:spPr>
          <a:xfrm>
            <a:off x="6955646" y="4654427"/>
            <a:ext cx="1370030" cy="516577"/>
          </a:xfrm>
          <a:prstGeom prst="rect">
            <a:avLst/>
          </a:prstGeom>
        </p:spPr>
        <p:txBody>
          <a:bodyPr/>
          <a:lstStyle>
            <a:lvl1pPr marL="0" indent="0" algn="ctr">
              <a:lnSpc>
                <a:spcPct val="100000"/>
              </a:lnSpc>
              <a:spcBef>
                <a:spcPts val="0"/>
              </a:spcBef>
              <a:buNone/>
              <a:defRPr sz="1400">
                <a:solidFill>
                  <a:schemeClr val="bg1"/>
                </a:solidFill>
              </a:defRPr>
            </a:lvl1pPr>
          </a:lstStyle>
          <a:p>
            <a:pPr lvl="0"/>
            <a:r>
              <a:rPr lang="de-DE" sz="1400" dirty="0"/>
              <a:t>Text hier </a:t>
            </a:r>
          </a:p>
          <a:p>
            <a:pPr lvl="0"/>
            <a:r>
              <a:rPr lang="de-DE" sz="1400" dirty="0"/>
              <a:t>einfügen</a:t>
            </a:r>
            <a:endParaRPr lang="de-DE" dirty="0"/>
          </a:p>
        </p:txBody>
      </p:sp>
      <p:sp>
        <p:nvSpPr>
          <p:cNvPr id="27" name="Textplatzhalter 2">
            <a:extLst>
              <a:ext uri="{FF2B5EF4-FFF2-40B4-BE49-F238E27FC236}">
                <a16:creationId xmlns:a16="http://schemas.microsoft.com/office/drawing/2014/main" id="{98D9D80C-1C5D-424E-A8E9-FB9CE5037139}"/>
              </a:ext>
            </a:extLst>
          </p:cNvPr>
          <p:cNvSpPr>
            <a:spLocks noGrp="1"/>
          </p:cNvSpPr>
          <p:nvPr>
            <p:ph type="body" sz="quarter" idx="21"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8" name="Textfeld 27">
            <a:extLst>
              <a:ext uri="{FF2B5EF4-FFF2-40B4-BE49-F238E27FC236}">
                <a16:creationId xmlns:a16="http://schemas.microsoft.com/office/drawing/2014/main" id="{979AD9B2-7F98-4CCE-B99D-B49A54AF93AE}"/>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9" name="Bildplatzhalter 14">
            <a:extLst>
              <a:ext uri="{FF2B5EF4-FFF2-40B4-BE49-F238E27FC236}">
                <a16:creationId xmlns:a16="http://schemas.microsoft.com/office/drawing/2014/main" id="{D74988D0-D343-40C4-A9AF-F16918E77C80}"/>
              </a:ext>
            </a:extLst>
          </p:cNvPr>
          <p:cNvSpPr>
            <a:spLocks noGrp="1"/>
          </p:cNvSpPr>
          <p:nvPr>
            <p:ph type="pic" sz="quarter" idx="2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77464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asen + Bild">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5ACA4FD7-4CDF-4080-8A0F-55BDAE367210}"/>
              </a:ext>
            </a:extLst>
          </p:cNvPr>
          <p:cNvSpPr>
            <a:spLocks noGrp="1"/>
          </p:cNvSpPr>
          <p:nvPr>
            <p:ph type="pic" sz="quarter" idx="20" hasCustomPrompt="1"/>
          </p:nvPr>
        </p:nvSpPr>
        <p:spPr>
          <a:xfrm>
            <a:off x="8230351" y="0"/>
            <a:ext cx="3971925" cy="6858000"/>
          </a:xfrm>
          <a:prstGeom prst="rect">
            <a:avLst/>
          </a:prstGeom>
        </p:spPr>
        <p:txBody>
          <a:bodyPr/>
          <a:lstStyle>
            <a:lvl1pPr>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dirty="0"/>
              <a:t>Bild durch klicken auf das Symbol einfügen </a:t>
            </a:r>
          </a:p>
          <a:p>
            <a:endParaRPr lang="de-DE" dirty="0"/>
          </a:p>
        </p:txBody>
      </p:sp>
      <p:sp>
        <p:nvSpPr>
          <p:cNvPr id="21" name="Ellipse 20">
            <a:extLst>
              <a:ext uri="{FF2B5EF4-FFF2-40B4-BE49-F238E27FC236}">
                <a16:creationId xmlns:a16="http://schemas.microsoft.com/office/drawing/2014/main" id="{69550D42-7A30-4BDE-A9AB-BEBE8DC1ECEB}"/>
              </a:ext>
            </a:extLst>
          </p:cNvPr>
          <p:cNvSpPr/>
          <p:nvPr userDrawn="1"/>
        </p:nvSpPr>
        <p:spPr>
          <a:xfrm>
            <a:off x="6618365" y="4944689"/>
            <a:ext cx="817200" cy="817200"/>
          </a:xfrm>
          <a:prstGeom prst="ellipse">
            <a:avLst/>
          </a:prstGeom>
          <a:solidFill>
            <a:srgbClr val="FFD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Ellipse 21">
            <a:extLst>
              <a:ext uri="{FF2B5EF4-FFF2-40B4-BE49-F238E27FC236}">
                <a16:creationId xmlns:a16="http://schemas.microsoft.com/office/drawing/2014/main" id="{F99DE13C-349A-4FF8-8E02-CEB41CCC6CA9}"/>
              </a:ext>
            </a:extLst>
          </p:cNvPr>
          <p:cNvSpPr/>
          <p:nvPr userDrawn="1"/>
        </p:nvSpPr>
        <p:spPr>
          <a:xfrm>
            <a:off x="332821" y="4944688"/>
            <a:ext cx="817200" cy="817200"/>
          </a:xfrm>
          <a:prstGeom prst="ellipse">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Ellipse 22">
            <a:extLst>
              <a:ext uri="{FF2B5EF4-FFF2-40B4-BE49-F238E27FC236}">
                <a16:creationId xmlns:a16="http://schemas.microsoft.com/office/drawing/2014/main" id="{D99ADCE6-43F0-41E1-BF58-0AFBA38606B9}"/>
              </a:ext>
            </a:extLst>
          </p:cNvPr>
          <p:cNvSpPr/>
          <p:nvPr userDrawn="1"/>
        </p:nvSpPr>
        <p:spPr>
          <a:xfrm>
            <a:off x="6618365" y="3698651"/>
            <a:ext cx="817200" cy="817200"/>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4" name="Ellipse 23">
            <a:extLst>
              <a:ext uri="{FF2B5EF4-FFF2-40B4-BE49-F238E27FC236}">
                <a16:creationId xmlns:a16="http://schemas.microsoft.com/office/drawing/2014/main" id="{27CB72AB-BBF9-45C2-B2E8-8F07C60D95C8}"/>
              </a:ext>
            </a:extLst>
          </p:cNvPr>
          <p:cNvSpPr/>
          <p:nvPr userDrawn="1"/>
        </p:nvSpPr>
        <p:spPr>
          <a:xfrm>
            <a:off x="332391" y="3698651"/>
            <a:ext cx="817200" cy="817200"/>
          </a:xfrm>
          <a:prstGeom prst="ellipse">
            <a:avLst/>
          </a:prstGeom>
          <a:solidFill>
            <a:srgbClr val="D4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5" name="Ellipse 24">
            <a:extLst>
              <a:ext uri="{FF2B5EF4-FFF2-40B4-BE49-F238E27FC236}">
                <a16:creationId xmlns:a16="http://schemas.microsoft.com/office/drawing/2014/main" id="{FA0E18EC-BC18-4D77-A338-47372BF31DCA}"/>
              </a:ext>
            </a:extLst>
          </p:cNvPr>
          <p:cNvSpPr/>
          <p:nvPr userDrawn="1"/>
        </p:nvSpPr>
        <p:spPr>
          <a:xfrm>
            <a:off x="332391" y="2453100"/>
            <a:ext cx="817200" cy="817200"/>
          </a:xfrm>
          <a:prstGeom prst="ellipse">
            <a:avLst/>
          </a:prstGeom>
          <a:solidFill>
            <a:srgbClr val="FE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Ellipse 25">
            <a:extLst>
              <a:ext uri="{FF2B5EF4-FFF2-40B4-BE49-F238E27FC236}">
                <a16:creationId xmlns:a16="http://schemas.microsoft.com/office/drawing/2014/main" id="{4F8E0C04-9B1B-4C3F-A13D-D2953E70C014}"/>
              </a:ext>
            </a:extLst>
          </p:cNvPr>
          <p:cNvSpPr/>
          <p:nvPr userDrawn="1"/>
        </p:nvSpPr>
        <p:spPr>
          <a:xfrm>
            <a:off x="6618363" y="2453100"/>
            <a:ext cx="817200" cy="817200"/>
          </a:xfrm>
          <a:prstGeom prst="ellipse">
            <a:avLst/>
          </a:prstGeom>
          <a:solidFill>
            <a:srgbClr val="FF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aphicFrame>
        <p:nvGraphicFramePr>
          <p:cNvPr id="27" name="Inhaltsplatzhalter 100" descr="SmartArt-Grafik">
            <a:extLst>
              <a:ext uri="{FF2B5EF4-FFF2-40B4-BE49-F238E27FC236}">
                <a16:creationId xmlns:a16="http://schemas.microsoft.com/office/drawing/2014/main" id="{4E3FE6A6-3AFB-488B-A441-6EE9C1780E45}"/>
              </a:ext>
            </a:extLst>
          </p:cNvPr>
          <p:cNvGraphicFramePr>
            <a:graphicFrameLocks/>
          </p:cNvGraphicFramePr>
          <p:nvPr userDrawn="1">
            <p:extLst>
              <p:ext uri="{D42A27DB-BD31-4B8C-83A1-F6EECF244321}">
                <p14:modId xmlns:p14="http://schemas.microsoft.com/office/powerpoint/2010/main" val="2152302531"/>
              </p:ext>
            </p:extLst>
          </p:nvPr>
        </p:nvGraphicFramePr>
        <p:xfrm>
          <a:off x="741421" y="2452614"/>
          <a:ext cx="6285544" cy="330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platzhalter 3">
            <a:extLst>
              <a:ext uri="{FF2B5EF4-FFF2-40B4-BE49-F238E27FC236}">
                <a16:creationId xmlns:a16="http://schemas.microsoft.com/office/drawing/2014/main" id="{F0E8AD88-6012-469B-89DE-5300CDBA24AE}"/>
              </a:ext>
            </a:extLst>
          </p:cNvPr>
          <p:cNvSpPr>
            <a:spLocks noGrp="1"/>
          </p:cNvSpPr>
          <p:nvPr>
            <p:ph type="body" sz="quarter" idx="11" hasCustomPrompt="1"/>
          </p:nvPr>
        </p:nvSpPr>
        <p:spPr>
          <a:xfrm>
            <a:off x="803275" y="255913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8" name="Textplatzhalter 3">
            <a:extLst>
              <a:ext uri="{FF2B5EF4-FFF2-40B4-BE49-F238E27FC236}">
                <a16:creationId xmlns:a16="http://schemas.microsoft.com/office/drawing/2014/main" id="{26D5512A-8282-4647-9221-8122E32356F5}"/>
              </a:ext>
            </a:extLst>
          </p:cNvPr>
          <p:cNvSpPr>
            <a:spLocks noGrp="1"/>
          </p:cNvSpPr>
          <p:nvPr>
            <p:ph type="body" sz="quarter" idx="12" hasCustomPrompt="1"/>
          </p:nvPr>
        </p:nvSpPr>
        <p:spPr>
          <a:xfrm>
            <a:off x="803275" y="3799982"/>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19" name="Textplatzhalter 3">
            <a:extLst>
              <a:ext uri="{FF2B5EF4-FFF2-40B4-BE49-F238E27FC236}">
                <a16:creationId xmlns:a16="http://schemas.microsoft.com/office/drawing/2014/main" id="{5E922A96-5BC5-4AB7-90F2-AB6A73F97A95}"/>
              </a:ext>
            </a:extLst>
          </p:cNvPr>
          <p:cNvSpPr>
            <a:spLocks noGrp="1"/>
          </p:cNvSpPr>
          <p:nvPr>
            <p:ph type="body" sz="quarter" idx="13" hasCustomPrompt="1"/>
          </p:nvPr>
        </p:nvSpPr>
        <p:spPr>
          <a:xfrm>
            <a:off x="811702" y="5053916"/>
            <a:ext cx="1493838" cy="600217"/>
          </a:xfrm>
          <a:prstGeom prst="rect">
            <a:avLst/>
          </a:prstGeom>
        </p:spPr>
        <p:txBody>
          <a:bodyPr/>
          <a:lstStyle>
            <a:lvl1pPr marL="0" indent="0" algn="ctr">
              <a:buNone/>
              <a:defRPr sz="1900">
                <a:solidFill>
                  <a:schemeClr val="bg1"/>
                </a:solidFill>
              </a:defRPr>
            </a:lvl1pPr>
          </a:lstStyle>
          <a:p>
            <a:pPr lvl="0"/>
            <a:r>
              <a:rPr lang="de-DE" dirty="0"/>
              <a:t>Text einfügen</a:t>
            </a:r>
          </a:p>
        </p:txBody>
      </p:sp>
      <p:sp>
        <p:nvSpPr>
          <p:cNvPr id="6" name="Textplatzhalter 5">
            <a:extLst>
              <a:ext uri="{FF2B5EF4-FFF2-40B4-BE49-F238E27FC236}">
                <a16:creationId xmlns:a16="http://schemas.microsoft.com/office/drawing/2014/main" id="{00F2F93A-BCE6-4BC4-9A15-39DFD5AD05B3}"/>
              </a:ext>
            </a:extLst>
          </p:cNvPr>
          <p:cNvSpPr>
            <a:spLocks noGrp="1"/>
          </p:cNvSpPr>
          <p:nvPr>
            <p:ph type="body" sz="quarter" idx="14" hasCustomPrompt="1"/>
          </p:nvPr>
        </p:nvSpPr>
        <p:spPr>
          <a:xfrm>
            <a:off x="2351088" y="255905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8" name="Textplatzhalter 5">
            <a:extLst>
              <a:ext uri="{FF2B5EF4-FFF2-40B4-BE49-F238E27FC236}">
                <a16:creationId xmlns:a16="http://schemas.microsoft.com/office/drawing/2014/main" id="{61464742-8D15-4884-917B-8B7DA12DB67A}"/>
              </a:ext>
            </a:extLst>
          </p:cNvPr>
          <p:cNvSpPr>
            <a:spLocks noGrp="1"/>
          </p:cNvSpPr>
          <p:nvPr>
            <p:ph type="body" sz="quarter" idx="15" hasCustomPrompt="1"/>
          </p:nvPr>
        </p:nvSpPr>
        <p:spPr>
          <a:xfrm>
            <a:off x="2348510" y="3799982"/>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sp>
        <p:nvSpPr>
          <p:cNvPr id="29" name="Textplatzhalter 5">
            <a:extLst>
              <a:ext uri="{FF2B5EF4-FFF2-40B4-BE49-F238E27FC236}">
                <a16:creationId xmlns:a16="http://schemas.microsoft.com/office/drawing/2014/main" id="{132C0547-11EF-469F-BBF7-832523154FFE}"/>
              </a:ext>
            </a:extLst>
          </p:cNvPr>
          <p:cNvSpPr>
            <a:spLocks noGrp="1"/>
          </p:cNvSpPr>
          <p:nvPr>
            <p:ph type="body" sz="quarter" idx="16" hasCustomPrompt="1"/>
          </p:nvPr>
        </p:nvSpPr>
        <p:spPr>
          <a:xfrm>
            <a:off x="2356937" y="5054200"/>
            <a:ext cx="4675187" cy="600075"/>
          </a:xfrm>
          <a:prstGeom prst="rect">
            <a:avLst/>
          </a:prstGeom>
        </p:spPr>
        <p:txBody>
          <a:bodyPr/>
          <a:lstStyle>
            <a:lvl1pPr marL="0" indent="0">
              <a:lnSpc>
                <a:spcPct val="100000"/>
              </a:lnSpc>
              <a:spcBef>
                <a:spcPts val="0"/>
              </a:spcBef>
              <a:buNone/>
              <a:defRPr sz="1600"/>
            </a:lvl1pPr>
          </a:lstStyle>
          <a:p>
            <a:pPr lvl="0"/>
            <a:r>
              <a:rPr lang="de-DE" dirty="0"/>
              <a:t>Text einfügen</a:t>
            </a:r>
          </a:p>
        </p:txBody>
      </p:sp>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7"/>
          <a:srcRect b="15329"/>
          <a:stretch/>
        </p:blipFill>
        <p:spPr>
          <a:xfrm>
            <a:off x="10560050" y="5584114"/>
            <a:ext cx="1509194" cy="1273886"/>
          </a:xfrm>
          <a:prstGeom prst="rect">
            <a:avLst/>
          </a:prstGeom>
        </p:spPr>
      </p:pic>
      <p:sp>
        <p:nvSpPr>
          <p:cNvPr id="20" name="Textplatzhalter 17">
            <a:extLst>
              <a:ext uri="{FF2B5EF4-FFF2-40B4-BE49-F238E27FC236}">
                <a16:creationId xmlns:a16="http://schemas.microsoft.com/office/drawing/2014/main" id="{C469F7DB-D320-4D05-9EAB-6491CB6B7CF6}"/>
              </a:ext>
            </a:extLst>
          </p:cNvPr>
          <p:cNvSpPr>
            <a:spLocks noGrp="1"/>
          </p:cNvSpPr>
          <p:nvPr>
            <p:ph type="body" sz="quarter" idx="18" hasCustomPrompt="1"/>
          </p:nvPr>
        </p:nvSpPr>
        <p:spPr>
          <a:xfrm>
            <a:off x="8708813" y="1854867"/>
            <a:ext cx="2994025" cy="3323308"/>
          </a:xfrm>
          <a:prstGeom prst="rect">
            <a:avLst/>
          </a:prstGeom>
          <a:ln w="19050">
            <a:solidFill>
              <a:schemeClr val="accent1"/>
            </a:solidFill>
          </a:ln>
        </p:spPr>
        <p:txBody>
          <a:bodyPr/>
          <a:lstStyle>
            <a:lvl1pPr marL="0" indent="0">
              <a:lnSpc>
                <a:spcPct val="100000"/>
              </a:lnSpc>
              <a:buNone/>
              <a:defRPr sz="1400"/>
            </a:lvl1pPr>
          </a:lstStyle>
          <a:p>
            <a:pPr marL="0" indent="0">
              <a:buFont typeface="+mj-lt"/>
              <a:buNone/>
            </a:pPr>
            <a:r>
              <a:rPr lang="de-DE" sz="1400" dirty="0">
                <a:latin typeface="Avenir Next LT Pro Light" panose="020B0304020202020204" pitchFamily="34" charset="0"/>
                <a:ea typeface="Dotum" panose="020B0600000101010101" pitchFamily="34" charset="-127"/>
                <a:cs typeface="Calibri Light" panose="020F0302020204030204" pitchFamily="34" charset="0"/>
              </a:rPr>
              <a:t>Leider verschwindet beim einfügen des Bildes das agof Logo unten rechts.                                    Deshalb bitten wir Euch das Logo erneut auf die Folien einzufügen.  Dazu auf </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Ansicht -&gt; Folienmaster </a:t>
            </a:r>
            <a:r>
              <a:rPr lang="de-DE" sz="1400" i="0" dirty="0">
                <a:latin typeface="Avenir Next LT Pro Light" panose="020B0304020202020204" pitchFamily="34" charset="0"/>
                <a:ea typeface="Dotum" panose="020B0600000101010101" pitchFamily="34" charset="-127"/>
                <a:cs typeface="Calibri Light" panose="020F0302020204030204" pitchFamily="34" charset="0"/>
              </a:rPr>
              <a:t>gehen</a:t>
            </a:r>
            <a:r>
              <a:rPr lang="de-DE" sz="1400" i="1" dirty="0">
                <a:latin typeface="Avenir Next LT Pro Light" panose="020B0304020202020204" pitchFamily="34" charset="0"/>
                <a:ea typeface="Dotum" panose="020B0600000101010101" pitchFamily="34" charset="-127"/>
                <a:cs typeface="Calibri Light" panose="020F0302020204030204" pitchFamily="34" charset="0"/>
              </a:rPr>
              <a:t>.</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Dann kopiert Ihr auf der Master-Folie das Logo (samt Seitenzahlenfeld), beendet die Masteransicht und kopiert das Logo dann auf die Folie mit dem Bild. Das Logo rutscht dann automatisch an die gleiche Stelle       (</a:t>
            </a:r>
            <a:r>
              <a:rPr lang="de-DE" sz="1400" u="sng" dirty="0">
                <a:latin typeface="Avenir Next LT Pro Light" panose="020B0304020202020204" pitchFamily="34" charset="0"/>
                <a:ea typeface="Dotum" panose="020B0600000101010101" pitchFamily="34" charset="-127"/>
                <a:cs typeface="Calibri Light" panose="020F0302020204030204" pitchFamily="34" charset="0"/>
              </a:rPr>
              <a:t>Dies ist nur eine Übergangs-lösung</a:t>
            </a:r>
            <a:r>
              <a:rPr lang="de-DE" sz="1400" dirty="0">
                <a:latin typeface="Avenir Next LT Pro Light" panose="020B0304020202020204" pitchFamily="34" charset="0"/>
                <a:ea typeface="Dotum" panose="020B0600000101010101" pitchFamily="34" charset="-127"/>
                <a:cs typeface="Calibri Light" panose="020F0302020204030204" pitchFamily="34" charset="0"/>
              </a:rPr>
              <a:t>) </a:t>
            </a:r>
          </a:p>
        </p:txBody>
      </p:sp>
      <p:sp>
        <p:nvSpPr>
          <p:cNvPr id="30" name="Textplatzhalter 2">
            <a:extLst>
              <a:ext uri="{FF2B5EF4-FFF2-40B4-BE49-F238E27FC236}">
                <a16:creationId xmlns:a16="http://schemas.microsoft.com/office/drawing/2014/main" id="{1B13B8F3-8C6E-41DF-8AA6-627B84192E1D}"/>
              </a:ext>
            </a:extLst>
          </p:cNvPr>
          <p:cNvSpPr>
            <a:spLocks noGrp="1"/>
          </p:cNvSpPr>
          <p:nvPr>
            <p:ph type="body" sz="quarter" idx="19"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33" name="Textfeld 32">
            <a:extLst>
              <a:ext uri="{FF2B5EF4-FFF2-40B4-BE49-F238E27FC236}">
                <a16:creationId xmlns:a16="http://schemas.microsoft.com/office/drawing/2014/main" id="{1B97DF38-55CF-4E5E-8D8E-2033818BAD8E}"/>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31" name="Bildplatzhalter 14">
            <a:extLst>
              <a:ext uri="{FF2B5EF4-FFF2-40B4-BE49-F238E27FC236}">
                <a16:creationId xmlns:a16="http://schemas.microsoft.com/office/drawing/2014/main" id="{F4A603A0-932A-4867-A6FC-EAA4D141058C}"/>
              </a:ext>
            </a:extLst>
          </p:cNvPr>
          <p:cNvSpPr>
            <a:spLocks noGrp="1"/>
          </p:cNvSpPr>
          <p:nvPr>
            <p:ph type="pic" sz="quarter" idx="2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62500722"/>
      </p:ext>
    </p:extLst>
  </p:cSld>
  <p:clrMapOvr>
    <a:masterClrMapping/>
  </p:clrMapOvr>
  <p:extLst>
    <p:ext uri="{DCECCB84-F9BA-43D5-87BE-67443E8EF086}">
      <p15:sldGuideLst xmlns:p15="http://schemas.microsoft.com/office/powerpoint/2012/main">
        <p15:guide id="1" pos="5178" userDrawn="1">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eitstrahl ">
    <p:spTree>
      <p:nvGrpSpPr>
        <p:cNvPr id="1" name=""/>
        <p:cNvGrpSpPr/>
        <p:nvPr/>
      </p:nvGrpSpPr>
      <p:grpSpPr>
        <a:xfrm>
          <a:off x="0" y="0"/>
          <a:ext cx="0" cy="0"/>
          <a:chOff x="0" y="0"/>
          <a:chExt cx="0" cy="0"/>
        </a:xfrm>
      </p:grpSpPr>
      <p:sp>
        <p:nvSpPr>
          <p:cNvPr id="42" name="Textplatzhalter 4">
            <a:extLst>
              <a:ext uri="{FF2B5EF4-FFF2-40B4-BE49-F238E27FC236}">
                <a16:creationId xmlns:a16="http://schemas.microsoft.com/office/drawing/2014/main" id="{05E11F3E-61EF-444B-8D42-B43CA95F22DC}"/>
              </a:ext>
            </a:extLst>
          </p:cNvPr>
          <p:cNvSpPr>
            <a:spLocks noGrp="1"/>
          </p:cNvSpPr>
          <p:nvPr>
            <p:ph type="body" sz="quarter" idx="33" hasCustomPrompt="1"/>
          </p:nvPr>
        </p:nvSpPr>
        <p:spPr>
          <a:xfrm>
            <a:off x="3441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sp>
        <p:nvSpPr>
          <p:cNvPr id="43" name="Textplatzhalter 5">
            <a:extLst>
              <a:ext uri="{FF2B5EF4-FFF2-40B4-BE49-F238E27FC236}">
                <a16:creationId xmlns:a16="http://schemas.microsoft.com/office/drawing/2014/main" id="{C766A21A-9905-4813-93EA-D8E92730AD84}"/>
              </a:ext>
            </a:extLst>
          </p:cNvPr>
          <p:cNvSpPr>
            <a:spLocks noGrp="1"/>
          </p:cNvSpPr>
          <p:nvPr>
            <p:ph type="body" sz="quarter" idx="34" hasCustomPrompt="1"/>
          </p:nvPr>
        </p:nvSpPr>
        <p:spPr>
          <a:xfrm>
            <a:off x="4317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44" name="Textplatzhalter 6">
            <a:extLst>
              <a:ext uri="{FF2B5EF4-FFF2-40B4-BE49-F238E27FC236}">
                <a16:creationId xmlns:a16="http://schemas.microsoft.com/office/drawing/2014/main" id="{503BF4D1-CC4F-40BB-B9AD-911860FB79DA}"/>
              </a:ext>
            </a:extLst>
          </p:cNvPr>
          <p:cNvSpPr>
            <a:spLocks noGrp="1"/>
          </p:cNvSpPr>
          <p:nvPr>
            <p:ph type="body" sz="quarter" idx="35" hasCustomPrompt="1"/>
          </p:nvPr>
        </p:nvSpPr>
        <p:spPr>
          <a:xfrm>
            <a:off x="90381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45" name="Textplatzhalter 30">
            <a:extLst>
              <a:ext uri="{FF2B5EF4-FFF2-40B4-BE49-F238E27FC236}">
                <a16:creationId xmlns:a16="http://schemas.microsoft.com/office/drawing/2014/main" id="{8E2D429E-D23D-4998-8966-FEFF4522CC73}"/>
              </a:ext>
            </a:extLst>
          </p:cNvPr>
          <p:cNvSpPr>
            <a:spLocks noGrp="1"/>
          </p:cNvSpPr>
          <p:nvPr>
            <p:ph type="body" sz="quarter" idx="59" hasCustomPrompt="1"/>
          </p:nvPr>
        </p:nvSpPr>
        <p:spPr>
          <a:xfrm>
            <a:off x="195790"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46" name="Gerade Verbindung mit Pfeil 45" title="Zeitachsen-Ereignislinien">
            <a:extLst>
              <a:ext uri="{FF2B5EF4-FFF2-40B4-BE49-F238E27FC236}">
                <a16:creationId xmlns:a16="http://schemas.microsoft.com/office/drawing/2014/main" id="{180F53DF-E91D-4FFE-AF2C-024DB35E85EB}"/>
              </a:ext>
            </a:extLst>
          </p:cNvPr>
          <p:cNvCxnSpPr>
            <a:cxnSpLocks/>
          </p:cNvCxnSpPr>
          <p:nvPr userDrawn="1"/>
        </p:nvCxnSpPr>
        <p:spPr>
          <a:xfrm flipH="1">
            <a:off x="109272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47" name="Textplatzhalter 7">
            <a:extLst>
              <a:ext uri="{FF2B5EF4-FFF2-40B4-BE49-F238E27FC236}">
                <a16:creationId xmlns:a16="http://schemas.microsoft.com/office/drawing/2014/main" id="{187AC9AD-5777-47B3-B525-6E68490808ED}"/>
              </a:ext>
            </a:extLst>
          </p:cNvPr>
          <p:cNvSpPr>
            <a:spLocks noGrp="1"/>
          </p:cNvSpPr>
          <p:nvPr>
            <p:ph type="body" sz="quarter" idx="36" hasCustomPrompt="1"/>
          </p:nvPr>
        </p:nvSpPr>
        <p:spPr>
          <a:xfrm>
            <a:off x="137583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48" name="Textplatzhalter 8">
            <a:extLst>
              <a:ext uri="{FF2B5EF4-FFF2-40B4-BE49-F238E27FC236}">
                <a16:creationId xmlns:a16="http://schemas.microsoft.com/office/drawing/2014/main" id="{FE835254-83A5-4973-AA8E-1337BECB454D}"/>
              </a:ext>
            </a:extLst>
          </p:cNvPr>
          <p:cNvSpPr>
            <a:spLocks noGrp="1"/>
          </p:cNvSpPr>
          <p:nvPr>
            <p:ph type="body" sz="quarter" idx="37" hasCustomPrompt="1"/>
          </p:nvPr>
        </p:nvSpPr>
        <p:spPr>
          <a:xfrm>
            <a:off x="184785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49" name="Textplatzhalter 10">
            <a:extLst>
              <a:ext uri="{FF2B5EF4-FFF2-40B4-BE49-F238E27FC236}">
                <a16:creationId xmlns:a16="http://schemas.microsoft.com/office/drawing/2014/main" id="{52534B8D-BCC2-43A5-806A-62F8882372FB}"/>
              </a:ext>
            </a:extLst>
          </p:cNvPr>
          <p:cNvSpPr>
            <a:spLocks noGrp="1"/>
          </p:cNvSpPr>
          <p:nvPr>
            <p:ph type="body" sz="quarter" idx="39" hasCustomPrompt="1"/>
          </p:nvPr>
        </p:nvSpPr>
        <p:spPr>
          <a:xfrm>
            <a:off x="231986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50" name="Textplatzhalter 11">
            <a:extLst>
              <a:ext uri="{FF2B5EF4-FFF2-40B4-BE49-F238E27FC236}">
                <a16:creationId xmlns:a16="http://schemas.microsoft.com/office/drawing/2014/main" id="{30E78E3B-EB87-40F1-8176-0B797D61E249}"/>
              </a:ext>
            </a:extLst>
          </p:cNvPr>
          <p:cNvSpPr>
            <a:spLocks noGrp="1"/>
          </p:cNvSpPr>
          <p:nvPr>
            <p:ph type="body" sz="quarter" idx="40" hasCustomPrompt="1"/>
          </p:nvPr>
        </p:nvSpPr>
        <p:spPr>
          <a:xfrm>
            <a:off x="2791884"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cxnSp>
        <p:nvCxnSpPr>
          <p:cNvPr id="51" name="Gerade Verbindung mit Pfeil 50" title="Zeitachsen-Ereignislinien">
            <a:extLst>
              <a:ext uri="{FF2B5EF4-FFF2-40B4-BE49-F238E27FC236}">
                <a16:creationId xmlns:a16="http://schemas.microsoft.com/office/drawing/2014/main" id="{08F1613C-F95F-42BB-AAA4-CA134A4AAD39}"/>
              </a:ext>
            </a:extLst>
          </p:cNvPr>
          <p:cNvCxnSpPr>
            <a:cxnSpLocks/>
          </p:cNvCxnSpPr>
          <p:nvPr userDrawn="1"/>
        </p:nvCxnSpPr>
        <p:spPr>
          <a:xfrm rot="10800000" flipH="1">
            <a:off x="2971100"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2" name="Textplatzhalter 12">
            <a:extLst>
              <a:ext uri="{FF2B5EF4-FFF2-40B4-BE49-F238E27FC236}">
                <a16:creationId xmlns:a16="http://schemas.microsoft.com/office/drawing/2014/main" id="{4BA923B4-BB4A-4452-9E67-D2EE210075BC}"/>
              </a:ext>
            </a:extLst>
          </p:cNvPr>
          <p:cNvSpPr>
            <a:spLocks noGrp="1"/>
          </p:cNvSpPr>
          <p:nvPr>
            <p:ph type="body" sz="quarter" idx="41" hasCustomPrompt="1"/>
          </p:nvPr>
        </p:nvSpPr>
        <p:spPr>
          <a:xfrm>
            <a:off x="326390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sp>
        <p:nvSpPr>
          <p:cNvPr id="53" name="Textplatzhalter 14">
            <a:extLst>
              <a:ext uri="{FF2B5EF4-FFF2-40B4-BE49-F238E27FC236}">
                <a16:creationId xmlns:a16="http://schemas.microsoft.com/office/drawing/2014/main" id="{26E4827B-71E0-4210-A97D-F80AADAF5108}"/>
              </a:ext>
            </a:extLst>
          </p:cNvPr>
          <p:cNvSpPr>
            <a:spLocks noGrp="1"/>
          </p:cNvSpPr>
          <p:nvPr>
            <p:ph type="body" sz="quarter" idx="43" hasCustomPrompt="1"/>
          </p:nvPr>
        </p:nvSpPr>
        <p:spPr>
          <a:xfrm>
            <a:off x="3738176"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54" name="Textplatzhalter 15">
            <a:extLst>
              <a:ext uri="{FF2B5EF4-FFF2-40B4-BE49-F238E27FC236}">
                <a16:creationId xmlns:a16="http://schemas.microsoft.com/office/drawing/2014/main" id="{CD4B2300-5F7F-4E47-9A5E-633B8A316324}"/>
              </a:ext>
            </a:extLst>
          </p:cNvPr>
          <p:cNvSpPr>
            <a:spLocks noGrp="1"/>
          </p:cNvSpPr>
          <p:nvPr>
            <p:ph type="body" sz="quarter" idx="44" hasCustomPrompt="1"/>
          </p:nvPr>
        </p:nvSpPr>
        <p:spPr>
          <a:xfrm>
            <a:off x="4207935"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55" name="Textplatzhalter 13">
            <a:extLst>
              <a:ext uri="{FF2B5EF4-FFF2-40B4-BE49-F238E27FC236}">
                <a16:creationId xmlns:a16="http://schemas.microsoft.com/office/drawing/2014/main" id="{03F0B2BE-EB20-433E-A01E-360CD6F03F17}"/>
              </a:ext>
            </a:extLst>
          </p:cNvPr>
          <p:cNvSpPr>
            <a:spLocks noGrp="1"/>
          </p:cNvSpPr>
          <p:nvPr>
            <p:ph type="body" sz="quarter" idx="42" hasCustomPrompt="1"/>
          </p:nvPr>
        </p:nvSpPr>
        <p:spPr>
          <a:xfrm>
            <a:off x="467995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cxnSp>
        <p:nvCxnSpPr>
          <p:cNvPr id="56" name="Gerade Verbindung mit Pfeil 55" title="Zeitachsen-Ereignislinien">
            <a:extLst>
              <a:ext uri="{FF2B5EF4-FFF2-40B4-BE49-F238E27FC236}">
                <a16:creationId xmlns:a16="http://schemas.microsoft.com/office/drawing/2014/main" id="{62F55DF5-D1BF-4DE3-BEF6-1286328BD2F0}"/>
              </a:ext>
            </a:extLst>
          </p:cNvPr>
          <p:cNvCxnSpPr>
            <a:cxnSpLocks/>
          </p:cNvCxnSpPr>
          <p:nvPr userDrawn="1"/>
        </p:nvCxnSpPr>
        <p:spPr>
          <a:xfrm flipH="1">
            <a:off x="4868846"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57" name="Textplatzhalter 16">
            <a:extLst>
              <a:ext uri="{FF2B5EF4-FFF2-40B4-BE49-F238E27FC236}">
                <a16:creationId xmlns:a16="http://schemas.microsoft.com/office/drawing/2014/main" id="{21735E6F-7E1E-43EC-889F-594D06C9BC7D}"/>
              </a:ext>
            </a:extLst>
          </p:cNvPr>
          <p:cNvSpPr>
            <a:spLocks noGrp="1"/>
          </p:cNvSpPr>
          <p:nvPr>
            <p:ph type="body" sz="quarter" idx="45" hasCustomPrompt="1"/>
          </p:nvPr>
        </p:nvSpPr>
        <p:spPr>
          <a:xfrm>
            <a:off x="5138987" y="3597398"/>
            <a:ext cx="3958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sp>
        <p:nvSpPr>
          <p:cNvPr id="58" name="Textplatzhalter 17">
            <a:extLst>
              <a:ext uri="{FF2B5EF4-FFF2-40B4-BE49-F238E27FC236}">
                <a16:creationId xmlns:a16="http://schemas.microsoft.com/office/drawing/2014/main" id="{7A6B19D7-993F-4F79-BF48-89E13B9D6D5B}"/>
              </a:ext>
            </a:extLst>
          </p:cNvPr>
          <p:cNvSpPr>
            <a:spLocks noGrp="1"/>
          </p:cNvSpPr>
          <p:nvPr>
            <p:ph type="body" sz="quarter" idx="46" hasCustomPrompt="1"/>
          </p:nvPr>
        </p:nvSpPr>
        <p:spPr>
          <a:xfrm>
            <a:off x="562398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sp>
        <p:nvSpPr>
          <p:cNvPr id="59" name="Textplatzhalter 18">
            <a:extLst>
              <a:ext uri="{FF2B5EF4-FFF2-40B4-BE49-F238E27FC236}">
                <a16:creationId xmlns:a16="http://schemas.microsoft.com/office/drawing/2014/main" id="{11639C1F-1C30-4EC7-9691-23758B1949F6}"/>
              </a:ext>
            </a:extLst>
          </p:cNvPr>
          <p:cNvSpPr>
            <a:spLocks noGrp="1"/>
          </p:cNvSpPr>
          <p:nvPr>
            <p:ph type="body" sz="quarter" idx="47" hasCustomPrompt="1"/>
          </p:nvPr>
        </p:nvSpPr>
        <p:spPr>
          <a:xfrm>
            <a:off x="6095999" y="3597398"/>
            <a:ext cx="377825" cy="201776"/>
          </a:xfrm>
          <a:prstGeom prst="rect">
            <a:avLst/>
          </a:prstGeom>
        </p:spPr>
        <p:txBody>
          <a:bodyPr rtlCol="0">
            <a:noAutofit/>
          </a:bodyPr>
          <a:lstStyle>
            <a:lvl1pPr>
              <a:buNone/>
              <a:defRPr sz="700"/>
            </a:lvl1pPr>
          </a:lstStyle>
          <a:p>
            <a:pPr rtl="0"/>
            <a:r>
              <a:rPr lang="de-DE" b="1" dirty="0">
                <a:solidFill>
                  <a:schemeClr val="tx1">
                    <a:lumMod val="75000"/>
                    <a:lumOff val="25000"/>
                  </a:schemeClr>
                </a:solidFill>
                <a:latin typeface="+mj-lt"/>
              </a:rPr>
              <a:t>JAN</a:t>
            </a:r>
          </a:p>
        </p:txBody>
      </p:sp>
      <p:sp>
        <p:nvSpPr>
          <p:cNvPr id="60" name="Textplatzhalter 9">
            <a:extLst>
              <a:ext uri="{FF2B5EF4-FFF2-40B4-BE49-F238E27FC236}">
                <a16:creationId xmlns:a16="http://schemas.microsoft.com/office/drawing/2014/main" id="{64B4E63E-0A6A-4259-AD1A-C313F7485F7C}"/>
              </a:ext>
            </a:extLst>
          </p:cNvPr>
          <p:cNvSpPr>
            <a:spLocks noGrp="1"/>
          </p:cNvSpPr>
          <p:nvPr>
            <p:ph type="body" sz="quarter" idx="38" hasCustomPrompt="1"/>
          </p:nvPr>
        </p:nvSpPr>
        <p:spPr>
          <a:xfrm>
            <a:off x="6008325" y="3973125"/>
            <a:ext cx="553175" cy="201776"/>
          </a:xfrm>
          <a:prstGeom prst="rect">
            <a:avLst/>
          </a:prstGeom>
        </p:spPr>
        <p:txBody>
          <a:bodyPr rtlCol="0">
            <a:noAutofit/>
          </a:bodyPr>
          <a:lstStyle>
            <a:lvl1pPr>
              <a:buNone/>
              <a:defRPr sz="900"/>
            </a:lvl1pPr>
          </a:lstStyle>
          <a:p>
            <a:pPr rtl="0"/>
            <a:r>
              <a:rPr lang="de-DE" dirty="0">
                <a:solidFill>
                  <a:schemeClr val="tx1">
                    <a:lumMod val="75000"/>
                    <a:lumOff val="25000"/>
                  </a:schemeClr>
                </a:solidFill>
                <a:latin typeface="+mj-lt"/>
              </a:rPr>
              <a:t>20JJ</a:t>
            </a:r>
          </a:p>
        </p:txBody>
      </p:sp>
      <p:cxnSp>
        <p:nvCxnSpPr>
          <p:cNvPr id="61" name="Gerade Verbindung mit Pfeil 60" title="Zeitachsen-Ereignislinien">
            <a:extLst>
              <a:ext uri="{FF2B5EF4-FFF2-40B4-BE49-F238E27FC236}">
                <a16:creationId xmlns:a16="http://schemas.microsoft.com/office/drawing/2014/main" id="{0E71D66A-5004-4441-B2F0-52C39F528154}"/>
              </a:ext>
            </a:extLst>
          </p:cNvPr>
          <p:cNvCxnSpPr>
            <a:cxnSpLocks/>
          </p:cNvCxnSpPr>
          <p:nvPr userDrawn="1"/>
        </p:nvCxnSpPr>
        <p:spPr>
          <a:xfrm rot="10800000" flipH="1">
            <a:off x="6284891"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2" name="Textplatzhalter 19">
            <a:extLst>
              <a:ext uri="{FF2B5EF4-FFF2-40B4-BE49-F238E27FC236}">
                <a16:creationId xmlns:a16="http://schemas.microsoft.com/office/drawing/2014/main" id="{6E958183-78DF-42FF-8C1C-35E5691EA002}"/>
              </a:ext>
            </a:extLst>
          </p:cNvPr>
          <p:cNvSpPr>
            <a:spLocks noGrp="1"/>
          </p:cNvSpPr>
          <p:nvPr>
            <p:ph type="body" sz="quarter" idx="48" hasCustomPrompt="1"/>
          </p:nvPr>
        </p:nvSpPr>
        <p:spPr>
          <a:xfrm>
            <a:off x="656801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FEB</a:t>
            </a:r>
          </a:p>
        </p:txBody>
      </p:sp>
      <p:sp>
        <p:nvSpPr>
          <p:cNvPr id="63" name="Textplatzhalter 20">
            <a:extLst>
              <a:ext uri="{FF2B5EF4-FFF2-40B4-BE49-F238E27FC236}">
                <a16:creationId xmlns:a16="http://schemas.microsoft.com/office/drawing/2014/main" id="{30FB8A23-5DBC-49AD-B3D1-81E6BEB1E312}"/>
              </a:ext>
            </a:extLst>
          </p:cNvPr>
          <p:cNvSpPr>
            <a:spLocks noGrp="1"/>
          </p:cNvSpPr>
          <p:nvPr>
            <p:ph type="body" sz="quarter" idx="49" hasCustomPrompt="1"/>
          </p:nvPr>
        </p:nvSpPr>
        <p:spPr>
          <a:xfrm>
            <a:off x="7040029"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MRZ</a:t>
            </a:r>
          </a:p>
        </p:txBody>
      </p:sp>
      <p:sp>
        <p:nvSpPr>
          <p:cNvPr id="64" name="Textplatzhalter 21">
            <a:extLst>
              <a:ext uri="{FF2B5EF4-FFF2-40B4-BE49-F238E27FC236}">
                <a16:creationId xmlns:a16="http://schemas.microsoft.com/office/drawing/2014/main" id="{878B0DD2-8E36-4823-9C4A-9F61FCB83154}"/>
              </a:ext>
            </a:extLst>
          </p:cNvPr>
          <p:cNvSpPr>
            <a:spLocks noGrp="1"/>
          </p:cNvSpPr>
          <p:nvPr>
            <p:ph type="body" sz="quarter" idx="50" hasCustomPrompt="1"/>
          </p:nvPr>
        </p:nvSpPr>
        <p:spPr>
          <a:xfrm>
            <a:off x="7512046"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APR</a:t>
            </a:r>
          </a:p>
        </p:txBody>
      </p:sp>
      <p:sp>
        <p:nvSpPr>
          <p:cNvPr id="65" name="Textplatzhalter 22">
            <a:extLst>
              <a:ext uri="{FF2B5EF4-FFF2-40B4-BE49-F238E27FC236}">
                <a16:creationId xmlns:a16="http://schemas.microsoft.com/office/drawing/2014/main" id="{E3C52563-FBB5-4034-B1D1-00B7A9D3BA12}"/>
              </a:ext>
            </a:extLst>
          </p:cNvPr>
          <p:cNvSpPr>
            <a:spLocks noGrp="1"/>
          </p:cNvSpPr>
          <p:nvPr>
            <p:ph type="body" sz="quarter" idx="51" hasCustomPrompt="1"/>
          </p:nvPr>
        </p:nvSpPr>
        <p:spPr>
          <a:xfrm>
            <a:off x="7984063"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MAI</a:t>
            </a:r>
          </a:p>
        </p:txBody>
      </p:sp>
      <p:sp>
        <p:nvSpPr>
          <p:cNvPr id="66" name="Textplatzhalter 23">
            <a:extLst>
              <a:ext uri="{FF2B5EF4-FFF2-40B4-BE49-F238E27FC236}">
                <a16:creationId xmlns:a16="http://schemas.microsoft.com/office/drawing/2014/main" id="{9254E272-481C-4E1E-964E-BA923B5427B7}"/>
              </a:ext>
            </a:extLst>
          </p:cNvPr>
          <p:cNvSpPr>
            <a:spLocks noGrp="1"/>
          </p:cNvSpPr>
          <p:nvPr>
            <p:ph type="body" sz="quarter" idx="52" hasCustomPrompt="1"/>
          </p:nvPr>
        </p:nvSpPr>
        <p:spPr>
          <a:xfrm>
            <a:off x="8456080"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JUN</a:t>
            </a:r>
          </a:p>
        </p:txBody>
      </p:sp>
      <p:sp>
        <p:nvSpPr>
          <p:cNvPr id="67" name="Textplatzhalter 24">
            <a:extLst>
              <a:ext uri="{FF2B5EF4-FFF2-40B4-BE49-F238E27FC236}">
                <a16:creationId xmlns:a16="http://schemas.microsoft.com/office/drawing/2014/main" id="{03F31628-BB85-4564-87A5-44797DEF78C4}"/>
              </a:ext>
            </a:extLst>
          </p:cNvPr>
          <p:cNvSpPr>
            <a:spLocks noGrp="1"/>
          </p:cNvSpPr>
          <p:nvPr>
            <p:ph type="body" sz="quarter" idx="53" hasCustomPrompt="1"/>
          </p:nvPr>
        </p:nvSpPr>
        <p:spPr>
          <a:xfrm>
            <a:off x="8928097"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JUL</a:t>
            </a:r>
          </a:p>
        </p:txBody>
      </p:sp>
      <p:cxnSp>
        <p:nvCxnSpPr>
          <p:cNvPr id="68" name="Gerade Verbindung mit Pfeil 67" title="Zeitachsen-Ereignislinien">
            <a:extLst>
              <a:ext uri="{FF2B5EF4-FFF2-40B4-BE49-F238E27FC236}">
                <a16:creationId xmlns:a16="http://schemas.microsoft.com/office/drawing/2014/main" id="{D7F5A236-A2DB-4D33-8B8E-D3E00D00CFF8}"/>
              </a:ext>
            </a:extLst>
          </p:cNvPr>
          <p:cNvCxnSpPr>
            <a:cxnSpLocks/>
          </p:cNvCxnSpPr>
          <p:nvPr userDrawn="1"/>
        </p:nvCxnSpPr>
        <p:spPr>
          <a:xfrm rot="10800000" flipH="1">
            <a:off x="9116629" y="4171551"/>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69" name="Textplatzhalter 26">
            <a:extLst>
              <a:ext uri="{FF2B5EF4-FFF2-40B4-BE49-F238E27FC236}">
                <a16:creationId xmlns:a16="http://schemas.microsoft.com/office/drawing/2014/main" id="{66CB9BDE-3670-46C6-A5D5-50E495978E3E}"/>
              </a:ext>
            </a:extLst>
          </p:cNvPr>
          <p:cNvSpPr>
            <a:spLocks noGrp="1"/>
          </p:cNvSpPr>
          <p:nvPr>
            <p:ph type="body" sz="quarter" idx="55" hasCustomPrompt="1"/>
          </p:nvPr>
        </p:nvSpPr>
        <p:spPr>
          <a:xfrm>
            <a:off x="9397292" y="3597398"/>
            <a:ext cx="395887" cy="154901"/>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AUG</a:t>
            </a:r>
          </a:p>
        </p:txBody>
      </p:sp>
      <p:sp>
        <p:nvSpPr>
          <p:cNvPr id="70" name="Textplatzhalter 27">
            <a:extLst>
              <a:ext uri="{FF2B5EF4-FFF2-40B4-BE49-F238E27FC236}">
                <a16:creationId xmlns:a16="http://schemas.microsoft.com/office/drawing/2014/main" id="{AB947620-D61C-4525-8D43-54CE67FD6B6B}"/>
              </a:ext>
            </a:extLst>
          </p:cNvPr>
          <p:cNvSpPr>
            <a:spLocks noGrp="1"/>
          </p:cNvSpPr>
          <p:nvPr>
            <p:ph type="body" sz="quarter" idx="56" hasCustomPrompt="1"/>
          </p:nvPr>
        </p:nvSpPr>
        <p:spPr>
          <a:xfrm>
            <a:off x="9872131"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SEP</a:t>
            </a:r>
          </a:p>
        </p:txBody>
      </p:sp>
      <p:sp>
        <p:nvSpPr>
          <p:cNvPr id="71" name="Textplatzhalter 25">
            <a:extLst>
              <a:ext uri="{FF2B5EF4-FFF2-40B4-BE49-F238E27FC236}">
                <a16:creationId xmlns:a16="http://schemas.microsoft.com/office/drawing/2014/main" id="{B2679BC6-CC6B-4AB7-8B13-1ECC44B80D92}"/>
              </a:ext>
            </a:extLst>
          </p:cNvPr>
          <p:cNvSpPr>
            <a:spLocks noGrp="1"/>
          </p:cNvSpPr>
          <p:nvPr>
            <p:ph type="body" sz="quarter" idx="54" hasCustomPrompt="1"/>
          </p:nvPr>
        </p:nvSpPr>
        <p:spPr>
          <a:xfrm>
            <a:off x="10344148"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OKT</a:t>
            </a:r>
          </a:p>
        </p:txBody>
      </p:sp>
      <p:sp>
        <p:nvSpPr>
          <p:cNvPr id="72" name="Textplatzhalter 28">
            <a:extLst>
              <a:ext uri="{FF2B5EF4-FFF2-40B4-BE49-F238E27FC236}">
                <a16:creationId xmlns:a16="http://schemas.microsoft.com/office/drawing/2014/main" id="{F8AB1086-3CCE-42FC-8BFD-7953FCDEABD5}"/>
              </a:ext>
            </a:extLst>
          </p:cNvPr>
          <p:cNvSpPr>
            <a:spLocks noGrp="1"/>
          </p:cNvSpPr>
          <p:nvPr>
            <p:ph type="body" sz="quarter" idx="57" hasCustomPrompt="1"/>
          </p:nvPr>
        </p:nvSpPr>
        <p:spPr>
          <a:xfrm>
            <a:off x="10798103" y="3597398"/>
            <a:ext cx="472087" cy="196413"/>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NOV</a:t>
            </a:r>
          </a:p>
        </p:txBody>
      </p:sp>
      <p:cxnSp>
        <p:nvCxnSpPr>
          <p:cNvPr id="73" name="Gerade Verbindung mit Pfeil 72" title="Zeitachsen-Ereignislinien">
            <a:extLst>
              <a:ext uri="{FF2B5EF4-FFF2-40B4-BE49-F238E27FC236}">
                <a16:creationId xmlns:a16="http://schemas.microsoft.com/office/drawing/2014/main" id="{EFDB8087-0A26-4A05-B284-B08FD6A3E117}"/>
              </a:ext>
            </a:extLst>
          </p:cNvPr>
          <p:cNvCxnSpPr>
            <a:cxnSpLocks/>
          </p:cNvCxnSpPr>
          <p:nvPr userDrawn="1"/>
        </p:nvCxnSpPr>
        <p:spPr>
          <a:xfrm flipH="1">
            <a:off x="11005041" y="2752725"/>
            <a:ext cx="1" cy="776987"/>
          </a:xfrm>
          <a:prstGeom prst="straightConnector1">
            <a:avLst/>
          </a:prstGeom>
          <a:ln w="34925" cap="rnd">
            <a:solidFill>
              <a:srgbClr val="006BA0"/>
            </a:solidFill>
            <a:round/>
            <a:tailEnd type="arrow"/>
          </a:ln>
        </p:spPr>
        <p:style>
          <a:lnRef idx="1">
            <a:schemeClr val="accent1"/>
          </a:lnRef>
          <a:fillRef idx="0">
            <a:schemeClr val="accent1"/>
          </a:fillRef>
          <a:effectRef idx="0">
            <a:schemeClr val="accent1"/>
          </a:effectRef>
          <a:fontRef idx="minor">
            <a:schemeClr val="tx1"/>
          </a:fontRef>
        </p:style>
      </p:cxnSp>
      <p:sp>
        <p:nvSpPr>
          <p:cNvPr id="74" name="Textplatzhalter 29">
            <a:extLst>
              <a:ext uri="{FF2B5EF4-FFF2-40B4-BE49-F238E27FC236}">
                <a16:creationId xmlns:a16="http://schemas.microsoft.com/office/drawing/2014/main" id="{75A81D4B-5BB4-4881-9CBD-CE5AB18E6143}"/>
              </a:ext>
            </a:extLst>
          </p:cNvPr>
          <p:cNvSpPr>
            <a:spLocks noGrp="1"/>
          </p:cNvSpPr>
          <p:nvPr>
            <p:ph type="body" sz="quarter" idx="58" hasCustomPrompt="1"/>
          </p:nvPr>
        </p:nvSpPr>
        <p:spPr>
          <a:xfrm>
            <a:off x="11288182" y="3597398"/>
            <a:ext cx="377825" cy="201776"/>
          </a:xfrm>
          <a:prstGeom prst="rect">
            <a:avLst/>
          </a:prstGeom>
        </p:spPr>
        <p:txBody>
          <a:bodyPr rtlCol="0">
            <a:noAutofit/>
          </a:bodyPr>
          <a:lstStyle>
            <a:lvl1pPr>
              <a:buNone/>
              <a:defRPr sz="700"/>
            </a:lvl1pPr>
          </a:lstStyle>
          <a:p>
            <a:pPr rtl="0"/>
            <a:r>
              <a:rPr lang="de-DE" dirty="0">
                <a:solidFill>
                  <a:schemeClr val="tx1">
                    <a:lumMod val="75000"/>
                    <a:lumOff val="25000"/>
                  </a:schemeClr>
                </a:solidFill>
                <a:latin typeface="+mj-lt"/>
              </a:rPr>
              <a:t>DEZ</a:t>
            </a:r>
          </a:p>
        </p:txBody>
      </p:sp>
      <p:grpSp>
        <p:nvGrpSpPr>
          <p:cNvPr id="75" name="Gruppe 32" title="Zeitachsen-Monatslinien">
            <a:extLst>
              <a:ext uri="{FF2B5EF4-FFF2-40B4-BE49-F238E27FC236}">
                <a16:creationId xmlns:a16="http://schemas.microsoft.com/office/drawing/2014/main" id="{BA1D3CB4-7E93-451D-A73D-4D8A23EB0705}"/>
              </a:ext>
            </a:extLst>
          </p:cNvPr>
          <p:cNvGrpSpPr/>
          <p:nvPr userDrawn="1"/>
        </p:nvGrpSpPr>
        <p:grpSpPr>
          <a:xfrm>
            <a:off x="620712" y="3799174"/>
            <a:ext cx="10856346" cy="173951"/>
            <a:chOff x="620712" y="3799174"/>
            <a:chExt cx="10856346" cy="173951"/>
          </a:xfrm>
        </p:grpSpPr>
        <p:cxnSp>
          <p:nvCxnSpPr>
            <p:cNvPr id="76" name="Gerader Verbinder 75">
              <a:extLst>
                <a:ext uri="{FF2B5EF4-FFF2-40B4-BE49-F238E27FC236}">
                  <a16:creationId xmlns:a16="http://schemas.microsoft.com/office/drawing/2014/main" id="{24B96450-FCB3-45CE-8159-6B23C533877D}"/>
                </a:ext>
              </a:extLst>
            </p:cNvPr>
            <p:cNvCxnSpPr>
              <a:cxnSpLocks/>
              <a:stCxn id="43" idx="2"/>
              <a:endCxn id="42" idx="0"/>
            </p:cNvCxnSpPr>
            <p:nvPr/>
          </p:nvCxnSpPr>
          <p:spPr>
            <a:xfrm>
              <a:off x="620712" y="3799174"/>
              <a:ext cx="1" cy="17395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Gerader Verbinder 76">
              <a:extLst>
                <a:ext uri="{FF2B5EF4-FFF2-40B4-BE49-F238E27FC236}">
                  <a16:creationId xmlns:a16="http://schemas.microsoft.com/office/drawing/2014/main" id="{1D49ABB9-D5D4-4602-A2BA-27555E393FB2}"/>
                </a:ext>
              </a:extLst>
            </p:cNvPr>
            <p:cNvCxnSpPr/>
            <p:nvPr/>
          </p:nvCxnSpPr>
          <p:spPr>
            <a:xfrm>
              <a:off x="109272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3382A707-5FD8-426D-83D0-FC8C6C689BA5}"/>
                </a:ext>
              </a:extLst>
            </p:cNvPr>
            <p:cNvCxnSpPr/>
            <p:nvPr/>
          </p:nvCxnSpPr>
          <p:spPr>
            <a:xfrm>
              <a:off x="156474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9" name="Gerader Verbinder 78">
              <a:extLst>
                <a:ext uri="{FF2B5EF4-FFF2-40B4-BE49-F238E27FC236}">
                  <a16:creationId xmlns:a16="http://schemas.microsoft.com/office/drawing/2014/main" id="{33AAD32D-133D-497B-86B6-154C9C537909}"/>
                </a:ext>
              </a:extLst>
            </p:cNvPr>
            <p:cNvCxnSpPr/>
            <p:nvPr/>
          </p:nvCxnSpPr>
          <p:spPr>
            <a:xfrm>
              <a:off x="203675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0" name="Gerader Verbinder 79">
              <a:extLst>
                <a:ext uri="{FF2B5EF4-FFF2-40B4-BE49-F238E27FC236}">
                  <a16:creationId xmlns:a16="http://schemas.microsoft.com/office/drawing/2014/main" id="{7D152878-CBDF-44A1-8393-7D1B824FEAAB}"/>
                </a:ext>
              </a:extLst>
            </p:cNvPr>
            <p:cNvCxnSpPr/>
            <p:nvPr/>
          </p:nvCxnSpPr>
          <p:spPr>
            <a:xfrm>
              <a:off x="250877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3777DCA4-915B-4F92-A7DC-37E613014378}"/>
                </a:ext>
              </a:extLst>
            </p:cNvPr>
            <p:cNvCxnSpPr/>
            <p:nvPr/>
          </p:nvCxnSpPr>
          <p:spPr>
            <a:xfrm>
              <a:off x="298078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2" name="Gerader Verbinder 81">
              <a:extLst>
                <a:ext uri="{FF2B5EF4-FFF2-40B4-BE49-F238E27FC236}">
                  <a16:creationId xmlns:a16="http://schemas.microsoft.com/office/drawing/2014/main" id="{4040EDE9-14E0-4730-8D31-202F8A351BFC}"/>
                </a:ext>
              </a:extLst>
            </p:cNvPr>
            <p:cNvCxnSpPr/>
            <p:nvPr/>
          </p:nvCxnSpPr>
          <p:spPr>
            <a:xfrm>
              <a:off x="345280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3" name="Gerader Verbinder 82">
              <a:extLst>
                <a:ext uri="{FF2B5EF4-FFF2-40B4-BE49-F238E27FC236}">
                  <a16:creationId xmlns:a16="http://schemas.microsoft.com/office/drawing/2014/main" id="{7C990C60-75FC-4A49-8E46-7325148B5B3B}"/>
                </a:ext>
              </a:extLst>
            </p:cNvPr>
            <p:cNvCxnSpPr/>
            <p:nvPr/>
          </p:nvCxnSpPr>
          <p:spPr>
            <a:xfrm>
              <a:off x="392481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4" name="Gerader Verbinder 83">
              <a:extLst>
                <a:ext uri="{FF2B5EF4-FFF2-40B4-BE49-F238E27FC236}">
                  <a16:creationId xmlns:a16="http://schemas.microsoft.com/office/drawing/2014/main" id="{1D40FEA7-7E0F-4EDF-9C26-EB3724251773}"/>
                </a:ext>
              </a:extLst>
            </p:cNvPr>
            <p:cNvCxnSpPr/>
            <p:nvPr/>
          </p:nvCxnSpPr>
          <p:spPr>
            <a:xfrm>
              <a:off x="439683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690E129E-CD39-49E3-8782-305C0F884B8F}"/>
                </a:ext>
              </a:extLst>
            </p:cNvPr>
            <p:cNvCxnSpPr/>
            <p:nvPr/>
          </p:nvCxnSpPr>
          <p:spPr>
            <a:xfrm>
              <a:off x="486884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6" name="Gerader Verbinder 85">
              <a:extLst>
                <a:ext uri="{FF2B5EF4-FFF2-40B4-BE49-F238E27FC236}">
                  <a16:creationId xmlns:a16="http://schemas.microsoft.com/office/drawing/2014/main" id="{95075CED-0273-4B25-B7AB-91A8A4B603D5}"/>
                </a:ext>
              </a:extLst>
            </p:cNvPr>
            <p:cNvCxnSpPr/>
            <p:nvPr/>
          </p:nvCxnSpPr>
          <p:spPr>
            <a:xfrm>
              <a:off x="5340862"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7" name="Gerader Verbinder 86">
              <a:extLst>
                <a:ext uri="{FF2B5EF4-FFF2-40B4-BE49-F238E27FC236}">
                  <a16:creationId xmlns:a16="http://schemas.microsoft.com/office/drawing/2014/main" id="{98A467EC-A317-45DA-9781-9811FE41C216}"/>
                </a:ext>
              </a:extLst>
            </p:cNvPr>
            <p:cNvCxnSpPr/>
            <p:nvPr/>
          </p:nvCxnSpPr>
          <p:spPr>
            <a:xfrm>
              <a:off x="5812877" y="3799174"/>
              <a:ext cx="1" cy="154901"/>
            </a:xfrm>
            <a:prstGeom prst="line">
              <a:avLst/>
            </a:prstGeom>
            <a:ln>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8" name="Gerader Verbinder 87">
              <a:extLst>
                <a:ext uri="{FF2B5EF4-FFF2-40B4-BE49-F238E27FC236}">
                  <a16:creationId xmlns:a16="http://schemas.microsoft.com/office/drawing/2014/main" id="{4C903DE1-B383-44B8-8345-CFEE5C6B25BF}"/>
                </a:ext>
              </a:extLst>
            </p:cNvPr>
            <p:cNvCxnSpPr/>
            <p:nvPr/>
          </p:nvCxnSpPr>
          <p:spPr>
            <a:xfrm>
              <a:off x="628489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89" name="Gerader Verbinder 88">
              <a:extLst>
                <a:ext uri="{FF2B5EF4-FFF2-40B4-BE49-F238E27FC236}">
                  <a16:creationId xmlns:a16="http://schemas.microsoft.com/office/drawing/2014/main" id="{6A5339D3-FD21-4BC7-9042-FDAE7DA4F604}"/>
                </a:ext>
              </a:extLst>
            </p:cNvPr>
            <p:cNvCxnSpPr/>
            <p:nvPr/>
          </p:nvCxnSpPr>
          <p:spPr>
            <a:xfrm>
              <a:off x="675690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21E0BB26-0236-472A-A8ED-14810A26F894}"/>
                </a:ext>
              </a:extLst>
            </p:cNvPr>
            <p:cNvCxnSpPr/>
            <p:nvPr/>
          </p:nvCxnSpPr>
          <p:spPr>
            <a:xfrm>
              <a:off x="722892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Gerader Verbinder 90">
              <a:extLst>
                <a:ext uri="{FF2B5EF4-FFF2-40B4-BE49-F238E27FC236}">
                  <a16:creationId xmlns:a16="http://schemas.microsoft.com/office/drawing/2014/main" id="{7BBA87DD-BE42-4B65-8F51-D6BA2200AAF4}"/>
                </a:ext>
              </a:extLst>
            </p:cNvPr>
            <p:cNvCxnSpPr/>
            <p:nvPr/>
          </p:nvCxnSpPr>
          <p:spPr>
            <a:xfrm>
              <a:off x="770093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Gerader Verbinder 91">
              <a:extLst>
                <a:ext uri="{FF2B5EF4-FFF2-40B4-BE49-F238E27FC236}">
                  <a16:creationId xmlns:a16="http://schemas.microsoft.com/office/drawing/2014/main" id="{3E469224-9E53-4062-ABE5-472EB8B75613}"/>
                </a:ext>
              </a:extLst>
            </p:cNvPr>
            <p:cNvCxnSpPr/>
            <p:nvPr/>
          </p:nvCxnSpPr>
          <p:spPr>
            <a:xfrm>
              <a:off x="817295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3" name="Gerader Verbinder 92">
              <a:extLst>
                <a:ext uri="{FF2B5EF4-FFF2-40B4-BE49-F238E27FC236}">
                  <a16:creationId xmlns:a16="http://schemas.microsoft.com/office/drawing/2014/main" id="{4071F172-BF03-4B4C-8222-AA58234ABB22}"/>
                </a:ext>
              </a:extLst>
            </p:cNvPr>
            <p:cNvCxnSpPr/>
            <p:nvPr/>
          </p:nvCxnSpPr>
          <p:spPr>
            <a:xfrm>
              <a:off x="864496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4" name="Gerader Verbinder 93">
              <a:extLst>
                <a:ext uri="{FF2B5EF4-FFF2-40B4-BE49-F238E27FC236}">
                  <a16:creationId xmlns:a16="http://schemas.microsoft.com/office/drawing/2014/main" id="{AEE8EC0A-280F-46C4-8AF6-747BB437DCBB}"/>
                </a:ext>
              </a:extLst>
            </p:cNvPr>
            <p:cNvCxnSpPr/>
            <p:nvPr/>
          </p:nvCxnSpPr>
          <p:spPr>
            <a:xfrm>
              <a:off x="911698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5" name="Gerader Verbinder 94">
              <a:extLst>
                <a:ext uri="{FF2B5EF4-FFF2-40B4-BE49-F238E27FC236}">
                  <a16:creationId xmlns:a16="http://schemas.microsoft.com/office/drawing/2014/main" id="{E1BE2FC3-C066-46F3-8E2E-D7E9215E12E8}"/>
                </a:ext>
              </a:extLst>
            </p:cNvPr>
            <p:cNvCxnSpPr/>
            <p:nvPr/>
          </p:nvCxnSpPr>
          <p:spPr>
            <a:xfrm>
              <a:off x="958899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6" name="Gerader Verbinder 95">
              <a:extLst>
                <a:ext uri="{FF2B5EF4-FFF2-40B4-BE49-F238E27FC236}">
                  <a16:creationId xmlns:a16="http://schemas.microsoft.com/office/drawing/2014/main" id="{92C7959A-2920-4F2F-9352-A75781EAB189}"/>
                </a:ext>
              </a:extLst>
            </p:cNvPr>
            <p:cNvCxnSpPr/>
            <p:nvPr/>
          </p:nvCxnSpPr>
          <p:spPr>
            <a:xfrm>
              <a:off x="1006101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7" name="Gerader Verbinder 96">
              <a:extLst>
                <a:ext uri="{FF2B5EF4-FFF2-40B4-BE49-F238E27FC236}">
                  <a16:creationId xmlns:a16="http://schemas.microsoft.com/office/drawing/2014/main" id="{1F0909BF-4E55-4E22-81B6-CA806CFAF92C}"/>
                </a:ext>
              </a:extLst>
            </p:cNvPr>
            <p:cNvCxnSpPr/>
            <p:nvPr/>
          </p:nvCxnSpPr>
          <p:spPr>
            <a:xfrm>
              <a:off x="1053302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8" name="Gerader Verbinder 97">
              <a:extLst>
                <a:ext uri="{FF2B5EF4-FFF2-40B4-BE49-F238E27FC236}">
                  <a16:creationId xmlns:a16="http://schemas.microsoft.com/office/drawing/2014/main" id="{5A2FFA3D-B566-44DD-9C6E-DCE361169123}"/>
                </a:ext>
              </a:extLst>
            </p:cNvPr>
            <p:cNvCxnSpPr/>
            <p:nvPr/>
          </p:nvCxnSpPr>
          <p:spPr>
            <a:xfrm>
              <a:off x="11005042"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9" name="Gerader Verbinder 98">
              <a:extLst>
                <a:ext uri="{FF2B5EF4-FFF2-40B4-BE49-F238E27FC236}">
                  <a16:creationId xmlns:a16="http://schemas.microsoft.com/office/drawing/2014/main" id="{4066F5D0-ADC1-4DFB-8E45-7E27A92E1E84}"/>
                </a:ext>
              </a:extLst>
            </p:cNvPr>
            <p:cNvCxnSpPr/>
            <p:nvPr/>
          </p:nvCxnSpPr>
          <p:spPr>
            <a:xfrm>
              <a:off x="11477057" y="3799174"/>
              <a:ext cx="1" cy="154901"/>
            </a:xfrm>
            <a:prstGeom prst="line">
              <a:avLst/>
            </a:prstGeom>
            <a:ln w="3175">
              <a:solidFill>
                <a:schemeClr val="accent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grpSp>
      <p:pic>
        <p:nvPicPr>
          <p:cNvPr id="101" name="Grafik 100">
            <a:extLst>
              <a:ext uri="{FF2B5EF4-FFF2-40B4-BE49-F238E27FC236}">
                <a16:creationId xmlns:a16="http://schemas.microsoft.com/office/drawing/2014/main" id="{CB372DB9-1143-45AB-8D84-57DFB4AC29AB}"/>
              </a:ext>
            </a:extLst>
          </p:cNvPr>
          <p:cNvPicPr>
            <a:picLocks noChangeAspect="1"/>
          </p:cNvPicPr>
          <p:nvPr userDrawn="1"/>
        </p:nvPicPr>
        <p:blipFill rotWithShape="1">
          <a:blip r:embed="rId2"/>
          <a:srcRect b="15329"/>
          <a:stretch/>
        </p:blipFill>
        <p:spPr>
          <a:xfrm>
            <a:off x="10568506" y="5584114"/>
            <a:ext cx="1509194" cy="1273886"/>
          </a:xfrm>
          <a:prstGeom prst="rect">
            <a:avLst/>
          </a:prstGeom>
        </p:spPr>
      </p:pic>
      <p:sp>
        <p:nvSpPr>
          <p:cNvPr id="102" name="Rechteck: abgerundete Ecken 101">
            <a:extLst>
              <a:ext uri="{FF2B5EF4-FFF2-40B4-BE49-F238E27FC236}">
                <a16:creationId xmlns:a16="http://schemas.microsoft.com/office/drawing/2014/main" id="{FFF975DB-9AAE-4B11-BE64-92A7BA172E62}"/>
              </a:ext>
            </a:extLst>
          </p:cNvPr>
          <p:cNvSpPr/>
          <p:nvPr userDrawn="1"/>
        </p:nvSpPr>
        <p:spPr>
          <a:xfrm>
            <a:off x="227171" y="2121603"/>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3" name="Rechteck: abgerundete Ecken 102">
            <a:extLst>
              <a:ext uri="{FF2B5EF4-FFF2-40B4-BE49-F238E27FC236}">
                <a16:creationId xmlns:a16="http://schemas.microsoft.com/office/drawing/2014/main" id="{D13111FF-EABF-4ADA-BF59-60300BC436EF}"/>
              </a:ext>
            </a:extLst>
          </p:cNvPr>
          <p:cNvSpPr/>
          <p:nvPr userDrawn="1"/>
        </p:nvSpPr>
        <p:spPr>
          <a:xfrm>
            <a:off x="4019347"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4" name="Rechteck: abgerundete Ecken 103">
            <a:extLst>
              <a:ext uri="{FF2B5EF4-FFF2-40B4-BE49-F238E27FC236}">
                <a16:creationId xmlns:a16="http://schemas.microsoft.com/office/drawing/2014/main" id="{991E2A2F-54D2-49F5-9DA5-8A89F135F806}"/>
              </a:ext>
            </a:extLst>
          </p:cNvPr>
          <p:cNvSpPr/>
          <p:nvPr userDrawn="1"/>
        </p:nvSpPr>
        <p:spPr>
          <a:xfrm>
            <a:off x="10133485" y="210691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5" name="Rechteck: abgerundete Ecken 104">
            <a:extLst>
              <a:ext uri="{FF2B5EF4-FFF2-40B4-BE49-F238E27FC236}">
                <a16:creationId xmlns:a16="http://schemas.microsoft.com/office/drawing/2014/main" id="{EEA57634-89E5-44DC-968D-52115017E449}"/>
              </a:ext>
            </a:extLst>
          </p:cNvPr>
          <p:cNvSpPr/>
          <p:nvPr userDrawn="1"/>
        </p:nvSpPr>
        <p:spPr>
          <a:xfrm>
            <a:off x="2096764" y="5300951"/>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6" name="Rechteck: abgerundete Ecken 105">
            <a:extLst>
              <a:ext uri="{FF2B5EF4-FFF2-40B4-BE49-F238E27FC236}">
                <a16:creationId xmlns:a16="http://schemas.microsoft.com/office/drawing/2014/main" id="{0956BA12-C31C-411D-ACAF-EC321191B3C9}"/>
              </a:ext>
            </a:extLst>
          </p:cNvPr>
          <p:cNvSpPr/>
          <p:nvPr userDrawn="1"/>
        </p:nvSpPr>
        <p:spPr>
          <a:xfrm>
            <a:off x="5420132"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7" name="Rechteck: abgerundete Ecken 106">
            <a:extLst>
              <a:ext uri="{FF2B5EF4-FFF2-40B4-BE49-F238E27FC236}">
                <a16:creationId xmlns:a16="http://schemas.microsoft.com/office/drawing/2014/main" id="{CF0484F7-2BF7-497C-9448-4089F3229548}"/>
              </a:ext>
            </a:extLst>
          </p:cNvPr>
          <p:cNvSpPr/>
          <p:nvPr userDrawn="1"/>
        </p:nvSpPr>
        <p:spPr>
          <a:xfrm>
            <a:off x="8251069" y="5303446"/>
            <a:ext cx="1724394" cy="561336"/>
          </a:xfrm>
          <a:prstGeom prst="roundRect">
            <a:avLst>
              <a:gd name="adj" fmla="val 8580"/>
            </a:avLst>
          </a:prstGeom>
          <a:solidFill>
            <a:srgbClr val="E4E4E4"/>
          </a:solidFill>
          <a:ln>
            <a:solidFill>
              <a:srgbClr val="E4E4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solidFill>
                <a:schemeClr val="tx1"/>
              </a:solidFill>
              <a:latin typeface="+mj-lt"/>
            </a:endParaRPr>
          </a:p>
        </p:txBody>
      </p:sp>
      <p:sp>
        <p:nvSpPr>
          <p:cNvPr id="109" name="Textplatzhalter 30">
            <a:extLst>
              <a:ext uri="{FF2B5EF4-FFF2-40B4-BE49-F238E27FC236}">
                <a16:creationId xmlns:a16="http://schemas.microsoft.com/office/drawing/2014/main" id="{4008F712-2384-4657-AC6C-9BE77C89A48A}"/>
              </a:ext>
            </a:extLst>
          </p:cNvPr>
          <p:cNvSpPr>
            <a:spLocks noGrp="1"/>
          </p:cNvSpPr>
          <p:nvPr>
            <p:ph type="body" sz="quarter" idx="60" hasCustomPrompt="1"/>
          </p:nvPr>
        </p:nvSpPr>
        <p:spPr>
          <a:xfrm>
            <a:off x="3984606" y="1773244"/>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0" name="Textplatzhalter 30">
            <a:extLst>
              <a:ext uri="{FF2B5EF4-FFF2-40B4-BE49-F238E27FC236}">
                <a16:creationId xmlns:a16="http://schemas.microsoft.com/office/drawing/2014/main" id="{E6B5679F-D159-46A6-9B28-58AFD51C318D}"/>
              </a:ext>
            </a:extLst>
          </p:cNvPr>
          <p:cNvSpPr>
            <a:spLocks noGrp="1"/>
          </p:cNvSpPr>
          <p:nvPr>
            <p:ph type="body" sz="quarter" idx="61" hasCustomPrompt="1"/>
          </p:nvPr>
        </p:nvSpPr>
        <p:spPr>
          <a:xfrm>
            <a:off x="10098744" y="1783981"/>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1" name="Textplatzhalter 30">
            <a:extLst>
              <a:ext uri="{FF2B5EF4-FFF2-40B4-BE49-F238E27FC236}">
                <a16:creationId xmlns:a16="http://schemas.microsoft.com/office/drawing/2014/main" id="{D5D26D8F-7059-45F0-A170-8CB0976F7B35}"/>
              </a:ext>
            </a:extLst>
          </p:cNvPr>
          <p:cNvSpPr>
            <a:spLocks noGrp="1"/>
          </p:cNvSpPr>
          <p:nvPr>
            <p:ph type="body" sz="quarter" idx="62" hasCustomPrompt="1"/>
          </p:nvPr>
        </p:nvSpPr>
        <p:spPr>
          <a:xfrm>
            <a:off x="2052149" y="49632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2" name="Textplatzhalter 30">
            <a:extLst>
              <a:ext uri="{FF2B5EF4-FFF2-40B4-BE49-F238E27FC236}">
                <a16:creationId xmlns:a16="http://schemas.microsoft.com/office/drawing/2014/main" id="{FF9AABBA-35DA-4AB8-9D20-5DDA96ADEE6A}"/>
              </a:ext>
            </a:extLst>
          </p:cNvPr>
          <p:cNvSpPr>
            <a:spLocks noGrp="1"/>
          </p:cNvSpPr>
          <p:nvPr>
            <p:ph type="body" sz="quarter" idx="63" hasCustomPrompt="1"/>
          </p:nvPr>
        </p:nvSpPr>
        <p:spPr>
          <a:xfrm>
            <a:off x="5385391" y="4972095"/>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sp>
        <p:nvSpPr>
          <p:cNvPr id="113" name="Textplatzhalter 30">
            <a:extLst>
              <a:ext uri="{FF2B5EF4-FFF2-40B4-BE49-F238E27FC236}">
                <a16:creationId xmlns:a16="http://schemas.microsoft.com/office/drawing/2014/main" id="{278FB34B-A734-48C2-A626-0EF493C0A271}"/>
              </a:ext>
            </a:extLst>
          </p:cNvPr>
          <p:cNvSpPr>
            <a:spLocks noGrp="1"/>
          </p:cNvSpPr>
          <p:nvPr>
            <p:ph type="body" sz="quarter" idx="64" hasCustomPrompt="1"/>
          </p:nvPr>
        </p:nvSpPr>
        <p:spPr>
          <a:xfrm>
            <a:off x="8216328" y="4987077"/>
            <a:ext cx="1793875" cy="322935"/>
          </a:xfrm>
          <a:prstGeom prst="rect">
            <a:avLst/>
          </a:prstGeom>
          <a:ln>
            <a:noFill/>
          </a:ln>
        </p:spPr>
        <p:txBody>
          <a:bodyPr rtlCol="0"/>
          <a:lstStyle>
            <a:lvl1pPr algn="ctr">
              <a:buNone/>
              <a:defRPr sz="1600"/>
            </a:lvl1pPr>
          </a:lstStyle>
          <a:p>
            <a:pPr rtl="0"/>
            <a:r>
              <a:rPr lang="de-DE" b="0" dirty="0">
                <a:solidFill>
                  <a:schemeClr val="tx1">
                    <a:lumMod val="75000"/>
                    <a:lumOff val="25000"/>
                  </a:schemeClr>
                </a:solidFill>
              </a:rPr>
              <a:t>Text eingeben</a:t>
            </a:r>
          </a:p>
        </p:txBody>
      </p:sp>
      <p:cxnSp>
        <p:nvCxnSpPr>
          <p:cNvPr id="114" name="Gerade Verbindung mit Pfeil 113">
            <a:extLst>
              <a:ext uri="{FF2B5EF4-FFF2-40B4-BE49-F238E27FC236}">
                <a16:creationId xmlns:a16="http://schemas.microsoft.com/office/drawing/2014/main" id="{44017E0D-2F14-46B4-BEB6-C44F0752314E}"/>
              </a:ext>
            </a:extLst>
          </p:cNvPr>
          <p:cNvCxnSpPr>
            <a:cxnSpLocks/>
          </p:cNvCxnSpPr>
          <p:nvPr userDrawn="1"/>
        </p:nvCxnSpPr>
        <p:spPr>
          <a:xfrm>
            <a:off x="335339" y="3884057"/>
            <a:ext cx="11403791" cy="253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5" name="Textplatzhalter 99">
            <a:extLst>
              <a:ext uri="{FF2B5EF4-FFF2-40B4-BE49-F238E27FC236}">
                <a16:creationId xmlns:a16="http://schemas.microsoft.com/office/drawing/2014/main" id="{6B15E92A-5602-42CA-B662-659342E8767C}"/>
              </a:ext>
            </a:extLst>
          </p:cNvPr>
          <p:cNvSpPr>
            <a:spLocks noGrp="1"/>
          </p:cNvSpPr>
          <p:nvPr>
            <p:ph type="body" sz="quarter" idx="65" hasCustomPrompt="1"/>
          </p:nvPr>
        </p:nvSpPr>
        <p:spPr>
          <a:xfrm>
            <a:off x="227013" y="2120900"/>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6" name="Textplatzhalter 99">
            <a:extLst>
              <a:ext uri="{FF2B5EF4-FFF2-40B4-BE49-F238E27FC236}">
                <a16:creationId xmlns:a16="http://schemas.microsoft.com/office/drawing/2014/main" id="{276560AC-7F54-460B-AE07-B55BB156C03C}"/>
              </a:ext>
            </a:extLst>
          </p:cNvPr>
          <p:cNvSpPr>
            <a:spLocks noGrp="1"/>
          </p:cNvSpPr>
          <p:nvPr>
            <p:ph type="body" sz="quarter" idx="66" hasCustomPrompt="1"/>
          </p:nvPr>
        </p:nvSpPr>
        <p:spPr>
          <a:xfrm>
            <a:off x="4018820"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7" name="Textplatzhalter 99">
            <a:extLst>
              <a:ext uri="{FF2B5EF4-FFF2-40B4-BE49-F238E27FC236}">
                <a16:creationId xmlns:a16="http://schemas.microsoft.com/office/drawing/2014/main" id="{1DBBAEE0-C44B-4102-BAB9-6C56B5C649FF}"/>
              </a:ext>
            </a:extLst>
          </p:cNvPr>
          <p:cNvSpPr>
            <a:spLocks noGrp="1"/>
          </p:cNvSpPr>
          <p:nvPr>
            <p:ph type="body" sz="quarter" idx="67" hasCustomPrompt="1"/>
          </p:nvPr>
        </p:nvSpPr>
        <p:spPr>
          <a:xfrm>
            <a:off x="10133854" y="2117966"/>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8" name="Textplatzhalter 99">
            <a:extLst>
              <a:ext uri="{FF2B5EF4-FFF2-40B4-BE49-F238E27FC236}">
                <a16:creationId xmlns:a16="http://schemas.microsoft.com/office/drawing/2014/main" id="{FCE40BCE-78EC-4EDD-A8E1-75730FCE6102}"/>
              </a:ext>
            </a:extLst>
          </p:cNvPr>
          <p:cNvSpPr>
            <a:spLocks noGrp="1"/>
          </p:cNvSpPr>
          <p:nvPr>
            <p:ph type="body" sz="quarter" idx="68" hasCustomPrompt="1"/>
          </p:nvPr>
        </p:nvSpPr>
        <p:spPr>
          <a:xfrm>
            <a:off x="2100183" y="5295033"/>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19" name="Textplatzhalter 99">
            <a:extLst>
              <a:ext uri="{FF2B5EF4-FFF2-40B4-BE49-F238E27FC236}">
                <a16:creationId xmlns:a16="http://schemas.microsoft.com/office/drawing/2014/main" id="{202C0156-AD8E-4FA3-B221-671BDB9101D9}"/>
              </a:ext>
            </a:extLst>
          </p:cNvPr>
          <p:cNvSpPr>
            <a:spLocks noGrp="1"/>
          </p:cNvSpPr>
          <p:nvPr>
            <p:ph type="body" sz="quarter" idx="69" hasCustomPrompt="1"/>
          </p:nvPr>
        </p:nvSpPr>
        <p:spPr>
          <a:xfrm>
            <a:off x="5420501"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20" name="Textplatzhalter 99">
            <a:extLst>
              <a:ext uri="{FF2B5EF4-FFF2-40B4-BE49-F238E27FC236}">
                <a16:creationId xmlns:a16="http://schemas.microsoft.com/office/drawing/2014/main" id="{70798B92-53ED-4F06-8999-2DCB46ADB61F}"/>
              </a:ext>
            </a:extLst>
          </p:cNvPr>
          <p:cNvSpPr>
            <a:spLocks noGrp="1"/>
          </p:cNvSpPr>
          <p:nvPr>
            <p:ph type="body" sz="quarter" idx="70" hasCustomPrompt="1"/>
          </p:nvPr>
        </p:nvSpPr>
        <p:spPr>
          <a:xfrm>
            <a:off x="8251438" y="5310012"/>
            <a:ext cx="1724025" cy="544513"/>
          </a:xfrm>
          <a:prstGeom prst="rect">
            <a:avLst/>
          </a:prstGeom>
        </p:spPr>
        <p:txBody>
          <a:bodyPr/>
          <a:lstStyle>
            <a:lvl1pPr marL="0" indent="0">
              <a:lnSpc>
                <a:spcPct val="100000"/>
              </a:lnSpc>
              <a:spcBef>
                <a:spcPts val="0"/>
              </a:spcBef>
              <a:buNone/>
              <a:defRPr sz="1000"/>
            </a:lvl1pPr>
          </a:lstStyle>
          <a:p>
            <a:pPr lvl="0"/>
            <a:r>
              <a:rPr lang="de-DE" dirty="0"/>
              <a:t>Text einfügen </a:t>
            </a:r>
          </a:p>
        </p:txBody>
      </p:sp>
      <p:sp>
        <p:nvSpPr>
          <p:cNvPr id="108" name="Textplatzhalter 2">
            <a:extLst>
              <a:ext uri="{FF2B5EF4-FFF2-40B4-BE49-F238E27FC236}">
                <a16:creationId xmlns:a16="http://schemas.microsoft.com/office/drawing/2014/main" id="{993E5868-380E-4A02-9B92-A350ED43E49C}"/>
              </a:ext>
            </a:extLst>
          </p:cNvPr>
          <p:cNvSpPr>
            <a:spLocks noGrp="1"/>
          </p:cNvSpPr>
          <p:nvPr>
            <p:ph type="body" sz="quarter" idx="14"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121" name="Textfeld 120">
            <a:extLst>
              <a:ext uri="{FF2B5EF4-FFF2-40B4-BE49-F238E27FC236}">
                <a16:creationId xmlns:a16="http://schemas.microsoft.com/office/drawing/2014/main" id="{69D7D974-3B73-4C50-B25F-2759743E8C30}"/>
              </a:ext>
            </a:extLst>
          </p:cNvPr>
          <p:cNvSpPr txBox="1"/>
          <p:nvPr userDrawn="1"/>
        </p:nvSpPr>
        <p:spPr>
          <a:xfrm rot="16200000">
            <a:off x="11387340" y="5978320"/>
            <a:ext cx="1081145" cy="282665"/>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122" name="Bildplatzhalter 14">
            <a:extLst>
              <a:ext uri="{FF2B5EF4-FFF2-40B4-BE49-F238E27FC236}">
                <a16:creationId xmlns:a16="http://schemas.microsoft.com/office/drawing/2014/main" id="{82608124-A4BC-4109-97C9-A85EED3B4025}"/>
              </a:ext>
            </a:extLst>
          </p:cNvPr>
          <p:cNvSpPr>
            <a:spLocks noGrp="1"/>
          </p:cNvSpPr>
          <p:nvPr>
            <p:ph type="pic" sz="quarter" idx="2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741940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fik">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A20D4A5C-F76F-40F8-A3B9-AA783CB7ABC1}"/>
              </a:ext>
            </a:extLst>
          </p:cNvPr>
          <p:cNvPicPr>
            <a:picLocks noChangeAspect="1"/>
          </p:cNvPicPr>
          <p:nvPr userDrawn="1"/>
        </p:nvPicPr>
        <p:blipFill rotWithShape="1">
          <a:blip r:embed="rId2"/>
          <a:srcRect b="15329"/>
          <a:stretch/>
        </p:blipFill>
        <p:spPr>
          <a:xfrm>
            <a:off x="10560050" y="5584114"/>
            <a:ext cx="1509194" cy="1273886"/>
          </a:xfrm>
          <a:prstGeom prst="rect">
            <a:avLst/>
          </a:prstGeom>
        </p:spPr>
      </p:pic>
      <p:sp>
        <p:nvSpPr>
          <p:cNvPr id="48" name="Rechteck: Abgerundete Ecken 1">
            <a:extLst>
              <a:ext uri="{FF2B5EF4-FFF2-40B4-BE49-F238E27FC236}">
                <a16:creationId xmlns:a16="http://schemas.microsoft.com/office/drawing/2014/main" id="{6BF9B257-2042-454F-A701-CD877F079526}"/>
              </a:ext>
            </a:extLst>
          </p:cNvPr>
          <p:cNvSpPr/>
          <p:nvPr userDrawn="1"/>
        </p:nvSpPr>
        <p:spPr>
          <a:xfrm>
            <a:off x="123008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49" name="Rechteck: Abgerundete Ecken 25">
            <a:extLst>
              <a:ext uri="{FF2B5EF4-FFF2-40B4-BE49-F238E27FC236}">
                <a16:creationId xmlns:a16="http://schemas.microsoft.com/office/drawing/2014/main" id="{AD524C18-85DA-46A1-A517-BCAC52988F36}"/>
              </a:ext>
            </a:extLst>
          </p:cNvPr>
          <p:cNvSpPr/>
          <p:nvPr userDrawn="1"/>
        </p:nvSpPr>
        <p:spPr>
          <a:xfrm>
            <a:off x="6313716" y="1510352"/>
            <a:ext cx="4967514" cy="664797"/>
          </a:xfrm>
          <a:prstGeom prst="roundRect">
            <a:avLst/>
          </a:prstGeom>
          <a:solidFill>
            <a:srgbClr val="848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0" name="Rechteck: Abgerundete Ecken 26">
            <a:extLst>
              <a:ext uri="{FF2B5EF4-FFF2-40B4-BE49-F238E27FC236}">
                <a16:creationId xmlns:a16="http://schemas.microsoft.com/office/drawing/2014/main" id="{994FAA37-375D-49D2-A477-475B858F0795}"/>
              </a:ext>
            </a:extLst>
          </p:cNvPr>
          <p:cNvSpPr/>
          <p:nvPr userDrawn="1"/>
        </p:nvSpPr>
        <p:spPr>
          <a:xfrm rot="16200000">
            <a:off x="-106838" y="502709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sp>
        <p:nvSpPr>
          <p:cNvPr id="51" name="Rechteck: Abgerundete Ecken 27">
            <a:extLst>
              <a:ext uri="{FF2B5EF4-FFF2-40B4-BE49-F238E27FC236}">
                <a16:creationId xmlns:a16="http://schemas.microsoft.com/office/drawing/2014/main" id="{A49121CC-03D6-46E4-BFCB-C78C251ACC66}"/>
              </a:ext>
            </a:extLst>
          </p:cNvPr>
          <p:cNvSpPr/>
          <p:nvPr userDrawn="1"/>
        </p:nvSpPr>
        <p:spPr>
          <a:xfrm rot="16200000">
            <a:off x="-110159" y="2922169"/>
            <a:ext cx="1972763" cy="664797"/>
          </a:xfrm>
          <a:prstGeom prst="roundRect">
            <a:avLst/>
          </a:prstGeom>
          <a:solidFill>
            <a:srgbClr val="FF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dirty="0"/>
          </a:p>
        </p:txBody>
      </p:sp>
      <p:cxnSp>
        <p:nvCxnSpPr>
          <p:cNvPr id="52" name="Gerader Verbinder 51">
            <a:extLst>
              <a:ext uri="{FF2B5EF4-FFF2-40B4-BE49-F238E27FC236}">
                <a16:creationId xmlns:a16="http://schemas.microsoft.com/office/drawing/2014/main" id="{6D862969-B218-4709-97F1-1B1977D1FB87}"/>
              </a:ext>
              <a:ext uri="{C183D7F6-B498-43B3-948B-1728B52AA6E4}">
                <adec:decorative xmlns:adec="http://schemas.microsoft.com/office/drawing/2017/decorative" val="1"/>
              </a:ext>
            </a:extLst>
          </p:cNvPr>
          <p:cNvCxnSpPr>
            <a:cxnSpLocks/>
          </p:cNvCxnSpPr>
          <p:nvPr userDrawn="1"/>
        </p:nvCxnSpPr>
        <p:spPr>
          <a:xfrm>
            <a:off x="1385888" y="4306622"/>
            <a:ext cx="989534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335F0B38-A56B-474C-BDC7-AED9801ED46A}"/>
              </a:ext>
              <a:ext uri="{C183D7F6-B498-43B3-948B-1728B52AA6E4}">
                <adec:decorative xmlns:adec="http://schemas.microsoft.com/office/drawing/2017/decorative" val="1"/>
              </a:ext>
            </a:extLst>
          </p:cNvPr>
          <p:cNvCxnSpPr>
            <a:cxnSpLocks/>
          </p:cNvCxnSpPr>
          <p:nvPr userDrawn="1"/>
        </p:nvCxnSpPr>
        <p:spPr>
          <a:xfrm>
            <a:off x="6255658" y="2267364"/>
            <a:ext cx="0" cy="40785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platzhalter 2">
            <a:extLst>
              <a:ext uri="{FF2B5EF4-FFF2-40B4-BE49-F238E27FC236}">
                <a16:creationId xmlns:a16="http://schemas.microsoft.com/office/drawing/2014/main" id="{16849B45-5053-4473-8CF1-3C086467C7FB}"/>
              </a:ext>
            </a:extLst>
          </p:cNvPr>
          <p:cNvSpPr>
            <a:spLocks noGrp="1"/>
          </p:cNvSpPr>
          <p:nvPr>
            <p:ph type="body" sz="quarter" idx="10" hasCustomPrompt="1"/>
          </p:nvPr>
        </p:nvSpPr>
        <p:spPr>
          <a:xfrm>
            <a:off x="1210744"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24" name="Textplatzhalter 2">
            <a:extLst>
              <a:ext uri="{FF2B5EF4-FFF2-40B4-BE49-F238E27FC236}">
                <a16:creationId xmlns:a16="http://schemas.microsoft.com/office/drawing/2014/main" id="{EF7C1DD4-3610-415E-9637-983FA5AB298C}"/>
              </a:ext>
            </a:extLst>
          </p:cNvPr>
          <p:cNvSpPr>
            <a:spLocks noGrp="1"/>
          </p:cNvSpPr>
          <p:nvPr>
            <p:ph type="body" sz="quarter" idx="11" hasCustomPrompt="1"/>
          </p:nvPr>
        </p:nvSpPr>
        <p:spPr>
          <a:xfrm>
            <a:off x="6305098" y="1700319"/>
            <a:ext cx="4984750" cy="284861"/>
          </a:xfrm>
          <a:prstGeom prst="rect">
            <a:avLst/>
          </a:prstGeom>
        </p:spPr>
        <p:txBody>
          <a:bodyPr/>
          <a:lstStyle>
            <a:lvl1pPr algn="ctr">
              <a:buNone/>
              <a:defRPr sz="1800">
                <a:solidFill>
                  <a:schemeClr val="bg1"/>
                </a:solidFill>
              </a:defRPr>
            </a:lvl1pPr>
          </a:lstStyle>
          <a:p>
            <a:pPr lvl="0"/>
            <a:r>
              <a:rPr lang="de-DE" dirty="0"/>
              <a:t>Text einfügen</a:t>
            </a:r>
          </a:p>
        </p:txBody>
      </p:sp>
      <p:sp>
        <p:nvSpPr>
          <p:cNvPr id="5" name="Textplatzhalter 4">
            <a:extLst>
              <a:ext uri="{FF2B5EF4-FFF2-40B4-BE49-F238E27FC236}">
                <a16:creationId xmlns:a16="http://schemas.microsoft.com/office/drawing/2014/main" id="{CA9606B2-0F95-429A-BAE8-8C4DF74B888C}"/>
              </a:ext>
            </a:extLst>
          </p:cNvPr>
          <p:cNvSpPr>
            <a:spLocks noGrp="1"/>
          </p:cNvSpPr>
          <p:nvPr>
            <p:ph type="body" sz="quarter" idx="12" hasCustomPrompt="1"/>
          </p:nvPr>
        </p:nvSpPr>
        <p:spPr>
          <a:xfrm>
            <a:off x="1631950" y="2335213"/>
            <a:ext cx="4140196" cy="271462"/>
          </a:xfrm>
          <a:prstGeom prst="rect">
            <a:avLst/>
          </a:prstGeom>
        </p:spPr>
        <p:txBody>
          <a:bodyPr/>
          <a:lstStyle>
            <a:lvl1pPr>
              <a:buNone/>
              <a:defRPr sz="1600"/>
            </a:lvl1pPr>
          </a:lstStyle>
          <a:p>
            <a:pPr lvl="0"/>
            <a:r>
              <a:rPr lang="de-DE" dirty="0"/>
              <a:t>Text einfügen</a:t>
            </a:r>
          </a:p>
        </p:txBody>
      </p:sp>
      <p:sp>
        <p:nvSpPr>
          <p:cNvPr id="27" name="Textplatzhalter 4">
            <a:extLst>
              <a:ext uri="{FF2B5EF4-FFF2-40B4-BE49-F238E27FC236}">
                <a16:creationId xmlns:a16="http://schemas.microsoft.com/office/drawing/2014/main" id="{4B8CF306-2B28-4058-8B2B-855A291339BC}"/>
              </a:ext>
            </a:extLst>
          </p:cNvPr>
          <p:cNvSpPr>
            <a:spLocks noGrp="1"/>
          </p:cNvSpPr>
          <p:nvPr>
            <p:ph type="body" sz="quarter" idx="13" hasCustomPrompt="1"/>
          </p:nvPr>
        </p:nvSpPr>
        <p:spPr>
          <a:xfrm>
            <a:off x="6675667" y="2330678"/>
            <a:ext cx="4140000" cy="271462"/>
          </a:xfrm>
          <a:prstGeom prst="rect">
            <a:avLst/>
          </a:prstGeom>
        </p:spPr>
        <p:txBody>
          <a:bodyPr/>
          <a:lstStyle>
            <a:lvl1pPr>
              <a:buNone/>
              <a:defRPr sz="1600"/>
            </a:lvl1pPr>
          </a:lstStyle>
          <a:p>
            <a:pPr lvl="0"/>
            <a:r>
              <a:rPr lang="de-DE" dirty="0"/>
              <a:t>Text einfügen</a:t>
            </a:r>
          </a:p>
        </p:txBody>
      </p:sp>
      <p:sp>
        <p:nvSpPr>
          <p:cNvPr id="7" name="Textplatzhalter 6">
            <a:extLst>
              <a:ext uri="{FF2B5EF4-FFF2-40B4-BE49-F238E27FC236}">
                <a16:creationId xmlns:a16="http://schemas.microsoft.com/office/drawing/2014/main" id="{0CA0A23C-8287-4999-B6CA-EFDDF4A40DCB}"/>
              </a:ext>
            </a:extLst>
          </p:cNvPr>
          <p:cNvSpPr>
            <a:spLocks noGrp="1"/>
          </p:cNvSpPr>
          <p:nvPr>
            <p:ph type="body" sz="quarter" idx="14" hasCustomPrompt="1"/>
          </p:nvPr>
        </p:nvSpPr>
        <p:spPr>
          <a:xfrm>
            <a:off x="1631950"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0" name="Textplatzhalter 6">
            <a:extLst>
              <a:ext uri="{FF2B5EF4-FFF2-40B4-BE49-F238E27FC236}">
                <a16:creationId xmlns:a16="http://schemas.microsoft.com/office/drawing/2014/main" id="{C6C816CF-8F7F-4CEF-8F49-2E71F192F646}"/>
              </a:ext>
            </a:extLst>
          </p:cNvPr>
          <p:cNvSpPr>
            <a:spLocks noGrp="1"/>
          </p:cNvSpPr>
          <p:nvPr>
            <p:ph type="body" sz="quarter" idx="15" hasCustomPrompt="1"/>
          </p:nvPr>
        </p:nvSpPr>
        <p:spPr>
          <a:xfrm>
            <a:off x="6675474" y="2767013"/>
            <a:ext cx="4140193" cy="1446212"/>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37" name="Textplatzhalter 4">
            <a:extLst>
              <a:ext uri="{FF2B5EF4-FFF2-40B4-BE49-F238E27FC236}">
                <a16:creationId xmlns:a16="http://schemas.microsoft.com/office/drawing/2014/main" id="{4B123ECB-F298-4FE0-9542-F39FA57CBEC8}"/>
              </a:ext>
            </a:extLst>
          </p:cNvPr>
          <p:cNvSpPr>
            <a:spLocks noGrp="1"/>
          </p:cNvSpPr>
          <p:nvPr>
            <p:ph type="body" sz="quarter" idx="16" hasCustomPrompt="1"/>
          </p:nvPr>
        </p:nvSpPr>
        <p:spPr>
          <a:xfrm>
            <a:off x="1631948" y="4442970"/>
            <a:ext cx="4140191" cy="271462"/>
          </a:xfrm>
          <a:prstGeom prst="rect">
            <a:avLst/>
          </a:prstGeom>
        </p:spPr>
        <p:txBody>
          <a:bodyPr/>
          <a:lstStyle>
            <a:lvl1pPr>
              <a:buNone/>
              <a:defRPr sz="1600"/>
            </a:lvl1pPr>
          </a:lstStyle>
          <a:p>
            <a:pPr lvl="0"/>
            <a:r>
              <a:rPr lang="de-DE" dirty="0"/>
              <a:t>Text einfügen</a:t>
            </a:r>
          </a:p>
        </p:txBody>
      </p:sp>
      <p:sp>
        <p:nvSpPr>
          <p:cNvPr id="38" name="Textplatzhalter 4">
            <a:extLst>
              <a:ext uri="{FF2B5EF4-FFF2-40B4-BE49-F238E27FC236}">
                <a16:creationId xmlns:a16="http://schemas.microsoft.com/office/drawing/2014/main" id="{5C8BB39F-54D9-48EB-9574-2C6EDA542F00}"/>
              </a:ext>
            </a:extLst>
          </p:cNvPr>
          <p:cNvSpPr>
            <a:spLocks noGrp="1"/>
          </p:cNvSpPr>
          <p:nvPr>
            <p:ph type="body" sz="quarter" idx="17" hasCustomPrompt="1"/>
          </p:nvPr>
        </p:nvSpPr>
        <p:spPr>
          <a:xfrm>
            <a:off x="6675471" y="4445800"/>
            <a:ext cx="4140196" cy="271462"/>
          </a:xfrm>
          <a:prstGeom prst="rect">
            <a:avLst/>
          </a:prstGeom>
        </p:spPr>
        <p:txBody>
          <a:bodyPr/>
          <a:lstStyle>
            <a:lvl1pPr>
              <a:buNone/>
              <a:defRPr sz="1600"/>
            </a:lvl1pPr>
          </a:lstStyle>
          <a:p>
            <a:pPr lvl="0"/>
            <a:r>
              <a:rPr lang="de-DE" dirty="0"/>
              <a:t>Text einfügen</a:t>
            </a:r>
          </a:p>
        </p:txBody>
      </p:sp>
      <p:sp>
        <p:nvSpPr>
          <p:cNvPr id="39" name="Textplatzhalter 6">
            <a:extLst>
              <a:ext uri="{FF2B5EF4-FFF2-40B4-BE49-F238E27FC236}">
                <a16:creationId xmlns:a16="http://schemas.microsoft.com/office/drawing/2014/main" id="{52E8115B-73E7-4AEA-9129-5AE9B130DCA6}"/>
              </a:ext>
            </a:extLst>
          </p:cNvPr>
          <p:cNvSpPr>
            <a:spLocks noGrp="1"/>
          </p:cNvSpPr>
          <p:nvPr>
            <p:ph type="body" sz="quarter" idx="18" hasCustomPrompt="1"/>
          </p:nvPr>
        </p:nvSpPr>
        <p:spPr>
          <a:xfrm>
            <a:off x="1631957"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40" name="Textplatzhalter 6">
            <a:extLst>
              <a:ext uri="{FF2B5EF4-FFF2-40B4-BE49-F238E27FC236}">
                <a16:creationId xmlns:a16="http://schemas.microsoft.com/office/drawing/2014/main" id="{58AFC787-CEBA-455B-953B-BF729CB69442}"/>
              </a:ext>
            </a:extLst>
          </p:cNvPr>
          <p:cNvSpPr>
            <a:spLocks noGrp="1"/>
          </p:cNvSpPr>
          <p:nvPr>
            <p:ph type="body" sz="quarter" idx="19" hasCustomPrompt="1"/>
          </p:nvPr>
        </p:nvSpPr>
        <p:spPr>
          <a:xfrm>
            <a:off x="6675471" y="4898485"/>
            <a:ext cx="4140193" cy="1421067"/>
          </a:xfrm>
          <a:prstGeom prst="rect">
            <a:avLst/>
          </a:prstGeom>
        </p:spPr>
        <p:txBody>
          <a:bodyPr/>
          <a:lstStyle>
            <a:lvl1pPr>
              <a:buFont typeface="Arial" panose="020B0604020202020204" pitchFamily="34" charset="0"/>
              <a:buChar char="•"/>
              <a:defRPr sz="1400"/>
            </a:lvl1pPr>
          </a:lstStyle>
          <a:p>
            <a:pPr lvl="0"/>
            <a:r>
              <a:rPr lang="de-DE" dirty="0"/>
              <a:t>Text einfügen</a:t>
            </a:r>
          </a:p>
        </p:txBody>
      </p:sp>
      <p:sp>
        <p:nvSpPr>
          <p:cNvPr id="9" name="Textplatzhalter 8">
            <a:extLst>
              <a:ext uri="{FF2B5EF4-FFF2-40B4-BE49-F238E27FC236}">
                <a16:creationId xmlns:a16="http://schemas.microsoft.com/office/drawing/2014/main" id="{B8B6180D-1151-42ED-BC2B-03C3F004DA7F}"/>
              </a:ext>
            </a:extLst>
          </p:cNvPr>
          <p:cNvSpPr>
            <a:spLocks noGrp="1"/>
          </p:cNvSpPr>
          <p:nvPr>
            <p:ph type="body" sz="quarter" idx="20" hasCustomPrompt="1"/>
          </p:nvPr>
        </p:nvSpPr>
        <p:spPr>
          <a:xfrm rot="16200000">
            <a:off x="-107250" y="3080257"/>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41" name="Textplatzhalter 8">
            <a:extLst>
              <a:ext uri="{FF2B5EF4-FFF2-40B4-BE49-F238E27FC236}">
                <a16:creationId xmlns:a16="http://schemas.microsoft.com/office/drawing/2014/main" id="{B00CA178-E612-4679-830E-BEC22633F33E}"/>
              </a:ext>
            </a:extLst>
          </p:cNvPr>
          <p:cNvSpPr>
            <a:spLocks noGrp="1"/>
          </p:cNvSpPr>
          <p:nvPr>
            <p:ph type="body" sz="quarter" idx="21" hasCustomPrompt="1"/>
          </p:nvPr>
        </p:nvSpPr>
        <p:spPr>
          <a:xfrm rot="16200000">
            <a:off x="-104563" y="5186010"/>
            <a:ext cx="1973585" cy="347798"/>
          </a:xfrm>
          <a:prstGeom prst="rect">
            <a:avLst/>
          </a:prstGeom>
        </p:spPr>
        <p:txBody>
          <a:bodyPr/>
          <a:lstStyle>
            <a:lvl1pPr algn="ctr">
              <a:buNone/>
              <a:defRPr sz="1800">
                <a:solidFill>
                  <a:schemeClr val="bg1"/>
                </a:solidFill>
              </a:defRPr>
            </a:lvl1pPr>
          </a:lstStyle>
          <a:p>
            <a:pPr lvl="0"/>
            <a:r>
              <a:rPr lang="de-DE" dirty="0"/>
              <a:t>Text einfügen</a:t>
            </a:r>
          </a:p>
        </p:txBody>
      </p:sp>
      <p:sp>
        <p:nvSpPr>
          <p:cNvPr id="23" name="Textplatzhalter 2">
            <a:extLst>
              <a:ext uri="{FF2B5EF4-FFF2-40B4-BE49-F238E27FC236}">
                <a16:creationId xmlns:a16="http://schemas.microsoft.com/office/drawing/2014/main" id="{DA511265-0DD9-4F99-BD35-DD98271DF47F}"/>
              </a:ext>
            </a:extLst>
          </p:cNvPr>
          <p:cNvSpPr>
            <a:spLocks noGrp="1"/>
          </p:cNvSpPr>
          <p:nvPr>
            <p:ph type="body" sz="quarter" idx="22" hasCustomPrompt="1"/>
          </p:nvPr>
        </p:nvSpPr>
        <p:spPr>
          <a:xfrm>
            <a:off x="-6489334" y="362583"/>
            <a:ext cx="10906506"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Überschrift bearbeiten</a:t>
            </a:r>
          </a:p>
        </p:txBody>
      </p:sp>
      <p:sp>
        <p:nvSpPr>
          <p:cNvPr id="22" name="Textfeld 21">
            <a:extLst>
              <a:ext uri="{FF2B5EF4-FFF2-40B4-BE49-F238E27FC236}">
                <a16:creationId xmlns:a16="http://schemas.microsoft.com/office/drawing/2014/main" id="{E2A51219-3F97-4459-933E-6BA23516E7E4}"/>
              </a:ext>
            </a:extLst>
          </p:cNvPr>
          <p:cNvSpPr txBox="1"/>
          <p:nvPr userDrawn="1"/>
        </p:nvSpPr>
        <p:spPr>
          <a:xfrm rot="16200000">
            <a:off x="11382308" y="5973288"/>
            <a:ext cx="1081145" cy="292730"/>
          </a:xfrm>
          <a:prstGeom prst="rect">
            <a:avLst/>
          </a:prstGeom>
          <a:noFill/>
        </p:spPr>
        <p:txBody>
          <a:bodyPr wrap="square" rtlCol="0" anchor="ctr" anchorCtr="0">
            <a:normAutofit/>
          </a:bodyPr>
          <a:lstStyle/>
          <a:p>
            <a:pPr algn="l"/>
            <a:r>
              <a:rPr lang="de-DE" sz="1000" dirty="0">
                <a:solidFill>
                  <a:schemeClr val="bg1"/>
                </a:solidFill>
                <a:latin typeface="+mn-lt"/>
                <a:ea typeface="Verdana" pitchFamily="34" charset="0"/>
                <a:cs typeface="Verdana" pitchFamily="34" charset="0"/>
              </a:rPr>
              <a:t>Seite </a:t>
            </a:r>
            <a:fld id="{0A2756ED-83EE-4116-9B4A-2D89BC92A0D6}" type="slidenum">
              <a:rPr lang="de-DE" sz="1000" smtClean="0">
                <a:solidFill>
                  <a:schemeClr val="bg1"/>
                </a:solidFill>
                <a:latin typeface="+mn-lt"/>
                <a:ea typeface="Verdana" pitchFamily="34" charset="0"/>
                <a:cs typeface="Verdana" pitchFamily="34" charset="0"/>
              </a:rPr>
              <a:pPr algn="l"/>
              <a:t>‹Nr.›</a:t>
            </a:fld>
            <a:endParaRPr lang="de-DE" sz="1000" dirty="0">
              <a:solidFill>
                <a:schemeClr val="bg1"/>
              </a:solidFill>
              <a:latin typeface="+mn-lt"/>
              <a:ea typeface="Verdana" pitchFamily="34" charset="0"/>
              <a:cs typeface="Verdana" pitchFamily="34" charset="0"/>
            </a:endParaRPr>
          </a:p>
        </p:txBody>
      </p:sp>
      <p:sp>
        <p:nvSpPr>
          <p:cNvPr id="25" name="Bildplatzhalter 14">
            <a:extLst>
              <a:ext uri="{FF2B5EF4-FFF2-40B4-BE49-F238E27FC236}">
                <a16:creationId xmlns:a16="http://schemas.microsoft.com/office/drawing/2014/main" id="{48F46764-6559-4C4D-AD05-FA045C452E2E}"/>
              </a:ext>
            </a:extLst>
          </p:cNvPr>
          <p:cNvSpPr>
            <a:spLocks noGrp="1"/>
          </p:cNvSpPr>
          <p:nvPr>
            <p:ph type="pic" sz="quarter" idx="22" hasCustomPrompt="1"/>
          </p:nvPr>
        </p:nvSpPr>
        <p:spPr>
          <a:xfrm>
            <a:off x="10567140" y="277401"/>
            <a:ext cx="1297515" cy="764838"/>
          </a:xfrm>
          <a:prstGeom prst="rect">
            <a:avLst/>
          </a:prstGeom>
        </p:spPr>
        <p:txBody>
          <a:bodyPr/>
          <a:lstStyle>
            <a:lvl1pPr>
              <a:buNone/>
              <a:defRPr sz="1000"/>
            </a:lvl1pPr>
          </a:lstStyle>
          <a:p>
            <a:pPr lvl="0"/>
            <a:r>
              <a:rPr lang="de-DE" dirty="0"/>
              <a:t>Platz für Logo </a:t>
            </a:r>
          </a:p>
        </p:txBody>
      </p:sp>
    </p:spTree>
    <p:extLst>
      <p:ext uri="{BB962C8B-B14F-4D97-AF65-F5344CB8AC3E}">
        <p14:creationId xmlns:p14="http://schemas.microsoft.com/office/powerpoint/2010/main" val="2746834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ontaktchart (1 Pers.)">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668CCD0D-3894-47D5-AAFE-6A0C261E4345}"/>
              </a:ext>
            </a:extLst>
          </p:cNvPr>
          <p:cNvSpPr/>
          <p:nvPr userDrawn="1"/>
        </p:nvSpPr>
        <p:spPr>
          <a:xfrm>
            <a:off x="0" y="2218317"/>
            <a:ext cx="7619525"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7" name="Ellipse 16">
            <a:extLst>
              <a:ext uri="{FF2B5EF4-FFF2-40B4-BE49-F238E27FC236}">
                <a16:creationId xmlns:a16="http://schemas.microsoft.com/office/drawing/2014/main" id="{5C6DBC24-4BDC-4AE0-9CE7-EE52577338EE}"/>
              </a:ext>
            </a:extLst>
          </p:cNvPr>
          <p:cNvSpPr/>
          <p:nvPr userDrawn="1"/>
        </p:nvSpPr>
        <p:spPr>
          <a:xfrm flipH="1" flipV="1">
            <a:off x="6511078" y="2218314"/>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8" name="Rechteck 17">
            <a:extLst>
              <a:ext uri="{FF2B5EF4-FFF2-40B4-BE49-F238E27FC236}">
                <a16:creationId xmlns:a16="http://schemas.microsoft.com/office/drawing/2014/main" id="{17FD2F89-84C4-47F8-B16E-F8FF4A93846C}"/>
              </a:ext>
            </a:extLst>
          </p:cNvPr>
          <p:cNvSpPr/>
          <p:nvPr userDrawn="1"/>
        </p:nvSpPr>
        <p:spPr>
          <a:xfrm>
            <a:off x="694081" y="2388764"/>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9" name="Rechteck 28">
            <a:extLst>
              <a:ext uri="{FF2B5EF4-FFF2-40B4-BE49-F238E27FC236}">
                <a16:creationId xmlns:a16="http://schemas.microsoft.com/office/drawing/2014/main" id="{6FEC1D88-9FB5-4E1C-8164-C9EE85013D15}"/>
              </a:ext>
            </a:extLst>
          </p:cNvPr>
          <p:cNvSpPr/>
          <p:nvPr userDrawn="1"/>
        </p:nvSpPr>
        <p:spPr>
          <a:xfrm>
            <a:off x="0" y="4723026"/>
            <a:ext cx="8759449" cy="1579169"/>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endParaRPr lang="de-DE" dirty="0">
              <a:latin typeface="+mj-lt"/>
            </a:endParaRPr>
          </a:p>
        </p:txBody>
      </p:sp>
      <p:sp>
        <p:nvSpPr>
          <p:cNvPr id="30" name="Ellipse 29">
            <a:extLst>
              <a:ext uri="{FF2B5EF4-FFF2-40B4-BE49-F238E27FC236}">
                <a16:creationId xmlns:a16="http://schemas.microsoft.com/office/drawing/2014/main" id="{34FC9EDD-5FB5-424C-B0F3-7CD7E29CBE3D}"/>
              </a:ext>
            </a:extLst>
          </p:cNvPr>
          <p:cNvSpPr/>
          <p:nvPr userDrawn="1"/>
        </p:nvSpPr>
        <p:spPr>
          <a:xfrm flipH="1" flipV="1">
            <a:off x="7828401" y="4723765"/>
            <a:ext cx="1756800" cy="1578430"/>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4" name="Bildplatzhalter 3">
            <a:extLst>
              <a:ext uri="{FF2B5EF4-FFF2-40B4-BE49-F238E27FC236}">
                <a16:creationId xmlns:a16="http://schemas.microsoft.com/office/drawing/2014/main" id="{8D148A70-968C-415E-A47B-AF9FB36D32CB}"/>
              </a:ext>
            </a:extLst>
          </p:cNvPr>
          <p:cNvSpPr>
            <a:spLocks noGrp="1"/>
          </p:cNvSpPr>
          <p:nvPr>
            <p:ph type="pic" sz="quarter" idx="10" hasCustomPrompt="1"/>
          </p:nvPr>
        </p:nvSpPr>
        <p:spPr>
          <a:xfrm>
            <a:off x="10223214" y="4721795"/>
            <a:ext cx="1580400" cy="1580400"/>
          </a:xfrm>
          <a:prstGeom prst="ellipse">
            <a:avLst/>
          </a:prstGeom>
        </p:spPr>
        <p:txBody>
          <a:bodyPr/>
          <a:lstStyle>
            <a:lvl1pPr>
              <a:buNone/>
              <a:defRPr sz="1800"/>
            </a:lvl1pPr>
          </a:lstStyle>
          <a:p>
            <a:r>
              <a:rPr lang="de-DE" dirty="0"/>
              <a:t>Platz für Foto</a:t>
            </a:r>
          </a:p>
        </p:txBody>
      </p:sp>
      <p:sp>
        <p:nvSpPr>
          <p:cNvPr id="3" name="Textplatzhalter 2">
            <a:extLst>
              <a:ext uri="{FF2B5EF4-FFF2-40B4-BE49-F238E27FC236}">
                <a16:creationId xmlns:a16="http://schemas.microsoft.com/office/drawing/2014/main" id="{3802C273-1150-4B87-82DA-096F651C5316}"/>
              </a:ext>
            </a:extLst>
          </p:cNvPr>
          <p:cNvSpPr>
            <a:spLocks noGrp="1"/>
          </p:cNvSpPr>
          <p:nvPr>
            <p:ph type="body" sz="quarter" idx="11" hasCustomPrompt="1"/>
          </p:nvPr>
        </p:nvSpPr>
        <p:spPr>
          <a:xfrm>
            <a:off x="686639" y="4897632"/>
            <a:ext cx="7982391" cy="1228725"/>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Kontakt</a:t>
            </a:r>
          </a:p>
          <a:p>
            <a:pPr lvl="0"/>
            <a:r>
              <a:rPr lang="de-DE" dirty="0"/>
              <a:t>Name 					Telefonnummer</a:t>
            </a:r>
          </a:p>
          <a:p>
            <a:pPr lvl="0"/>
            <a:r>
              <a:rPr lang="de-DE" dirty="0"/>
              <a:t>Bereich					E-Mail </a:t>
            </a:r>
          </a:p>
        </p:txBody>
      </p:sp>
      <p:sp>
        <p:nvSpPr>
          <p:cNvPr id="14" name="Textplatzhalter 2">
            <a:extLst>
              <a:ext uri="{FF2B5EF4-FFF2-40B4-BE49-F238E27FC236}">
                <a16:creationId xmlns:a16="http://schemas.microsoft.com/office/drawing/2014/main" id="{03B661A3-3F6B-4F2B-9FC6-FAC644D770B1}"/>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4924005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ontaktchart (2 Pers.)">
    <p:spTree>
      <p:nvGrpSpPr>
        <p:cNvPr id="1" name=""/>
        <p:cNvGrpSpPr/>
        <p:nvPr/>
      </p:nvGrpSpPr>
      <p:grpSpPr>
        <a:xfrm>
          <a:off x="0" y="0"/>
          <a:ext cx="0" cy="0"/>
          <a:chOff x="0" y="0"/>
          <a:chExt cx="0" cy="0"/>
        </a:xfrm>
      </p:grpSpPr>
      <p:sp>
        <p:nvSpPr>
          <p:cNvPr id="38" name="Bildplatzhalter 3">
            <a:extLst>
              <a:ext uri="{FF2B5EF4-FFF2-40B4-BE49-F238E27FC236}">
                <a16:creationId xmlns:a16="http://schemas.microsoft.com/office/drawing/2014/main" id="{694B5BF6-098A-43D8-BBC7-7D368AF9AD23}"/>
              </a:ext>
            </a:extLst>
          </p:cNvPr>
          <p:cNvSpPr>
            <a:spLocks noGrp="1"/>
          </p:cNvSpPr>
          <p:nvPr>
            <p:ph type="pic" sz="quarter" idx="10" hasCustomPrompt="1"/>
          </p:nvPr>
        </p:nvSpPr>
        <p:spPr>
          <a:xfrm>
            <a:off x="10465134" y="3980508"/>
            <a:ext cx="1040400" cy="1040400"/>
          </a:xfrm>
          <a:prstGeom prst="ellipse">
            <a:avLst/>
          </a:prstGeom>
        </p:spPr>
        <p:txBody>
          <a:bodyPr/>
          <a:lstStyle>
            <a:lvl1pPr>
              <a:buNone/>
              <a:defRPr sz="1100"/>
            </a:lvl1pPr>
          </a:lstStyle>
          <a:p>
            <a:r>
              <a:rPr lang="de-DE" dirty="0"/>
              <a:t>Platz für Foto</a:t>
            </a:r>
          </a:p>
        </p:txBody>
      </p:sp>
      <p:pic>
        <p:nvPicPr>
          <p:cNvPr id="33" name="Grafik 32">
            <a:extLst>
              <a:ext uri="{FF2B5EF4-FFF2-40B4-BE49-F238E27FC236}">
                <a16:creationId xmlns:a16="http://schemas.microsoft.com/office/drawing/2014/main" id="{16ADDA9C-9224-4F0C-9C03-79C3E0F30457}"/>
              </a:ext>
            </a:extLst>
          </p:cNvPr>
          <p:cNvPicPr>
            <a:picLocks noChangeAspect="1"/>
          </p:cNvPicPr>
          <p:nvPr userDrawn="1"/>
        </p:nvPicPr>
        <p:blipFill>
          <a:blip r:embed="rId2"/>
          <a:stretch>
            <a:fillRect/>
          </a:stretch>
        </p:blipFill>
        <p:spPr>
          <a:xfrm>
            <a:off x="9960568" y="203458"/>
            <a:ext cx="2105692" cy="747357"/>
          </a:xfrm>
          <a:prstGeom prst="rect">
            <a:avLst/>
          </a:prstGeom>
        </p:spPr>
      </p:pic>
      <p:sp>
        <p:nvSpPr>
          <p:cNvPr id="13" name="Rechteck 12">
            <a:extLst>
              <a:ext uri="{FF2B5EF4-FFF2-40B4-BE49-F238E27FC236}">
                <a16:creationId xmlns:a16="http://schemas.microsoft.com/office/drawing/2014/main" id="{7D5ACA3C-C347-48A1-9FF9-62A414EE299B}"/>
              </a:ext>
            </a:extLst>
          </p:cNvPr>
          <p:cNvSpPr/>
          <p:nvPr userDrawn="1"/>
        </p:nvSpPr>
        <p:spPr>
          <a:xfrm>
            <a:off x="0" y="1429465"/>
            <a:ext cx="7614227" cy="2115603"/>
          </a:xfrm>
          <a:prstGeom prst="rect">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4" name="Ellipse 13">
            <a:extLst>
              <a:ext uri="{FF2B5EF4-FFF2-40B4-BE49-F238E27FC236}">
                <a16:creationId xmlns:a16="http://schemas.microsoft.com/office/drawing/2014/main" id="{2C4F9794-5A3A-4B1D-8DB1-D76AEEA1E420}"/>
              </a:ext>
            </a:extLst>
          </p:cNvPr>
          <p:cNvSpPr/>
          <p:nvPr userDrawn="1"/>
        </p:nvSpPr>
        <p:spPr>
          <a:xfrm flipH="1" flipV="1">
            <a:off x="6505780" y="1429462"/>
            <a:ext cx="2231726" cy="2115605"/>
          </a:xfrm>
          <a:prstGeom prst="ellipse">
            <a:avLst/>
          </a:prstGeom>
          <a:solidFill>
            <a:srgbClr val="00ADE4"/>
          </a:solidFill>
          <a:ln w="19050">
            <a:solidFill>
              <a:srgbClr val="00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15" name="Rechteck 14">
            <a:extLst>
              <a:ext uri="{FF2B5EF4-FFF2-40B4-BE49-F238E27FC236}">
                <a16:creationId xmlns:a16="http://schemas.microsoft.com/office/drawing/2014/main" id="{1590C895-8990-4F20-BA98-0F476E0CE6DC}"/>
              </a:ext>
            </a:extLst>
          </p:cNvPr>
          <p:cNvSpPr/>
          <p:nvPr userDrawn="1"/>
        </p:nvSpPr>
        <p:spPr>
          <a:xfrm>
            <a:off x="688783" y="1599912"/>
            <a:ext cx="7089827" cy="1800493"/>
          </a:xfrm>
          <a:prstGeom prst="rect">
            <a:avLst/>
          </a:prstGeom>
        </p:spPr>
        <p:txBody>
          <a:bodyPr wrap="square">
            <a:spAutoFit/>
          </a:bodyPr>
          <a:lstStyle/>
          <a:p>
            <a:pPr indent="12700">
              <a:spcBef>
                <a:spcPts val="600"/>
              </a:spcBef>
              <a:spcAft>
                <a:spcPts val="600"/>
              </a:spcAft>
              <a:defRPr/>
            </a:pPr>
            <a:r>
              <a:rPr lang="de-DE" sz="2400" dirty="0">
                <a:solidFill>
                  <a:prstClr val="white"/>
                </a:solidFill>
                <a:ea typeface="Verdana" panose="020B0604030504040204" pitchFamily="34" charset="0"/>
                <a:cs typeface="Verdana" panose="020B0604030504040204" pitchFamily="34" charset="0"/>
              </a:rPr>
              <a:t>Arbeitsgemeinschaft Online Forschung e.V. </a:t>
            </a:r>
          </a:p>
          <a:p>
            <a:pPr indent="12700">
              <a:lnSpc>
                <a:spcPct val="150000"/>
              </a:lnSpc>
              <a:spcBef>
                <a:spcPts val="600"/>
              </a:spcBef>
              <a:defRPr/>
            </a:pPr>
            <a:r>
              <a:rPr lang="de-DE" dirty="0">
                <a:solidFill>
                  <a:schemeClr val="bg1"/>
                </a:solidFill>
                <a:latin typeface="+mj-lt"/>
                <a:ea typeface="Verdana" panose="020B0604030504040204" pitchFamily="34" charset="0"/>
                <a:cs typeface="Verdana" panose="020B0604030504040204" pitchFamily="34" charset="0"/>
              </a:rPr>
              <a:t>Europa-Allee 22 </a:t>
            </a:r>
            <a:r>
              <a:rPr lang="de-DE" dirty="0">
                <a:solidFill>
                  <a:schemeClr val="bg1"/>
                </a:solidFill>
                <a:latin typeface="+mj-lt"/>
              </a:rPr>
              <a:t>				Tel.: 069-264 888 310</a:t>
            </a:r>
            <a:r>
              <a:rPr lang="de-DE" dirty="0">
                <a:solidFill>
                  <a:schemeClr val="bg1"/>
                </a:solidFill>
                <a:latin typeface="+mj-lt"/>
                <a:ea typeface="Verdana" panose="020B0604030504040204" pitchFamily="34" charset="0"/>
                <a:cs typeface="Verdana" panose="020B0604030504040204" pitchFamily="34" charset="0"/>
              </a:rPr>
              <a:t> 60327 Frankfurt am Main 			</a:t>
            </a:r>
            <a:r>
              <a:rPr lang="de-DE" dirty="0">
                <a:solidFill>
                  <a:schemeClr val="bg1"/>
                </a:solidFill>
                <a:latin typeface="+mj-lt"/>
              </a:rPr>
              <a:t>Fax: 069-264 888 320</a:t>
            </a:r>
            <a:endParaRPr lang="de-DE" dirty="0">
              <a:solidFill>
                <a:schemeClr val="bg1"/>
              </a:solidFill>
              <a:latin typeface="+mj-lt"/>
              <a:ea typeface="Verdana" panose="020B0604030504040204" pitchFamily="34" charset="0"/>
              <a:cs typeface="Verdana" panose="020B0604030504040204" pitchFamily="34" charset="0"/>
            </a:endParaRPr>
          </a:p>
          <a:p>
            <a:pPr indent="12700">
              <a:spcBef>
                <a:spcPts val="600"/>
              </a:spcBef>
              <a:defRPr/>
            </a:pPr>
            <a:r>
              <a:rPr lang="de-DE" dirty="0">
                <a:solidFill>
                  <a:prstClr val="white"/>
                </a:solidFill>
                <a:latin typeface="+mj-lt"/>
                <a:ea typeface="Verdana" panose="020B0604030504040204" pitchFamily="34" charset="0"/>
                <a:cs typeface="Verdana" panose="020B0604030504040204" pitchFamily="34" charset="0"/>
              </a:rPr>
              <a:t>www.agof.de				</a:t>
            </a:r>
            <a:r>
              <a:rPr lang="de-DE" dirty="0">
                <a:solidFill>
                  <a:schemeClr val="bg1"/>
                </a:solidFill>
                <a:latin typeface="+mj-lt"/>
              </a:rPr>
              <a:t>Mail: kontakt@agof.de</a:t>
            </a:r>
            <a:endParaRPr lang="de-DE" dirty="0">
              <a:solidFill>
                <a:schemeClr val="bg1"/>
              </a:solidFill>
              <a:latin typeface="+mj-lt"/>
              <a:ea typeface="Verdana" panose="020B0604030504040204" pitchFamily="34" charset="0"/>
              <a:cs typeface="Verdana" panose="020B0604030504040204" pitchFamily="34" charset="0"/>
            </a:endParaRPr>
          </a:p>
        </p:txBody>
      </p:sp>
      <p:sp>
        <p:nvSpPr>
          <p:cNvPr id="24" name="Rechteck 23">
            <a:extLst>
              <a:ext uri="{FF2B5EF4-FFF2-40B4-BE49-F238E27FC236}">
                <a16:creationId xmlns:a16="http://schemas.microsoft.com/office/drawing/2014/main" id="{7E187D57-0CCE-4DCA-8993-0C3ED6CA8669}"/>
              </a:ext>
            </a:extLst>
          </p:cNvPr>
          <p:cNvSpPr/>
          <p:nvPr userDrawn="1"/>
        </p:nvSpPr>
        <p:spPr>
          <a:xfrm>
            <a:off x="3702" y="3980508"/>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25" name="Ellipse 24">
            <a:extLst>
              <a:ext uri="{FF2B5EF4-FFF2-40B4-BE49-F238E27FC236}">
                <a16:creationId xmlns:a16="http://schemas.microsoft.com/office/drawing/2014/main" id="{6793B51A-2FC7-44A9-9046-607D71A850E9}"/>
              </a:ext>
            </a:extLst>
          </p:cNvPr>
          <p:cNvSpPr/>
          <p:nvPr userDrawn="1"/>
        </p:nvSpPr>
        <p:spPr>
          <a:xfrm flipH="1" flipV="1">
            <a:off x="8238512" y="3981247"/>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2" name="Rechteck 31">
            <a:extLst>
              <a:ext uri="{FF2B5EF4-FFF2-40B4-BE49-F238E27FC236}">
                <a16:creationId xmlns:a16="http://schemas.microsoft.com/office/drawing/2014/main" id="{479E34B0-56C2-4C4F-9954-4191429BC4AF}"/>
              </a:ext>
            </a:extLst>
          </p:cNvPr>
          <p:cNvSpPr/>
          <p:nvPr userDrawn="1"/>
        </p:nvSpPr>
        <p:spPr>
          <a:xfrm>
            <a:off x="1" y="5459395"/>
            <a:ext cx="8813950" cy="1041415"/>
          </a:xfrm>
          <a:prstGeom prst="rect">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34" name="Ellipse 33">
            <a:extLst>
              <a:ext uri="{FF2B5EF4-FFF2-40B4-BE49-F238E27FC236}">
                <a16:creationId xmlns:a16="http://schemas.microsoft.com/office/drawing/2014/main" id="{1A8C633B-530E-4CAF-9F0E-F748542759F0}"/>
              </a:ext>
            </a:extLst>
          </p:cNvPr>
          <p:cNvSpPr/>
          <p:nvPr userDrawn="1"/>
        </p:nvSpPr>
        <p:spPr>
          <a:xfrm flipH="1" flipV="1">
            <a:off x="8234811" y="5460134"/>
            <a:ext cx="1158277" cy="1040676"/>
          </a:xfrm>
          <a:prstGeom prst="ellipse">
            <a:avLst/>
          </a:prstGeom>
          <a:solidFill>
            <a:srgbClr val="848484"/>
          </a:solidFill>
          <a:ln w="1905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mj-lt"/>
            </a:endParaRPr>
          </a:p>
        </p:txBody>
      </p:sp>
      <p:sp>
        <p:nvSpPr>
          <p:cNvPr id="40" name="Bildplatzhalter 3">
            <a:extLst>
              <a:ext uri="{FF2B5EF4-FFF2-40B4-BE49-F238E27FC236}">
                <a16:creationId xmlns:a16="http://schemas.microsoft.com/office/drawing/2014/main" id="{8F4A29A5-AF7C-47AD-BDCD-6A53A2D0E4E6}"/>
              </a:ext>
            </a:extLst>
          </p:cNvPr>
          <p:cNvSpPr>
            <a:spLocks noGrp="1"/>
          </p:cNvSpPr>
          <p:nvPr>
            <p:ph type="pic" sz="quarter" idx="11" hasCustomPrompt="1"/>
          </p:nvPr>
        </p:nvSpPr>
        <p:spPr>
          <a:xfrm>
            <a:off x="10465134" y="5459395"/>
            <a:ext cx="1040400" cy="1040400"/>
          </a:xfrm>
          <a:prstGeom prst="ellipse">
            <a:avLst/>
          </a:prstGeom>
        </p:spPr>
        <p:txBody>
          <a:bodyPr/>
          <a:lstStyle>
            <a:lvl1pPr>
              <a:buNone/>
              <a:defRPr sz="1100"/>
            </a:lvl1pPr>
          </a:lstStyle>
          <a:p>
            <a:r>
              <a:rPr lang="de-DE" dirty="0"/>
              <a:t>Platz für Foto</a:t>
            </a:r>
          </a:p>
        </p:txBody>
      </p:sp>
      <p:sp>
        <p:nvSpPr>
          <p:cNvPr id="17" name="Textplatzhalter 2">
            <a:extLst>
              <a:ext uri="{FF2B5EF4-FFF2-40B4-BE49-F238E27FC236}">
                <a16:creationId xmlns:a16="http://schemas.microsoft.com/office/drawing/2014/main" id="{334AD30B-51B1-4CFB-9107-2957F2A4AA80}"/>
              </a:ext>
            </a:extLst>
          </p:cNvPr>
          <p:cNvSpPr>
            <a:spLocks noGrp="1"/>
          </p:cNvSpPr>
          <p:nvPr>
            <p:ph type="body" sz="quarter" idx="12" hasCustomPrompt="1"/>
          </p:nvPr>
        </p:nvSpPr>
        <p:spPr>
          <a:xfrm>
            <a:off x="683197" y="4117459"/>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21" name="Textplatzhalter 2">
            <a:extLst>
              <a:ext uri="{FF2B5EF4-FFF2-40B4-BE49-F238E27FC236}">
                <a16:creationId xmlns:a16="http://schemas.microsoft.com/office/drawing/2014/main" id="{F370F04C-8AAD-4DFA-831C-81E3F69CFFD3}"/>
              </a:ext>
            </a:extLst>
          </p:cNvPr>
          <p:cNvSpPr>
            <a:spLocks noGrp="1"/>
          </p:cNvSpPr>
          <p:nvPr>
            <p:ph type="body" sz="quarter" idx="13" hasCustomPrompt="1"/>
          </p:nvPr>
        </p:nvSpPr>
        <p:spPr>
          <a:xfrm>
            <a:off x="686466" y="5594823"/>
            <a:ext cx="7982391" cy="769543"/>
          </a:xfrm>
          <a:prstGeom prst="rect">
            <a:avLst/>
          </a:prstGeom>
        </p:spPr>
        <p:txBody>
          <a:bodyPr/>
          <a:lstStyle>
            <a:lvl1pPr marL="0" indent="-14400">
              <a:spcBef>
                <a:spcPts val="600"/>
              </a:spcBef>
              <a:spcAft>
                <a:spcPts val="600"/>
              </a:spcAft>
              <a:buNone/>
              <a:defRPr sz="1800">
                <a:solidFill>
                  <a:schemeClr val="bg1"/>
                </a:solidFill>
              </a:defRPr>
            </a:lvl1pPr>
          </a:lstStyle>
          <a:p>
            <a:pPr lvl="0"/>
            <a:r>
              <a:rPr lang="de-DE" dirty="0"/>
              <a:t>Name					Telefonnummer</a:t>
            </a:r>
          </a:p>
          <a:p>
            <a:pPr lvl="0"/>
            <a:r>
              <a:rPr lang="de-DE" dirty="0"/>
              <a:t>Bereich					E-Mail </a:t>
            </a:r>
          </a:p>
        </p:txBody>
      </p:sp>
      <p:sp>
        <p:nvSpPr>
          <p:cNvPr id="18" name="Textplatzhalter 2">
            <a:extLst>
              <a:ext uri="{FF2B5EF4-FFF2-40B4-BE49-F238E27FC236}">
                <a16:creationId xmlns:a16="http://schemas.microsoft.com/office/drawing/2014/main" id="{9AE30E70-A751-4D67-AF85-BA7DCB117A68}"/>
              </a:ext>
            </a:extLst>
          </p:cNvPr>
          <p:cNvSpPr>
            <a:spLocks noGrp="1"/>
          </p:cNvSpPr>
          <p:nvPr>
            <p:ph type="body" sz="quarter" idx="14" hasCustomPrompt="1"/>
          </p:nvPr>
        </p:nvSpPr>
        <p:spPr>
          <a:xfrm>
            <a:off x="-7977167" y="347250"/>
            <a:ext cx="10333740" cy="702000"/>
          </a:xfrm>
          <a:prstGeom prst="roundRect">
            <a:avLst>
              <a:gd name="adj" fmla="val 50000"/>
            </a:avLst>
          </a:prstGeom>
          <a:solidFill>
            <a:srgbClr val="DCF0FA"/>
          </a:solidFill>
        </p:spPr>
        <p:txBody>
          <a:bodyPr rIns="432000" anchor="ctr" anchorCtr="0"/>
          <a:lstStyle>
            <a:lvl1pPr algn="r">
              <a:buNone/>
              <a:defRPr sz="2400">
                <a:solidFill>
                  <a:schemeClr val="accent1"/>
                </a:solidFill>
                <a:latin typeface="+mn-lt"/>
              </a:defRPr>
            </a:lvl1pPr>
          </a:lstStyle>
          <a:p>
            <a:pPr lvl="0"/>
            <a:r>
              <a:rPr lang="de-DE" dirty="0"/>
              <a:t>Kontakt</a:t>
            </a:r>
          </a:p>
        </p:txBody>
      </p:sp>
    </p:spTree>
    <p:extLst>
      <p:ext uri="{BB962C8B-B14F-4D97-AF65-F5344CB8AC3E}">
        <p14:creationId xmlns:p14="http://schemas.microsoft.com/office/powerpoint/2010/main" val="2852050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folie_einzeilig">
    <p:bg>
      <p:bgPr>
        <a:solidFill>
          <a:schemeClr val="bg1"/>
        </a:solidFill>
        <a:effectLst/>
      </p:bgPr>
    </p:b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F391B13-0A50-43DF-BB80-B1A2B13F94F9}"/>
              </a:ext>
            </a:extLst>
          </p:cNvPr>
          <p:cNvSpPr>
            <a:spLocks noGrp="1"/>
          </p:cNvSpPr>
          <p:nvPr>
            <p:ph type="body" sz="quarter" idx="10" hasCustomPrompt="1"/>
          </p:nvPr>
        </p:nvSpPr>
        <p:spPr>
          <a:xfrm>
            <a:off x="1214904" y="3429000"/>
            <a:ext cx="7729200" cy="844200"/>
          </a:xfrm>
          <a:prstGeom prst="rect">
            <a:avLst/>
          </a:prstGeom>
        </p:spPr>
        <p:txBody>
          <a:bodyPr/>
          <a:lstStyle>
            <a:lvl1pPr algn="r">
              <a:buNone/>
              <a:defRPr sz="6000">
                <a:solidFill>
                  <a:schemeClr val="accent1"/>
                </a:solidFill>
                <a:latin typeface="+mj-lt"/>
              </a:defRPr>
            </a:lvl1pPr>
            <a:lvl2pPr algn="r">
              <a:defRPr sz="6000">
                <a:solidFill>
                  <a:schemeClr val="accent2"/>
                </a:solidFill>
                <a:latin typeface="+mj-lt"/>
              </a:defRPr>
            </a:lvl2pPr>
            <a:lvl3pPr algn="r">
              <a:defRPr sz="6000">
                <a:solidFill>
                  <a:schemeClr val="accent2"/>
                </a:solidFill>
                <a:latin typeface="+mj-lt"/>
              </a:defRPr>
            </a:lvl3pPr>
            <a:lvl4pPr algn="r">
              <a:defRPr sz="6000">
                <a:solidFill>
                  <a:schemeClr val="accent2"/>
                </a:solidFill>
                <a:latin typeface="+mj-lt"/>
              </a:defRPr>
            </a:lvl4pPr>
            <a:lvl5pPr algn="r">
              <a:defRPr sz="6000">
                <a:solidFill>
                  <a:schemeClr val="accent2"/>
                </a:solidFill>
                <a:latin typeface="+mj-lt"/>
              </a:defRPr>
            </a:lvl5pPr>
          </a:lstStyle>
          <a:p>
            <a:pPr lvl="0"/>
            <a:r>
              <a:rPr lang="de-DE" dirty="0"/>
              <a:t>Titel Avenir Next</a:t>
            </a:r>
          </a:p>
        </p:txBody>
      </p:sp>
      <p:pic>
        <p:nvPicPr>
          <p:cNvPr id="5" name="Grafik 4">
            <a:extLst>
              <a:ext uri="{FF2B5EF4-FFF2-40B4-BE49-F238E27FC236}">
                <a16:creationId xmlns:a16="http://schemas.microsoft.com/office/drawing/2014/main" id="{C5774B1F-B04F-417A-8071-7F5FD98668DA}"/>
              </a:ext>
            </a:extLst>
          </p:cNvPr>
          <p:cNvPicPr>
            <a:picLocks noChangeAspect="1"/>
          </p:cNvPicPr>
          <p:nvPr userDrawn="1"/>
        </p:nvPicPr>
        <p:blipFill>
          <a:blip r:embed="rId2"/>
          <a:stretch>
            <a:fillRect/>
          </a:stretch>
        </p:blipFill>
        <p:spPr>
          <a:xfrm>
            <a:off x="226018" y="181938"/>
            <a:ext cx="2105692" cy="747357"/>
          </a:xfrm>
          <a:prstGeom prst="rect">
            <a:avLst/>
          </a:prstGeom>
        </p:spPr>
      </p:pic>
      <p:pic>
        <p:nvPicPr>
          <p:cNvPr id="6" name="Grafik 5">
            <a:extLst>
              <a:ext uri="{FF2B5EF4-FFF2-40B4-BE49-F238E27FC236}">
                <a16:creationId xmlns:a16="http://schemas.microsoft.com/office/drawing/2014/main" id="{9BF88A82-7E43-4290-B4DA-0B2C9976C757}"/>
              </a:ext>
            </a:extLst>
          </p:cNvPr>
          <p:cNvPicPr>
            <a:picLocks noChangeAspect="1"/>
          </p:cNvPicPr>
          <p:nvPr userDrawn="1"/>
        </p:nvPicPr>
        <p:blipFill rotWithShape="1">
          <a:blip r:embed="rId3"/>
          <a:srcRect b="15329"/>
          <a:stretch/>
        </p:blipFill>
        <p:spPr>
          <a:xfrm>
            <a:off x="8963010" y="4325420"/>
            <a:ext cx="3000390" cy="2532580"/>
          </a:xfrm>
          <a:prstGeom prst="rect">
            <a:avLst/>
          </a:prstGeom>
        </p:spPr>
      </p:pic>
      <p:sp>
        <p:nvSpPr>
          <p:cNvPr id="10" name="Textplatzhalter 9">
            <a:extLst>
              <a:ext uri="{FF2B5EF4-FFF2-40B4-BE49-F238E27FC236}">
                <a16:creationId xmlns:a16="http://schemas.microsoft.com/office/drawing/2014/main" id="{343F3694-DB2C-4426-8FAF-92C256E9C52C}"/>
              </a:ext>
            </a:extLst>
          </p:cNvPr>
          <p:cNvSpPr>
            <a:spLocks noGrp="1"/>
          </p:cNvSpPr>
          <p:nvPr>
            <p:ph type="body" sz="quarter" idx="11" hasCustomPrompt="1"/>
          </p:nvPr>
        </p:nvSpPr>
        <p:spPr>
          <a:xfrm>
            <a:off x="3316214" y="4508500"/>
            <a:ext cx="5623200" cy="695325"/>
          </a:xfrm>
          <a:prstGeom prst="rect">
            <a:avLst/>
          </a:prstGeom>
        </p:spPr>
        <p:txBody>
          <a:bodyPr/>
          <a:lstStyle>
            <a:lvl1pPr marL="0" indent="0" algn="r">
              <a:lnSpc>
                <a:spcPct val="100000"/>
              </a:lnSpc>
              <a:spcBef>
                <a:spcPts val="0"/>
              </a:spcBef>
              <a:buNone/>
              <a:defRPr sz="2000"/>
            </a:lvl1pPr>
          </a:lstStyle>
          <a:p>
            <a:pPr lvl="0"/>
            <a:r>
              <a:rPr lang="de-DE" dirty="0"/>
              <a:t>Untertitel,</a:t>
            </a:r>
          </a:p>
          <a:p>
            <a:pPr lvl="0"/>
            <a:r>
              <a:rPr lang="de-DE" dirty="0"/>
              <a:t>Avenir Next LT Pro Light 20 Punkt </a:t>
            </a:r>
          </a:p>
        </p:txBody>
      </p:sp>
    </p:spTree>
    <p:extLst>
      <p:ext uri="{BB962C8B-B14F-4D97-AF65-F5344CB8AC3E}">
        <p14:creationId xmlns:p14="http://schemas.microsoft.com/office/powerpoint/2010/main" val="2023811992"/>
      </p:ext>
    </p:extLst>
  </p:cSld>
  <p:clrMapOvr>
    <a:masterClrMapping/>
  </p:clrMapOvr>
  <p:extLst>
    <p:ext uri="{DCECCB84-F9BA-43D5-87BE-67443E8EF086}">
      <p15:sldGuideLst xmlns:p15="http://schemas.microsoft.com/office/powerpoint/2012/main">
        <p15:guide id="1" pos="56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605F033-F0EE-413D-BB17-C8DEFCA52D34}"/>
              </a:ext>
            </a:extLst>
          </p:cNvPr>
          <p:cNvSpPr/>
          <p:nvPr userDrawn="1"/>
        </p:nvSpPr>
        <p:spPr>
          <a:xfrm>
            <a:off x="367923" y="226640"/>
            <a:ext cx="8348874" cy="1446550"/>
          </a:xfrm>
          <a:prstGeom prst="rect">
            <a:avLst/>
          </a:prstGeom>
        </p:spPr>
        <p:txBody>
          <a:bodyPr wrap="square">
            <a:spAutoFit/>
          </a:bodyPr>
          <a:lstStyle/>
          <a:p>
            <a:r>
              <a:rPr lang="de-DE" sz="4400" dirty="0">
                <a:solidFill>
                  <a:srgbClr val="006BA0"/>
                </a:solidFill>
                <a:latin typeface="Avenir Next LT Pro" panose="020B0504020202020204" pitchFamily="34" charset="0"/>
                <a:ea typeface="Verdana" panose="020B0604030504040204" pitchFamily="34" charset="0"/>
              </a:rPr>
              <a:t>Bilder in den Hintergrund einfügen </a:t>
            </a:r>
          </a:p>
        </p:txBody>
      </p:sp>
      <p:sp>
        <p:nvSpPr>
          <p:cNvPr id="4" name="Rechteck 3">
            <a:extLst>
              <a:ext uri="{FF2B5EF4-FFF2-40B4-BE49-F238E27FC236}">
                <a16:creationId xmlns:a16="http://schemas.microsoft.com/office/drawing/2014/main" id="{49583784-5F24-4278-A2B0-27F143C73E49}"/>
              </a:ext>
            </a:extLst>
          </p:cNvPr>
          <p:cNvSpPr/>
          <p:nvPr userDrawn="1"/>
        </p:nvSpPr>
        <p:spPr>
          <a:xfrm>
            <a:off x="803275" y="2616518"/>
            <a:ext cx="9765231" cy="2554545"/>
          </a:xfrm>
          <a:prstGeom prst="rect">
            <a:avLst/>
          </a:prstGeom>
        </p:spPr>
        <p:txBody>
          <a:bodyPr wrap="square">
            <a:spAutoFit/>
          </a:bodyPr>
          <a:lstStyle/>
          <a:p>
            <a:r>
              <a:rPr lang="de-DE" sz="1600" dirty="0">
                <a:latin typeface="Avenir Next LT Pro Light" panose="020B0304020202020204" pitchFamily="34" charset="0"/>
                <a:ea typeface="Dotum" panose="020B0600000101010101" pitchFamily="34" charset="-127"/>
                <a:cs typeface="Calibri Light" panose="020F0302020204030204" pitchFamily="34" charset="0"/>
              </a:rPr>
              <a:t>Für die folgenden Titel- oder Zwischen-Folien müsst Ihr jeweils ein Bild in den Hintergrund einfügen.</a:t>
            </a:r>
          </a:p>
          <a:p>
            <a:endParaRPr lang="de-DE" sz="1600" dirty="0">
              <a:latin typeface="Avenir Next LT Pro Light" panose="020B0304020202020204" pitchFamily="34" charset="0"/>
              <a:ea typeface="Dotum" panose="020B0600000101010101" pitchFamily="34" charset="-127"/>
              <a:cs typeface="Calibri Light" panose="020F0302020204030204" pitchFamily="34" charset="0"/>
            </a:endParaRPr>
          </a:p>
          <a:p>
            <a:r>
              <a:rPr lang="de-DE" sz="1600" dirty="0">
                <a:latin typeface="Avenir Next LT Pro Light" panose="020B0304020202020204" pitchFamily="34" charset="0"/>
                <a:ea typeface="Dotum" panose="020B0600000101010101" pitchFamily="34" charset="-127"/>
                <a:cs typeface="Calibri Light" panose="020F0302020204030204" pitchFamily="34" charset="0"/>
              </a:rPr>
              <a:t>Wie funktioniert das Einsetzten eines Bildes in den Hintergrund?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Ihr geht auf Entwurf in der oberen Leiste</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Dort befindet sich rechts das Feld „Hintergrund formatieren“</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Wenn Ihr dort draufklickt, öffnet sich rechts ein Feld, in dem Ihr den Hintergrund der Folie anpassen können (dies aber nur bei den besagten Folien machen, nicht bei anderen Folien, die nicht dafür ausgelegt sind.)</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geht Ihr auf Bild- oder Texturfüllung und unter Bildquelle auf „Einfügen“ </a:t>
            </a:r>
          </a:p>
          <a:p>
            <a:pPr marL="342900" indent="-342900">
              <a:buFont typeface="+mj-lt"/>
              <a:buAutoNum type="arabicPeriod"/>
            </a:pPr>
            <a:r>
              <a:rPr lang="de-DE" sz="1600" dirty="0">
                <a:latin typeface="Avenir Next LT Pro Light" panose="020B0304020202020204" pitchFamily="34" charset="0"/>
                <a:ea typeface="Dotum" panose="020B0600000101010101" pitchFamily="34" charset="-127"/>
                <a:cs typeface="Calibri Light" panose="020F0302020204030204" pitchFamily="34" charset="0"/>
              </a:rPr>
              <a:t>Nun sucht Ihr Euch das Bild Eurer Wahl aus </a:t>
            </a:r>
          </a:p>
        </p:txBody>
      </p:sp>
      <p:sp>
        <p:nvSpPr>
          <p:cNvPr id="5" name="Rechteck 4">
            <a:extLst>
              <a:ext uri="{FF2B5EF4-FFF2-40B4-BE49-F238E27FC236}">
                <a16:creationId xmlns:a16="http://schemas.microsoft.com/office/drawing/2014/main" id="{BC4A513F-564D-4FB0-9EC0-53048E78A6B4}"/>
              </a:ext>
            </a:extLst>
          </p:cNvPr>
          <p:cNvSpPr/>
          <p:nvPr userDrawn="1"/>
        </p:nvSpPr>
        <p:spPr>
          <a:xfrm>
            <a:off x="0" y="0"/>
            <a:ext cx="12192000" cy="6858000"/>
          </a:xfrm>
          <a:prstGeom prst="rect">
            <a:avLst/>
          </a:prstGeom>
          <a:noFill/>
          <a:ln w="76200">
            <a:solidFill>
              <a:srgbClr val="00A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8263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ischentitel_zweizeili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3" name="Textplatzhalter 2">
            <a:extLst>
              <a:ext uri="{FF2B5EF4-FFF2-40B4-BE49-F238E27FC236}">
                <a16:creationId xmlns:a16="http://schemas.microsoft.com/office/drawing/2014/main" id="{119E2929-5F5C-4A39-B7A7-EBBEF3821368}"/>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6" name="Textplatzhalter 2">
            <a:extLst>
              <a:ext uri="{FF2B5EF4-FFF2-40B4-BE49-F238E27FC236}">
                <a16:creationId xmlns:a16="http://schemas.microsoft.com/office/drawing/2014/main" id="{A77008F8-16F3-4430-B936-AFB2F5654013}"/>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7"/>
            <a:ext cx="4403725" cy="1786197"/>
          </a:xfrm>
          <a:prstGeom prst="rect">
            <a:avLst/>
          </a:prstGeom>
          <a:ln w="19050">
            <a:solidFill>
              <a:schemeClr val="accent1"/>
            </a:solidFill>
          </a:ln>
        </p:spPr>
        <p:txBody>
          <a:bodyPr/>
          <a:lstStyle>
            <a:lvl1pPr marL="0" indent="0">
              <a:lnSpc>
                <a:spcPct val="100000"/>
              </a:lnSpc>
              <a:spcBef>
                <a:spcPts val="0"/>
              </a:spcBef>
              <a:buNone/>
              <a:defRPr sz="1400"/>
            </a:lvl1pPr>
          </a:lstStyle>
          <a:p>
            <a:r>
              <a:rPr lang="de-DE" sz="1400" dirty="0">
                <a:latin typeface="+mj-lt"/>
              </a:rPr>
              <a:t>Für die Kapiteltitel kann die gesamte Länge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pPr lvl="0"/>
            <a:endParaRPr lang="de-DE" dirty="0"/>
          </a:p>
        </p:txBody>
      </p:sp>
      <p:sp>
        <p:nvSpPr>
          <p:cNvPr id="8" name="Textplatzhalter 7">
            <a:extLst>
              <a:ext uri="{FF2B5EF4-FFF2-40B4-BE49-F238E27FC236}">
                <a16:creationId xmlns:a16="http://schemas.microsoft.com/office/drawing/2014/main" id="{7CB9592F-29CC-4F4F-B939-2F8A2CB69146}"/>
              </a:ext>
            </a:extLst>
          </p:cNvPr>
          <p:cNvSpPr>
            <a:spLocks noGrp="1"/>
          </p:cNvSpPr>
          <p:nvPr>
            <p:ph type="body" sz="quarter" idx="18" hasCustomPrompt="1"/>
          </p:nvPr>
        </p:nvSpPr>
        <p:spPr>
          <a:xfrm>
            <a:off x="689721"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292831134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Zwischentitel_einzeilg (heller Hintergrund)">
    <p:bg>
      <p:bgRef idx="1001">
        <a:schemeClr val="bg1"/>
      </p:bgRef>
    </p:bg>
    <p:spTree>
      <p:nvGrpSpPr>
        <p:cNvPr id="1" name=""/>
        <p:cNvGrpSpPr/>
        <p:nvPr/>
      </p:nvGrpSpPr>
      <p:grpSpPr>
        <a:xfrm>
          <a:off x="0" y="0"/>
          <a:ext cx="0" cy="0"/>
          <a:chOff x="0" y="0"/>
          <a:chExt cx="0" cy="0"/>
        </a:xfrm>
      </p:grpSpPr>
      <p:pic>
        <p:nvPicPr>
          <p:cNvPr id="24" name="Grafik 23">
            <a:extLst>
              <a:ext uri="{FF2B5EF4-FFF2-40B4-BE49-F238E27FC236}">
                <a16:creationId xmlns:a16="http://schemas.microsoft.com/office/drawing/2014/main" id="{F85923FE-FC45-4D33-AEF8-2AFD0CC291A6}"/>
              </a:ext>
            </a:extLst>
          </p:cNvPr>
          <p:cNvPicPr>
            <a:picLocks noChangeAspect="1"/>
          </p:cNvPicPr>
          <p:nvPr userDrawn="1"/>
        </p:nvPicPr>
        <p:blipFill>
          <a:blip r:embed="rId2"/>
          <a:stretch>
            <a:fillRect/>
          </a:stretch>
        </p:blipFill>
        <p:spPr>
          <a:xfrm>
            <a:off x="129607" y="97486"/>
            <a:ext cx="2105692" cy="747357"/>
          </a:xfrm>
          <a:prstGeom prst="rect">
            <a:avLst/>
          </a:prstGeom>
        </p:spPr>
      </p:pic>
      <p:pic>
        <p:nvPicPr>
          <p:cNvPr id="26" name="Grafik 25">
            <a:extLst>
              <a:ext uri="{FF2B5EF4-FFF2-40B4-BE49-F238E27FC236}">
                <a16:creationId xmlns:a16="http://schemas.microsoft.com/office/drawing/2014/main" id="{A7E9379F-730B-4F96-B005-105DE538DB46}"/>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7" name="Textplatzhalter 17">
            <a:extLst>
              <a:ext uri="{FF2B5EF4-FFF2-40B4-BE49-F238E27FC236}">
                <a16:creationId xmlns:a16="http://schemas.microsoft.com/office/drawing/2014/main" id="{1E15DC61-4205-4BFE-BCB8-D3663EC5E1D5}"/>
              </a:ext>
            </a:extLst>
          </p:cNvPr>
          <p:cNvSpPr>
            <a:spLocks noGrp="1"/>
          </p:cNvSpPr>
          <p:nvPr>
            <p:ph type="body" sz="quarter" idx="16" hasCustomPrompt="1"/>
          </p:nvPr>
        </p:nvSpPr>
        <p:spPr>
          <a:xfrm>
            <a:off x="7283991" y="1827142"/>
            <a:ext cx="2994025" cy="747357"/>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kann hier in den Hintergrund noch ein helles Bild gesetzt werden </a:t>
            </a:r>
          </a:p>
        </p:txBody>
      </p:sp>
      <p:sp>
        <p:nvSpPr>
          <p:cNvPr id="6" name="Textplatzhalter 5">
            <a:extLst>
              <a:ext uri="{FF2B5EF4-FFF2-40B4-BE49-F238E27FC236}">
                <a16:creationId xmlns:a16="http://schemas.microsoft.com/office/drawing/2014/main" id="{7CED6688-0A32-40DE-9FB3-C7CECE1961E8}"/>
              </a:ext>
            </a:extLst>
          </p:cNvPr>
          <p:cNvSpPr>
            <a:spLocks noGrp="1"/>
          </p:cNvSpPr>
          <p:nvPr>
            <p:ph type="body" sz="quarter" idx="17" hasCustomPrompt="1"/>
          </p:nvPr>
        </p:nvSpPr>
        <p:spPr>
          <a:xfrm>
            <a:off x="1182453" y="1130258"/>
            <a:ext cx="4403725" cy="1795822"/>
          </a:xfrm>
          <a:prstGeom prst="rect">
            <a:avLst/>
          </a:prstGeom>
          <a:ln w="19050">
            <a:solidFill>
              <a:schemeClr val="accent1"/>
            </a:solidFill>
          </a:ln>
        </p:spPr>
        <p:txBody>
          <a:bodyPr/>
          <a:lstStyle>
            <a:lvl1pPr marL="0" indent="0">
              <a:lnSpc>
                <a:spcPct val="100000"/>
              </a:lnSpc>
              <a:spcBef>
                <a:spcPts val="0"/>
              </a:spcBef>
              <a:buNone/>
              <a:defRPr sz="1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dirty="0">
                <a:latin typeface="+mj-lt"/>
              </a:rPr>
              <a:t>Für die Kapiteltitel kann die gesamte Länge der „Zunge“ angewendet werden, sie sollte aber mit einem geraden Part am linken Rand abschließen und nicht mit einer Rundung.  Es sollte jedoch immer nur maximal 2 und minimal 1 Zeile benutzt werden. Die Positionierung des Titels muss auf allen Folien gleich sein. Der erste Buchstabe muss auf der dritten vertikalen Hilfslinie liegen.</a:t>
            </a:r>
          </a:p>
          <a:p>
            <a:endParaRPr lang="de-DE" sz="1400" dirty="0">
              <a:latin typeface="+mj-lt"/>
            </a:endParaRPr>
          </a:p>
          <a:p>
            <a:pPr lvl="0"/>
            <a:endParaRPr lang="de-DE" dirty="0"/>
          </a:p>
        </p:txBody>
      </p:sp>
      <p:sp>
        <p:nvSpPr>
          <p:cNvPr id="10" name="Textplatzhalter 2">
            <a:extLst>
              <a:ext uri="{FF2B5EF4-FFF2-40B4-BE49-F238E27FC236}">
                <a16:creationId xmlns:a16="http://schemas.microsoft.com/office/drawing/2014/main" id="{15BB2A77-EBE4-4D34-9B93-32835E30E3D0}"/>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9" name="Textplatzhalter 7">
            <a:extLst>
              <a:ext uri="{FF2B5EF4-FFF2-40B4-BE49-F238E27FC236}">
                <a16:creationId xmlns:a16="http://schemas.microsoft.com/office/drawing/2014/main" id="{2768959A-BE35-4BEF-8FAC-1CC5AB34FA98}"/>
              </a:ext>
            </a:extLst>
          </p:cNvPr>
          <p:cNvSpPr>
            <a:spLocks noGrp="1"/>
          </p:cNvSpPr>
          <p:nvPr>
            <p:ph type="body" sz="quarter" idx="18" hasCustomPrompt="1"/>
          </p:nvPr>
        </p:nvSpPr>
        <p:spPr>
          <a:xfrm>
            <a:off x="689721" y="5851832"/>
            <a:ext cx="7208838" cy="400050"/>
          </a:xfrm>
          <a:prstGeom prst="rect">
            <a:avLst/>
          </a:prstGeom>
        </p:spPr>
        <p:txBody>
          <a:bodyPr/>
          <a:lstStyle>
            <a:lvl1pPr>
              <a:buNone/>
              <a:defRPr sz="2000">
                <a:solidFill>
                  <a:schemeClr val="tx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201167293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ischentitel_zweizeilig (dunkler Hintergrun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6D3D1326-4E21-426B-8163-CB5CE5C4BA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51" y="96043"/>
            <a:ext cx="2116748" cy="748800"/>
          </a:xfrm>
          <a:prstGeom prst="rect">
            <a:avLst/>
          </a:prstGeom>
        </p:spPr>
      </p:pic>
      <p:pic>
        <p:nvPicPr>
          <p:cNvPr id="17" name="Grafik 16">
            <a:extLst>
              <a:ext uri="{FF2B5EF4-FFF2-40B4-BE49-F238E27FC236}">
                <a16:creationId xmlns:a16="http://schemas.microsoft.com/office/drawing/2014/main" id="{526E15D4-419D-49A7-BBD8-4E929BED5BA4}"/>
              </a:ext>
            </a:extLst>
          </p:cNvPr>
          <p:cNvPicPr>
            <a:picLocks noChangeAspect="1"/>
          </p:cNvPicPr>
          <p:nvPr userDrawn="1"/>
        </p:nvPicPr>
        <p:blipFill rotWithShape="1">
          <a:blip r:embed="rId3"/>
          <a:srcRect b="15329"/>
          <a:stretch/>
        </p:blipFill>
        <p:spPr>
          <a:xfrm>
            <a:off x="9913581" y="5062128"/>
            <a:ext cx="2127600" cy="1795872"/>
          </a:xfrm>
          <a:prstGeom prst="rect">
            <a:avLst/>
          </a:prstGeom>
        </p:spPr>
      </p:pic>
      <p:sp>
        <p:nvSpPr>
          <p:cNvPr id="18" name="Textplatzhalter 17">
            <a:extLst>
              <a:ext uri="{FF2B5EF4-FFF2-40B4-BE49-F238E27FC236}">
                <a16:creationId xmlns:a16="http://schemas.microsoft.com/office/drawing/2014/main" id="{B5F978B8-1566-41AE-8620-BEDAB2287281}"/>
              </a:ext>
            </a:extLst>
          </p:cNvPr>
          <p:cNvSpPr>
            <a:spLocks noGrp="1"/>
          </p:cNvSpPr>
          <p:nvPr>
            <p:ph type="body" sz="quarter" idx="16" hasCustomPrompt="1"/>
          </p:nvPr>
        </p:nvSpPr>
        <p:spPr>
          <a:xfrm>
            <a:off x="7283991" y="1827142"/>
            <a:ext cx="2994025" cy="1339570"/>
          </a:xfrm>
          <a:prstGeom prst="rect">
            <a:avLst/>
          </a:prstGeom>
          <a:ln w="19050">
            <a:solidFill>
              <a:schemeClr val="accent1"/>
            </a:solidFill>
          </a:ln>
        </p:spPr>
        <p:txBody>
          <a:bodyPr/>
          <a:lstStyle>
            <a:lvl1pPr marL="0" indent="0">
              <a:lnSpc>
                <a:spcPct val="100000"/>
              </a:lnSpc>
              <a:buNone/>
              <a:defRPr sz="1400"/>
            </a:lvl1pPr>
          </a:lstStyle>
          <a:p>
            <a:pPr lvl="0"/>
            <a:r>
              <a:rPr lang="de-DE" dirty="0"/>
              <a:t>Mit den Hintergrundformaten muss hier in den Hintergrund noch ein dunkles Bild gesetzt werden, sonst sollte diese Folien nicht benutzt werden, da Teile der Schriften weiß sind</a:t>
            </a:r>
          </a:p>
        </p:txBody>
      </p:sp>
      <p:sp>
        <p:nvSpPr>
          <p:cNvPr id="9" name="Textplatzhalter 2">
            <a:extLst>
              <a:ext uri="{FF2B5EF4-FFF2-40B4-BE49-F238E27FC236}">
                <a16:creationId xmlns:a16="http://schemas.microsoft.com/office/drawing/2014/main" id="{6580C541-55FB-472F-95FE-70066E88C917}"/>
              </a:ext>
            </a:extLst>
          </p:cNvPr>
          <p:cNvSpPr>
            <a:spLocks noGrp="1"/>
          </p:cNvSpPr>
          <p:nvPr>
            <p:ph type="body" sz="quarter" idx="14" hasCustomPrompt="1"/>
          </p:nvPr>
        </p:nvSpPr>
        <p:spPr>
          <a:xfrm>
            <a:off x="-5189597" y="3259138"/>
            <a:ext cx="11786111"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Kapiteltitel zweizeilig </a:t>
            </a:r>
          </a:p>
        </p:txBody>
      </p:sp>
      <p:sp>
        <p:nvSpPr>
          <p:cNvPr id="10" name="Textplatzhalter 2">
            <a:extLst>
              <a:ext uri="{FF2B5EF4-FFF2-40B4-BE49-F238E27FC236}">
                <a16:creationId xmlns:a16="http://schemas.microsoft.com/office/drawing/2014/main" id="{F3B97243-9799-4621-A9D6-8034288F4A7C}"/>
              </a:ext>
            </a:extLst>
          </p:cNvPr>
          <p:cNvSpPr>
            <a:spLocks noGrp="1"/>
          </p:cNvSpPr>
          <p:nvPr>
            <p:ph type="body" sz="quarter" idx="15" hasCustomPrompt="1"/>
          </p:nvPr>
        </p:nvSpPr>
        <p:spPr>
          <a:xfrm>
            <a:off x="-3114365" y="4519468"/>
            <a:ext cx="10919336" cy="1058024"/>
          </a:xfrm>
          <a:prstGeom prst="roundRect">
            <a:avLst>
              <a:gd name="adj" fmla="val 50000"/>
            </a:avLst>
          </a:prstGeom>
          <a:solidFill>
            <a:srgbClr val="DCF0FA"/>
          </a:solidFill>
        </p:spPr>
        <p:txBody>
          <a:bodyPr rIns="432000" anchor="ctr" anchorCtr="0"/>
          <a:lstStyle>
            <a:lvl1pPr algn="r">
              <a:buNone/>
              <a:defRPr sz="4400">
                <a:solidFill>
                  <a:schemeClr val="accent1"/>
                </a:solidFill>
                <a:latin typeface="+mn-lt"/>
              </a:defRPr>
            </a:lvl1pPr>
          </a:lstStyle>
          <a:p>
            <a:pPr lvl="0"/>
            <a:r>
              <a:rPr lang="de-DE" dirty="0"/>
              <a:t>Avenir Next LT Pro 44 Pkt.</a:t>
            </a:r>
          </a:p>
        </p:txBody>
      </p:sp>
      <p:sp>
        <p:nvSpPr>
          <p:cNvPr id="11" name="Textplatzhalter 7">
            <a:extLst>
              <a:ext uri="{FF2B5EF4-FFF2-40B4-BE49-F238E27FC236}">
                <a16:creationId xmlns:a16="http://schemas.microsoft.com/office/drawing/2014/main" id="{F6575B4E-6C08-46E6-AB7A-47AF83904B16}"/>
              </a:ext>
            </a:extLst>
          </p:cNvPr>
          <p:cNvSpPr>
            <a:spLocks noGrp="1"/>
          </p:cNvSpPr>
          <p:nvPr>
            <p:ph type="body" sz="quarter" idx="18" hasCustomPrompt="1"/>
          </p:nvPr>
        </p:nvSpPr>
        <p:spPr>
          <a:xfrm>
            <a:off x="689721" y="5851832"/>
            <a:ext cx="7208838" cy="400050"/>
          </a:xfrm>
          <a:prstGeom prst="rect">
            <a:avLst/>
          </a:prstGeom>
        </p:spPr>
        <p:txBody>
          <a:bodyPr/>
          <a:lstStyle>
            <a:lvl1pPr>
              <a:buNone/>
              <a:defRPr sz="2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000" dirty="0">
                <a:ea typeface="Verdana" panose="020B0604030504040204" pitchFamily="34" charset="0"/>
              </a:rPr>
              <a:t>Untertitel Avenir Next LT Pro 20 Pkt.</a:t>
            </a:r>
          </a:p>
        </p:txBody>
      </p:sp>
    </p:spTree>
    <p:extLst>
      <p:ext uri="{BB962C8B-B14F-4D97-AF65-F5344CB8AC3E}">
        <p14:creationId xmlns:p14="http://schemas.microsoft.com/office/powerpoint/2010/main" val="337706864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989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99" r:id="rId3"/>
    <p:sldLayoutId id="2147483667" r:id="rId4"/>
    <p:sldLayoutId id="2147483693" r:id="rId5"/>
    <p:sldLayoutId id="2147483689" r:id="rId6"/>
    <p:sldLayoutId id="2147483665" r:id="rId7"/>
    <p:sldLayoutId id="2147483685" r:id="rId8"/>
    <p:sldLayoutId id="2147483666" r:id="rId9"/>
    <p:sldLayoutId id="2147483686" r:id="rId10"/>
    <p:sldLayoutId id="2147483655" r:id="rId11"/>
    <p:sldLayoutId id="2147483651" r:id="rId12"/>
    <p:sldLayoutId id="2147483649" r:id="rId13"/>
    <p:sldLayoutId id="2147483660" r:id="rId14"/>
    <p:sldLayoutId id="2147483650" r:id="rId15"/>
    <p:sldLayoutId id="2147483688" r:id="rId16"/>
    <p:sldLayoutId id="2147483661" r:id="rId17"/>
    <p:sldLayoutId id="2147483663" r:id="rId18"/>
    <p:sldLayoutId id="2147483664" r:id="rId19"/>
    <p:sldLayoutId id="2147483652" r:id="rId20"/>
    <p:sldLayoutId id="2147483662" r:id="rId21"/>
    <p:sldLayoutId id="2147483669" r:id="rId22"/>
    <p:sldLayoutId id="2147483695" r:id="rId23"/>
    <p:sldLayoutId id="2147483694" r:id="rId24"/>
    <p:sldLayoutId id="2147483653" r:id="rId25"/>
    <p:sldLayoutId id="2147483668" r:id="rId26"/>
    <p:sldLayoutId id="2147483698" r:id="rId27"/>
    <p:sldLayoutId id="2147483654" r:id="rId28"/>
    <p:sldLayoutId id="2147483697" r:id="rId29"/>
    <p:sldLayoutId id="2147483690" r:id="rId30"/>
    <p:sldLayoutId id="2147483691" r:id="rId31"/>
    <p:sldLayoutId id="2147483692" r:id="rId32"/>
    <p:sldLayoutId id="2147483656" r:id="rId33"/>
    <p:sldLayoutId id="2147483670" r:id="rId34"/>
    <p:sldLayoutId id="2147483671" r:id="rId35"/>
    <p:sldLayoutId id="2147483672" r:id="rId36"/>
    <p:sldLayoutId id="2147483657" r:id="rId37"/>
    <p:sldLayoutId id="2147483676" r:id="rId38"/>
    <p:sldLayoutId id="2147483684" r:id="rId39"/>
    <p:sldLayoutId id="2147483658" r:id="rId40"/>
    <p:sldLayoutId id="2147483659" r:id="rId41"/>
    <p:sldLayoutId id="2147483673" r:id="rId42"/>
    <p:sldLayoutId id="2147483683" r:id="rId43"/>
    <p:sldLayoutId id="2147483677" r:id="rId44"/>
    <p:sldLayoutId id="2147483674" r:id="rId45"/>
    <p:sldLayoutId id="2147483675" r:id="rId46"/>
  </p:sldLayoutIdLst>
  <p:hf hdr="0" ftr="0" dt="0"/>
  <p:txStyles>
    <p:titleStyle>
      <a:lvl1pPr algn="l" defTabSz="914400" rtl="0" eaLnBrk="1" latinLnBrk="0" hangingPunct="1">
        <a:lnSpc>
          <a:spcPct val="90000"/>
        </a:lnSpc>
        <a:spcBef>
          <a:spcPct val="0"/>
        </a:spcBef>
        <a:buNone/>
        <a:defRPr sz="2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63" userDrawn="1">
          <p15:clr>
            <a:srgbClr val="A4A3A4"/>
          </p15:clr>
        </p15:guide>
        <p15:guide id="2" pos="506" userDrawn="1">
          <p15:clr>
            <a:srgbClr val="A4A3A4"/>
          </p15:clr>
        </p15:guide>
        <p15:guide id="3" pos="143" userDrawn="1">
          <p15:clr>
            <a:srgbClr val="A4A3A4"/>
          </p15:clr>
        </p15:guide>
        <p15:guide id="4" pos="3636" userDrawn="1">
          <p15:clr>
            <a:srgbClr val="A4A3A4"/>
          </p15:clr>
        </p15:guide>
        <p15:guide id="5" pos="3908" userDrawn="1">
          <p15:clr>
            <a:srgbClr val="A4A3A4"/>
          </p15:clr>
        </p15:guide>
        <p15:guide id="6" pos="4906" userDrawn="1">
          <p15:clr>
            <a:srgbClr val="A4A3A4"/>
          </p15:clr>
        </p15:guide>
        <p15:guide id="7" pos="5178" userDrawn="1">
          <p15:clr>
            <a:srgbClr val="A4A3A4"/>
          </p15:clr>
        </p15:guide>
        <p15:guide id="8" pos="6652" userDrawn="1">
          <p15:clr>
            <a:srgbClr val="A4A3A4"/>
          </p15:clr>
        </p15:guide>
        <p15:guide id="9" orient="horz" pos="1117" userDrawn="1">
          <p15:clr>
            <a:srgbClr val="A4A3A4"/>
          </p15:clr>
        </p15:guide>
        <p15:guide id="10" orient="horz" pos="2047" userDrawn="1">
          <p15:clr>
            <a:srgbClr val="A4A3A4"/>
          </p15:clr>
        </p15:guide>
        <p15:guide id="11" orient="horz" pos="2840" userDrawn="1">
          <p15:clr>
            <a:srgbClr val="A4A3A4"/>
          </p15:clr>
        </p15:guide>
        <p15:guide id="12" orient="horz" pos="3680" userDrawn="1">
          <p15:clr>
            <a:srgbClr val="A4A3A4"/>
          </p15:clr>
        </p15:guide>
        <p15:guide id="13" orient="horz" pos="4133" userDrawn="1">
          <p15:clr>
            <a:srgbClr val="A4A3A4"/>
          </p15:clr>
        </p15:guide>
        <p15:guide id="14" pos="41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21.xml"/></Relationships>
</file>

<file path=ppt/slides/_rels/slide1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23.xml"/></Relationships>
</file>

<file path=ppt/slides/_rels/slide12.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25.xml"/></Relationships>
</file>

<file path=ppt/slides/_rels/slide1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9.png"/><Relationship Id="rId1" Type="http://schemas.openxmlformats.org/officeDocument/2006/relationships/slideLayout" Target="../slideLayouts/slideLayout25.xml"/><Relationship Id="rId5" Type="http://schemas.openxmlformats.org/officeDocument/2006/relationships/chart" Target="../charts/chart28.xml"/><Relationship Id="rId4" Type="http://schemas.openxmlformats.org/officeDocument/2006/relationships/chart" Target="../charts/chart27.xml"/></Relationships>
</file>

<file path=ppt/slides/_rels/slide1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30.xml"/></Relationships>
</file>

<file path=ppt/slides/_rels/slide15.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image" Target="../media/image9.png"/><Relationship Id="rId1" Type="http://schemas.openxmlformats.org/officeDocument/2006/relationships/slideLayout" Target="../slideLayouts/slideLayout25.xml"/><Relationship Id="rId5" Type="http://schemas.openxmlformats.org/officeDocument/2006/relationships/chart" Target="../charts/chart33.xml"/><Relationship Id="rId4" Type="http://schemas.openxmlformats.org/officeDocument/2006/relationships/chart" Target="../charts/chart32.xml"/></Relationships>
</file>

<file path=ppt/slides/_rels/slide16.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image" Target="../media/image9.png"/><Relationship Id="rId1" Type="http://schemas.openxmlformats.org/officeDocument/2006/relationships/slideLayout" Target="../slideLayouts/slideLayout25.xml"/><Relationship Id="rId5" Type="http://schemas.openxmlformats.org/officeDocument/2006/relationships/chart" Target="../charts/chart36.xml"/><Relationship Id="rId4" Type="http://schemas.openxmlformats.org/officeDocument/2006/relationships/chart" Target="../charts/chart35.xml"/></Relationships>
</file>

<file path=ppt/slides/_rels/slide1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38.xml"/></Relationships>
</file>

<file path=ppt/slides/_rels/slide18.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40.xml"/></Relationships>
</file>

<file path=ppt/slides/_rels/slide19.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44.xml"/></Relationships>
</file>

<file path=ppt/slides/_rels/slide2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46.xml"/></Relationships>
</file>

<file path=ppt/slides/_rels/slide2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48.xml"/></Relationships>
</file>

<file path=ppt/slides/_rels/slide23.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52.xml"/></Relationships>
</file>

<file path=ppt/slides/_rels/slide26.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54.xml"/></Relationships>
</file>

<file path=ppt/slides/_rels/slide27.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56.xml"/></Relationships>
</file>

<file path=ppt/slides/_rels/slide28.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58.xml"/></Relationships>
</file>

<file path=ppt/slides/_rels/slide29.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60.xml"/></Relationships>
</file>

<file path=ppt/slides/_rels/slide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7.xml"/></Relationships>
</file>

<file path=ppt/slides/_rels/slide30.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6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chart" Target="../charts/chart63.xml"/></Relationships>
</file>

<file path=ppt/slides/_rels/slide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11.xml"/></Relationships>
</file>

<file path=ppt/slides/_rels/slide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13.xml"/></Relationships>
</file>

<file path=ppt/slides/_rels/slide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15.xml"/></Relationships>
</file>

<file path=ppt/slides/_rels/slide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17.xml"/></Relationships>
</file>

<file path=ppt/slides/_rels/slide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chart" Target="../charts/char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l="-18000" r="-18000"/>
          </a:stretch>
        </a:blipFill>
        <a:effectLst/>
      </p:bgPr>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006B097-6E8F-430B-8CBA-583DB4024D54}"/>
              </a:ext>
            </a:extLst>
          </p:cNvPr>
          <p:cNvSpPr>
            <a:spLocks noGrp="1"/>
          </p:cNvSpPr>
          <p:nvPr>
            <p:ph type="body" sz="quarter" idx="10"/>
          </p:nvPr>
        </p:nvSpPr>
        <p:spPr>
          <a:xfrm>
            <a:off x="83132" y="4868838"/>
            <a:ext cx="7147921" cy="1648800"/>
          </a:xfrm>
        </p:spPr>
        <p:txBody>
          <a:bodyPr/>
          <a:lstStyle/>
          <a:p>
            <a:r>
              <a:rPr lang="en-US" dirty="0"/>
              <a:t>agof facts &amp; figures: </a:t>
            </a:r>
          </a:p>
          <a:p>
            <a:r>
              <a:rPr lang="de-DE" dirty="0"/>
              <a:t>Mobilität (2022)</a:t>
            </a:r>
          </a:p>
        </p:txBody>
      </p:sp>
    </p:spTree>
    <p:extLst>
      <p:ext uri="{BB962C8B-B14F-4D97-AF65-F5344CB8AC3E}">
        <p14:creationId xmlns:p14="http://schemas.microsoft.com/office/powerpoint/2010/main" val="1382247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Kaufabsicht Mobilität in den nächsten 12 Monaten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4" y="340239"/>
            <a:ext cx="10620496" cy="702000"/>
          </a:xfrm>
        </p:spPr>
        <p:txBody>
          <a:bodyPr/>
          <a:lstStyle/>
          <a:p>
            <a:r>
              <a:rPr lang="de-DE" dirty="0"/>
              <a:t>Kaufabsicht Mobilität</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4051772444"/>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46200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Ausstattung Mobilität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4" y="340239"/>
            <a:ext cx="11815387" cy="702000"/>
          </a:xfrm>
        </p:spPr>
        <p:txBody>
          <a:bodyPr/>
          <a:lstStyle/>
          <a:p>
            <a:r>
              <a:rPr lang="de-DE" dirty="0"/>
              <a:t>Weitere Ausstattung Mobilität</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3505878917"/>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00078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a:t>
            </a:r>
            <a:r>
              <a:rPr lang="de-DE" dirty="0" err="1"/>
              <a:t>Kaufform</a:t>
            </a:r>
            <a:r>
              <a:rPr lang="de-DE" dirty="0"/>
              <a:t> 1. PKW / Zielgruppe: Altersklassen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10037074" cy="702000"/>
          </a:xfrm>
        </p:spPr>
        <p:txBody>
          <a:bodyPr/>
          <a:lstStyle/>
          <a:p>
            <a:r>
              <a:rPr lang="de-DE" dirty="0" err="1"/>
              <a:t>Kaufform</a:t>
            </a:r>
            <a:r>
              <a:rPr lang="de-DE" dirty="0"/>
              <a:t> 1. PKW</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2367635461"/>
              </p:ext>
            </p:extLst>
          </p:nvPr>
        </p:nvGraphicFramePr>
        <p:xfrm>
          <a:off x="743085" y="1256599"/>
          <a:ext cx="9191330" cy="49410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8610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191331"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Versicherungen: im Haushalt vorhanden bzw. in den nächsten 24 Monaten im Haushalt geplant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9901237" cy="702000"/>
          </a:xfrm>
        </p:spPr>
        <p:txBody>
          <a:bodyPr/>
          <a:lstStyle/>
          <a:p>
            <a:r>
              <a:rPr lang="de-DE" dirty="0"/>
              <a:t>Versicherungen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extLst>
              <p:ext uri="{D42A27DB-BD31-4B8C-83A1-F6EECF244321}">
                <p14:modId xmlns:p14="http://schemas.microsoft.com/office/powerpoint/2010/main" val="4294837285"/>
              </p:ext>
            </p:extLst>
          </p:nvPr>
        </p:nvGraphicFramePr>
        <p:xfrm>
          <a:off x="725971" y="1529167"/>
          <a:ext cx="9901237" cy="29103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1644040926"/>
              </p:ext>
            </p:extLst>
          </p:nvPr>
        </p:nvGraphicFramePr>
        <p:xfrm>
          <a:off x="743085" y="1529168"/>
          <a:ext cx="9191330" cy="27380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5">
            <a:extLst>
              <a:ext uri="{FF2B5EF4-FFF2-40B4-BE49-F238E27FC236}">
                <a16:creationId xmlns:a16="http://schemas.microsoft.com/office/drawing/2014/main" id="{E47218D4-8383-7F4C-BCFD-880DD02D2E0C}"/>
              </a:ext>
            </a:extLst>
          </p:cNvPr>
          <p:cNvGraphicFramePr/>
          <p:nvPr>
            <p:extLst>
              <p:ext uri="{D42A27DB-BD31-4B8C-83A1-F6EECF244321}">
                <p14:modId xmlns:p14="http://schemas.microsoft.com/office/powerpoint/2010/main" val="3117219584"/>
              </p:ext>
            </p:extLst>
          </p:nvPr>
        </p:nvGraphicFramePr>
        <p:xfrm>
          <a:off x="700768" y="4292248"/>
          <a:ext cx="9191330" cy="19186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46102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Internetzugang im am häufigsten genutzten Pkw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4" y="340239"/>
            <a:ext cx="10917815" cy="702000"/>
          </a:xfrm>
        </p:spPr>
        <p:txBody>
          <a:bodyPr/>
          <a:lstStyle/>
          <a:p>
            <a:r>
              <a:rPr lang="de-DE" dirty="0"/>
              <a:t>Internetzugang im Pkw</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602948968"/>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191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Über das Internet bestellte Produkte (letzte 12 Monate) / Angaben in Prozent und Affinität in Index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9610728" cy="702000"/>
          </a:xfrm>
        </p:spPr>
        <p:txBody>
          <a:bodyPr/>
          <a:lstStyle/>
          <a:p>
            <a:r>
              <a:rPr lang="de-DE" dirty="0"/>
              <a:t>Kaufverhalten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2834718211"/>
              </p:ext>
            </p:extLst>
          </p:nvPr>
        </p:nvGraphicFramePr>
        <p:xfrm>
          <a:off x="743085" y="1529167"/>
          <a:ext cx="9191330" cy="189983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5">
            <a:extLst>
              <a:ext uri="{FF2B5EF4-FFF2-40B4-BE49-F238E27FC236}">
                <a16:creationId xmlns:a16="http://schemas.microsoft.com/office/drawing/2014/main" id="{7C50B146-6A63-6F4F-9996-46BBB0ED29C4}"/>
              </a:ext>
            </a:extLst>
          </p:cNvPr>
          <p:cNvGraphicFramePr/>
          <p:nvPr>
            <p:extLst>
              <p:ext uri="{D42A27DB-BD31-4B8C-83A1-F6EECF244321}">
                <p14:modId xmlns:p14="http://schemas.microsoft.com/office/powerpoint/2010/main" val="927180931"/>
              </p:ext>
            </p:extLst>
          </p:nvPr>
        </p:nvGraphicFramePr>
        <p:xfrm>
          <a:off x="1254952" y="3831098"/>
          <a:ext cx="9191330" cy="20366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88086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Privat gemietetes Auto bei einer Autovermietung in Deutschland (letzte 12 Monate)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9610728" cy="702000"/>
          </a:xfrm>
        </p:spPr>
        <p:txBody>
          <a:bodyPr/>
          <a:lstStyle/>
          <a:p>
            <a:r>
              <a:rPr lang="de-DE" dirty="0"/>
              <a:t>Mietverhalten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extLst>
              <p:ext uri="{D42A27DB-BD31-4B8C-83A1-F6EECF244321}">
                <p14:modId xmlns:p14="http://schemas.microsoft.com/office/powerpoint/2010/main" val="110638407"/>
              </p:ext>
            </p:extLst>
          </p:nvPr>
        </p:nvGraphicFramePr>
        <p:xfrm>
          <a:off x="725971" y="1529167"/>
          <a:ext cx="9901237" cy="2302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5">
            <a:extLst>
              <a:ext uri="{FF2B5EF4-FFF2-40B4-BE49-F238E27FC236}">
                <a16:creationId xmlns:a16="http://schemas.microsoft.com/office/drawing/2014/main" id="{7C50B146-6A63-6F4F-9996-46BBB0ED29C4}"/>
              </a:ext>
            </a:extLst>
          </p:cNvPr>
          <p:cNvGraphicFramePr/>
          <p:nvPr>
            <p:extLst>
              <p:ext uri="{D42A27DB-BD31-4B8C-83A1-F6EECF244321}">
                <p14:modId xmlns:p14="http://schemas.microsoft.com/office/powerpoint/2010/main" val="3726703902"/>
              </p:ext>
            </p:extLst>
          </p:nvPr>
        </p:nvGraphicFramePr>
        <p:xfrm>
          <a:off x="1564792" y="1529167"/>
          <a:ext cx="9191330" cy="23528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5">
            <a:extLst>
              <a:ext uri="{FF2B5EF4-FFF2-40B4-BE49-F238E27FC236}">
                <a16:creationId xmlns:a16="http://schemas.microsoft.com/office/drawing/2014/main" id="{25A4C8A6-788B-EDDB-2116-B16CA354C075}"/>
              </a:ext>
            </a:extLst>
          </p:cNvPr>
          <p:cNvGraphicFramePr/>
          <p:nvPr>
            <p:extLst>
              <p:ext uri="{D42A27DB-BD31-4B8C-83A1-F6EECF244321}">
                <p14:modId xmlns:p14="http://schemas.microsoft.com/office/powerpoint/2010/main" val="1369122970"/>
              </p:ext>
            </p:extLst>
          </p:nvPr>
        </p:nvGraphicFramePr>
        <p:xfrm>
          <a:off x="1125926" y="3831504"/>
          <a:ext cx="9191330" cy="203668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07181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Nutzung des Verkehrsmittels Fahrrad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4" y="340239"/>
            <a:ext cx="12791495" cy="702000"/>
          </a:xfrm>
        </p:spPr>
        <p:txBody>
          <a:bodyPr/>
          <a:lstStyle/>
          <a:p>
            <a:r>
              <a:rPr lang="de-DE" dirty="0"/>
              <a:t>Nutzung des Verkehrsmittels Fahrrad</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253401015"/>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9317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Nutzung des Verkehrsmittels Motorrad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4" y="340239"/>
            <a:ext cx="13049546" cy="702000"/>
          </a:xfrm>
        </p:spPr>
        <p:txBody>
          <a:bodyPr/>
          <a:lstStyle/>
          <a:p>
            <a:r>
              <a:rPr lang="de-DE" dirty="0"/>
              <a:t>Nutzung des Verkehrsmittels Motorrad</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3064540092"/>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46867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Nutzung des Verkehrsmittels Moped/Mofa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5" y="340239"/>
            <a:ext cx="12729788" cy="702000"/>
          </a:xfrm>
        </p:spPr>
        <p:txBody>
          <a:bodyPr/>
          <a:lstStyle/>
          <a:p>
            <a:r>
              <a:rPr lang="de-DE" dirty="0"/>
              <a:t>Nutzung des Verkehrsmittels Moped</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2881032726"/>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22379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BA6E2E-A1DB-498C-9B67-BAD756551D57}"/>
              </a:ext>
            </a:extLst>
          </p:cNvPr>
          <p:cNvSpPr>
            <a:spLocks noGrp="1"/>
          </p:cNvSpPr>
          <p:nvPr>
            <p:ph type="body" sz="quarter" idx="14"/>
          </p:nvPr>
        </p:nvSpPr>
        <p:spPr>
          <a:xfrm>
            <a:off x="-5189598" y="3259138"/>
            <a:ext cx="13279239" cy="1058024"/>
          </a:xfrm>
        </p:spPr>
        <p:txBody>
          <a:bodyPr/>
          <a:lstStyle/>
          <a:p>
            <a:r>
              <a:rPr lang="de-DE" dirty="0"/>
              <a:t>Ausstattung und Verhalten</a:t>
            </a:r>
          </a:p>
        </p:txBody>
      </p:sp>
      <p:sp>
        <p:nvSpPr>
          <p:cNvPr id="3" name="Textplatzhalter 2">
            <a:extLst>
              <a:ext uri="{FF2B5EF4-FFF2-40B4-BE49-F238E27FC236}">
                <a16:creationId xmlns:a16="http://schemas.microsoft.com/office/drawing/2014/main" id="{3857DFB4-7CD1-47F5-8C1A-C6196D0B7FDD}"/>
              </a:ext>
            </a:extLst>
          </p:cNvPr>
          <p:cNvSpPr>
            <a:spLocks noGrp="1"/>
          </p:cNvSpPr>
          <p:nvPr>
            <p:ph type="body" sz="quarter" idx="15"/>
          </p:nvPr>
        </p:nvSpPr>
        <p:spPr>
          <a:xfrm>
            <a:off x="-3353851" y="4519468"/>
            <a:ext cx="9232138" cy="1058024"/>
          </a:xfrm>
        </p:spPr>
        <p:txBody>
          <a:bodyPr/>
          <a:lstStyle/>
          <a:p>
            <a:r>
              <a:rPr lang="de-DE" dirty="0"/>
              <a:t>rund um Mobilität</a:t>
            </a:r>
          </a:p>
        </p:txBody>
      </p:sp>
    </p:spTree>
    <p:extLst>
      <p:ext uri="{BB962C8B-B14F-4D97-AF65-F5344CB8AC3E}">
        <p14:creationId xmlns:p14="http://schemas.microsoft.com/office/powerpoint/2010/main" val="300440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Nutzung des Verkehrsmittels Bus oder Straßenbahn in der Region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5" y="340239"/>
            <a:ext cx="14278098" cy="702000"/>
          </a:xfrm>
        </p:spPr>
        <p:txBody>
          <a:bodyPr/>
          <a:lstStyle/>
          <a:p>
            <a:r>
              <a:rPr lang="de-DE" dirty="0"/>
              <a:t>Nutzung des Verkehrsmittels Bus / Straßenbahn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475982821"/>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82058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Nutzung des Verkehrsmittels U-Bahn oder S-Bahn in der Region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174597" y="340239"/>
            <a:ext cx="13579553" cy="702000"/>
          </a:xfrm>
        </p:spPr>
        <p:txBody>
          <a:bodyPr/>
          <a:lstStyle/>
          <a:p>
            <a:r>
              <a:rPr lang="de-DE" dirty="0"/>
              <a:t>Nutzung des Verkehrsmittels U-Bahn/S-Bahn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3924616448"/>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7663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a:t>
            </a:r>
            <a:r>
              <a:rPr lang="de-DE" dirty="0" err="1"/>
              <a:t>facts</a:t>
            </a:r>
            <a:r>
              <a:rPr lang="de-DE" dirty="0"/>
              <a:t> &amp; </a:t>
            </a:r>
            <a:r>
              <a:rPr lang="de-DE" dirty="0" err="1"/>
              <a:t>figures</a:t>
            </a:r>
            <a:r>
              <a:rPr lang="de-DE" dirty="0"/>
              <a:t> „Mobilität“ #1/2022 // Basis: n=279.787 Fälle (Nutzer stationäre und/oder mobile Angebote letzte 3 Monate ab 16 Jahren) / Nutzung des Verkehrsmittels Bahn auf längeren Strecken / Angaben in Prozent / mit </a:t>
            </a:r>
            <a:r>
              <a:rPr lang="de-DE" dirty="0" err="1"/>
              <a:t>VuMA</a:t>
            </a:r>
            <a:r>
              <a:rPr lang="de-DE" dirty="0"/>
              <a:t>-Merkmalen // Quelle: agof e. V. / </a:t>
            </a:r>
            <a:r>
              <a:rPr lang="de-DE" dirty="0" err="1"/>
              <a:t>daily</a:t>
            </a:r>
            <a:r>
              <a:rPr lang="de-DE" dirty="0"/>
              <a:t> digital </a:t>
            </a:r>
            <a:r>
              <a:rPr lang="de-DE" dirty="0" err="1"/>
              <a:t>facts</a:t>
            </a:r>
            <a:r>
              <a:rPr lang="de-DE" dirty="0"/>
              <a:t> / Auswertungstag 09.02.2022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174596" y="340239"/>
            <a:ext cx="12999466" cy="702000"/>
          </a:xfrm>
        </p:spPr>
        <p:txBody>
          <a:bodyPr/>
          <a:lstStyle/>
          <a:p>
            <a:r>
              <a:rPr lang="de-DE" dirty="0"/>
              <a:t>Nutzung des Verkehrsmittels Bahn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1980887484"/>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12648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a:t>
            </a:r>
            <a:r>
              <a:rPr lang="de-DE" dirty="0" err="1"/>
              <a:t>facts</a:t>
            </a:r>
            <a:r>
              <a:rPr lang="de-DE" dirty="0"/>
              <a:t> &amp; </a:t>
            </a:r>
            <a:r>
              <a:rPr lang="de-DE" dirty="0" err="1"/>
              <a:t>figures</a:t>
            </a:r>
            <a:r>
              <a:rPr lang="de-DE" dirty="0"/>
              <a:t> „Mobilität“ #1/2022 // Basis: n=279.787 Fälle (Nutzer stationäre und/oder mobile Angebote letzte 3 Monate ab 16 Jahren) / Nutzung des Verkehrsmittels Flugzeug / Angaben in Prozent / mit </a:t>
            </a:r>
            <a:r>
              <a:rPr lang="de-DE" dirty="0" err="1"/>
              <a:t>VuMA</a:t>
            </a:r>
            <a:r>
              <a:rPr lang="de-DE" dirty="0"/>
              <a:t>-Merkmalen // Quelle: agof e. V. / </a:t>
            </a:r>
            <a:r>
              <a:rPr lang="de-DE" dirty="0" err="1"/>
              <a:t>daily</a:t>
            </a:r>
            <a:r>
              <a:rPr lang="de-DE" dirty="0"/>
              <a:t> digital </a:t>
            </a:r>
            <a:r>
              <a:rPr lang="de-DE" dirty="0" err="1"/>
              <a:t>facts</a:t>
            </a:r>
            <a:r>
              <a:rPr lang="de-DE" dirty="0"/>
              <a:t> / Auswertungstag 09.02.2022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174596" y="340239"/>
            <a:ext cx="12999466" cy="702000"/>
          </a:xfrm>
        </p:spPr>
        <p:txBody>
          <a:bodyPr/>
          <a:lstStyle/>
          <a:p>
            <a:r>
              <a:rPr lang="de-DE" dirty="0"/>
              <a:t>Nutzung des Verkehrsmittels Flugzeug</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3313181503"/>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56486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BA6E2E-A1DB-498C-9B67-BAD756551D57}"/>
              </a:ext>
            </a:extLst>
          </p:cNvPr>
          <p:cNvSpPr>
            <a:spLocks noGrp="1"/>
          </p:cNvSpPr>
          <p:nvPr>
            <p:ph type="body" sz="quarter" idx="14"/>
          </p:nvPr>
        </p:nvSpPr>
        <p:spPr>
          <a:xfrm>
            <a:off x="-5113396" y="3270024"/>
            <a:ext cx="12204203" cy="1058024"/>
          </a:xfrm>
        </p:spPr>
        <p:txBody>
          <a:bodyPr/>
          <a:lstStyle/>
          <a:p>
            <a:r>
              <a:rPr lang="de-DE" dirty="0"/>
              <a:t>Einstellungen rund um</a:t>
            </a:r>
          </a:p>
        </p:txBody>
      </p:sp>
      <p:sp>
        <p:nvSpPr>
          <p:cNvPr id="3" name="Textplatzhalter 2">
            <a:extLst>
              <a:ext uri="{FF2B5EF4-FFF2-40B4-BE49-F238E27FC236}">
                <a16:creationId xmlns:a16="http://schemas.microsoft.com/office/drawing/2014/main" id="{3857DFB4-7CD1-47F5-8C1A-C6196D0B7FDD}"/>
              </a:ext>
            </a:extLst>
          </p:cNvPr>
          <p:cNvSpPr>
            <a:spLocks noGrp="1"/>
          </p:cNvSpPr>
          <p:nvPr>
            <p:ph type="body" sz="quarter" idx="15"/>
          </p:nvPr>
        </p:nvSpPr>
        <p:spPr>
          <a:xfrm>
            <a:off x="-3212338" y="4519468"/>
            <a:ext cx="11432413" cy="1058024"/>
          </a:xfrm>
        </p:spPr>
        <p:txBody>
          <a:bodyPr/>
          <a:lstStyle/>
          <a:p>
            <a:r>
              <a:rPr lang="de-DE" dirty="0"/>
              <a:t>Nachhaltigkeit und Umwelt</a:t>
            </a:r>
          </a:p>
        </p:txBody>
      </p:sp>
    </p:spTree>
    <p:extLst>
      <p:ext uri="{BB962C8B-B14F-4D97-AF65-F5344CB8AC3E}">
        <p14:creationId xmlns:p14="http://schemas.microsoft.com/office/powerpoint/2010/main" val="3815803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Generelle Statements: trifft voll und ganz bzw. überwiegend zu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10733342" cy="702000"/>
          </a:xfrm>
        </p:spPr>
        <p:txBody>
          <a:bodyPr/>
          <a:lstStyle/>
          <a:p>
            <a:r>
              <a:rPr lang="de-DE" dirty="0"/>
              <a:t>Generelle Statements</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2800540961"/>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71041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Generelle Statements: trifft voll und ganz bzw. überwiegend zu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14294924" cy="702000"/>
          </a:xfrm>
        </p:spPr>
        <p:txBody>
          <a:bodyPr/>
          <a:lstStyle/>
          <a:p>
            <a:r>
              <a:rPr lang="de-DE" dirty="0"/>
              <a:t>Generelle Statements – Anteile nach Geschlecht</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908872393"/>
              </p:ext>
            </p:extLst>
          </p:nvPr>
        </p:nvGraphicFramePr>
        <p:xfrm>
          <a:off x="743084" y="1529167"/>
          <a:ext cx="9724833"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76618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Generelle Statements: trifft voll und ganz bzw. überwiegend zu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4" y="340239"/>
            <a:ext cx="11764897" cy="702000"/>
          </a:xfrm>
        </p:spPr>
        <p:txBody>
          <a:bodyPr/>
          <a:lstStyle/>
          <a:p>
            <a:r>
              <a:rPr lang="de-DE" dirty="0"/>
              <a:t>Statements Einkaufsverhalten</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724015622"/>
              </p:ext>
            </p:extLst>
          </p:nvPr>
        </p:nvGraphicFramePr>
        <p:xfrm>
          <a:off x="743084" y="1529167"/>
          <a:ext cx="9747271"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72152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Statements persönliche Lebenssituation / Umwelt: trifft voll und ganz bzw. eher  zu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10412932" cy="702000"/>
          </a:xfrm>
        </p:spPr>
        <p:txBody>
          <a:bodyPr/>
          <a:lstStyle/>
          <a:p>
            <a:r>
              <a:rPr lang="de-DE" dirty="0"/>
              <a:t>Statements Umwelt</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1684417418"/>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10973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Generelle Statements: trifft voll und ganz bzw. überwiegend zu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10401712" cy="702000"/>
          </a:xfrm>
        </p:spPr>
        <p:txBody>
          <a:bodyPr/>
          <a:lstStyle/>
          <a:p>
            <a:r>
              <a:rPr lang="de-DE" dirty="0"/>
              <a:t>Statements Technik</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extLst>
              <p:ext uri="{D42A27DB-BD31-4B8C-83A1-F6EECF244321}">
                <p14:modId xmlns:p14="http://schemas.microsoft.com/office/powerpoint/2010/main" val="226060080"/>
              </p:ext>
            </p:extLst>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5">
            <a:extLst>
              <a:ext uri="{FF2B5EF4-FFF2-40B4-BE49-F238E27FC236}">
                <a16:creationId xmlns:a16="http://schemas.microsoft.com/office/drawing/2014/main" id="{A28A0EAE-E0D4-0257-1AB3-BD3C176595C0}"/>
              </a:ext>
            </a:extLst>
          </p:cNvPr>
          <p:cNvGraphicFramePr/>
          <p:nvPr>
            <p:extLst>
              <p:ext uri="{D42A27DB-BD31-4B8C-83A1-F6EECF244321}">
                <p14:modId xmlns:p14="http://schemas.microsoft.com/office/powerpoint/2010/main" val="384341381"/>
              </p:ext>
            </p:extLst>
          </p:nvPr>
        </p:nvGraphicFramePr>
        <p:xfrm>
          <a:off x="743085" y="1529167"/>
          <a:ext cx="9191330" cy="45126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50300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Produktinteresse: sehr stark interessiert/stark interessiert / Angaben in Prozent / </a:t>
            </a:r>
            <a:r>
              <a:rPr lang="de-DE" b="1" dirty="0"/>
              <a:t>mit b4p-Merkmalen </a:t>
            </a:r>
            <a:r>
              <a:rPr lang="de-DE" dirty="0"/>
              <a:t>//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8965055" cy="702000"/>
          </a:xfrm>
        </p:spPr>
        <p:txBody>
          <a:bodyPr/>
          <a:lstStyle/>
          <a:p>
            <a:r>
              <a:rPr lang="de-DE" dirty="0"/>
              <a:t>Interesse</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137286122"/>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4735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Generelle Statements: trifft voll und ganz bzw. überwiegend zu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11512456" cy="702000"/>
          </a:xfrm>
        </p:spPr>
        <p:txBody>
          <a:bodyPr/>
          <a:lstStyle/>
          <a:p>
            <a:r>
              <a:rPr lang="de-DE" dirty="0"/>
              <a:t>Statements Sharing / Besitz</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491995073"/>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28362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BA6E2E-A1DB-498C-9B67-BAD756551D57}"/>
              </a:ext>
            </a:extLst>
          </p:cNvPr>
          <p:cNvSpPr>
            <a:spLocks noGrp="1"/>
          </p:cNvSpPr>
          <p:nvPr>
            <p:ph type="body" sz="quarter" idx="14"/>
          </p:nvPr>
        </p:nvSpPr>
        <p:spPr>
          <a:xfrm>
            <a:off x="-4977562" y="3285643"/>
            <a:ext cx="11630154" cy="1058024"/>
          </a:xfrm>
        </p:spPr>
        <p:txBody>
          <a:bodyPr/>
          <a:lstStyle/>
          <a:p>
            <a:r>
              <a:rPr lang="de-DE" dirty="0"/>
              <a:t>Zukunft der Mobilität</a:t>
            </a:r>
          </a:p>
        </p:txBody>
      </p:sp>
    </p:spTree>
    <p:extLst>
      <p:ext uri="{BB962C8B-B14F-4D97-AF65-F5344CB8AC3E}">
        <p14:creationId xmlns:p14="http://schemas.microsoft.com/office/powerpoint/2010/main" val="1146068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3" name="Grafik 2">
            <a:extLst>
              <a:ext uri="{FF2B5EF4-FFF2-40B4-BE49-F238E27FC236}">
                <a16:creationId xmlns:a16="http://schemas.microsoft.com/office/drawing/2014/main" id="{61F965E8-8D04-4143-A593-CAE522C7F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436" y="1211350"/>
            <a:ext cx="7592198" cy="5646650"/>
          </a:xfrm>
          <a:prstGeom prst="rect">
            <a:avLst/>
          </a:prstGeom>
        </p:spPr>
      </p:pic>
    </p:spTree>
    <p:extLst>
      <p:ext uri="{BB962C8B-B14F-4D97-AF65-F5344CB8AC3E}">
        <p14:creationId xmlns:p14="http://schemas.microsoft.com/office/powerpoint/2010/main" val="4276091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3" name="Grafik 2">
            <a:extLst>
              <a:ext uri="{FF2B5EF4-FFF2-40B4-BE49-F238E27FC236}">
                <a16:creationId xmlns:a16="http://schemas.microsoft.com/office/drawing/2014/main" id="{AE20BF54-20A3-5847-BC9F-DB7A66A33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895" y="1156024"/>
            <a:ext cx="7446988" cy="5538651"/>
          </a:xfrm>
          <a:prstGeom prst="rect">
            <a:avLst/>
          </a:prstGeom>
        </p:spPr>
      </p:pic>
    </p:spTree>
    <p:extLst>
      <p:ext uri="{BB962C8B-B14F-4D97-AF65-F5344CB8AC3E}">
        <p14:creationId xmlns:p14="http://schemas.microsoft.com/office/powerpoint/2010/main" val="2482341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3" name="Grafik 2">
            <a:extLst>
              <a:ext uri="{FF2B5EF4-FFF2-40B4-BE49-F238E27FC236}">
                <a16:creationId xmlns:a16="http://schemas.microsoft.com/office/drawing/2014/main" id="{CAFD1E8D-B6BB-0F48-952A-239137F06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42" y="1180787"/>
            <a:ext cx="7472929" cy="5557944"/>
          </a:xfrm>
          <a:prstGeom prst="rect">
            <a:avLst/>
          </a:prstGeom>
        </p:spPr>
      </p:pic>
    </p:spTree>
    <p:extLst>
      <p:ext uri="{BB962C8B-B14F-4D97-AF65-F5344CB8AC3E}">
        <p14:creationId xmlns:p14="http://schemas.microsoft.com/office/powerpoint/2010/main" val="953688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3" name="Grafik 2" descr="Ein Bild, das Tisch enthält.&#10;&#10;Automatisch generierte Beschreibung">
            <a:extLst>
              <a:ext uri="{FF2B5EF4-FFF2-40B4-BE49-F238E27FC236}">
                <a16:creationId xmlns:a16="http://schemas.microsoft.com/office/drawing/2014/main" id="{8E08935B-7538-0A4B-A761-86EF84BA5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215" y="406402"/>
            <a:ext cx="6477533" cy="6451597"/>
          </a:xfrm>
          <a:prstGeom prst="rect">
            <a:avLst/>
          </a:prstGeom>
        </p:spPr>
      </p:pic>
    </p:spTree>
    <p:extLst>
      <p:ext uri="{BB962C8B-B14F-4D97-AF65-F5344CB8AC3E}">
        <p14:creationId xmlns:p14="http://schemas.microsoft.com/office/powerpoint/2010/main" val="259269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3" name="Grafik 2">
            <a:extLst>
              <a:ext uri="{FF2B5EF4-FFF2-40B4-BE49-F238E27FC236}">
                <a16:creationId xmlns:a16="http://schemas.microsoft.com/office/drawing/2014/main" id="{3BA7AE6F-DB9B-8F4D-8134-73C1E7917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146" y="1175656"/>
            <a:ext cx="7517244" cy="5590903"/>
          </a:xfrm>
          <a:prstGeom prst="rect">
            <a:avLst/>
          </a:prstGeom>
        </p:spPr>
      </p:pic>
    </p:spTree>
    <p:extLst>
      <p:ext uri="{BB962C8B-B14F-4D97-AF65-F5344CB8AC3E}">
        <p14:creationId xmlns:p14="http://schemas.microsoft.com/office/powerpoint/2010/main" val="32494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3" name="Grafik 2">
            <a:extLst>
              <a:ext uri="{FF2B5EF4-FFF2-40B4-BE49-F238E27FC236}">
                <a16:creationId xmlns:a16="http://schemas.microsoft.com/office/drawing/2014/main" id="{69CA7ECC-95B3-384A-9B01-AA48727E0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76" y="1245704"/>
            <a:ext cx="7546008" cy="5612296"/>
          </a:xfrm>
          <a:prstGeom prst="rect">
            <a:avLst/>
          </a:prstGeom>
        </p:spPr>
      </p:pic>
    </p:spTree>
    <p:extLst>
      <p:ext uri="{BB962C8B-B14F-4D97-AF65-F5344CB8AC3E}">
        <p14:creationId xmlns:p14="http://schemas.microsoft.com/office/powerpoint/2010/main" val="3168605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3" name="Grafik 2">
            <a:extLst>
              <a:ext uri="{FF2B5EF4-FFF2-40B4-BE49-F238E27FC236}">
                <a16:creationId xmlns:a16="http://schemas.microsoft.com/office/drawing/2014/main" id="{2087AB7F-102E-C946-BA0C-8F0D46FC4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67" y="1260632"/>
            <a:ext cx="7525937" cy="5597368"/>
          </a:xfrm>
          <a:prstGeom prst="rect">
            <a:avLst/>
          </a:prstGeom>
        </p:spPr>
      </p:pic>
    </p:spTree>
    <p:extLst>
      <p:ext uri="{BB962C8B-B14F-4D97-AF65-F5344CB8AC3E}">
        <p14:creationId xmlns:p14="http://schemas.microsoft.com/office/powerpoint/2010/main" val="284813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89334" y="362583"/>
            <a:ext cx="8803748" cy="702000"/>
          </a:xfrm>
        </p:spPr>
        <p:txBody>
          <a:bodyPr/>
          <a:lstStyle/>
          <a:p>
            <a:r>
              <a:rPr lang="de-DE" dirty="0"/>
              <a:t>Statista</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pic>
        <p:nvPicPr>
          <p:cNvPr id="3" name="Grafik 2">
            <a:extLst>
              <a:ext uri="{FF2B5EF4-FFF2-40B4-BE49-F238E27FC236}">
                <a16:creationId xmlns:a16="http://schemas.microsoft.com/office/drawing/2014/main" id="{496A4D52-A259-5E48-A55F-854822A9F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398" y="1188719"/>
            <a:ext cx="7394298" cy="5499463"/>
          </a:xfrm>
          <a:prstGeom prst="rect">
            <a:avLst/>
          </a:prstGeom>
        </p:spPr>
      </p:pic>
    </p:spTree>
    <p:extLst>
      <p:ext uri="{BB962C8B-B14F-4D97-AF65-F5344CB8AC3E}">
        <p14:creationId xmlns:p14="http://schemas.microsoft.com/office/powerpoint/2010/main" val="3589219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Produktinteresse: sehr stark interessiert/stark interessiert / Zielgruppe: Altersklassen / Angaben in Prozent / </a:t>
            </a:r>
            <a:r>
              <a:rPr lang="de-DE" b="1" dirty="0"/>
              <a:t>mit b4p-Merkmalen</a:t>
            </a:r>
            <a:r>
              <a:rPr lang="de-DE" dirty="0"/>
              <a:t>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3" y="340239"/>
            <a:ext cx="10429962" cy="702000"/>
          </a:xfrm>
        </p:spPr>
        <p:txBody>
          <a:bodyPr/>
          <a:lstStyle/>
          <a:p>
            <a:r>
              <a:rPr lang="de-DE" dirty="0"/>
              <a:t>Interesse nach Alter</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3218352053"/>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08300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BBA6E2E-A1DB-498C-9B67-BAD756551D57}"/>
              </a:ext>
            </a:extLst>
          </p:cNvPr>
          <p:cNvSpPr>
            <a:spLocks noGrp="1"/>
          </p:cNvSpPr>
          <p:nvPr>
            <p:ph type="body" sz="quarter" idx="14"/>
          </p:nvPr>
        </p:nvSpPr>
        <p:spPr>
          <a:xfrm>
            <a:off x="-5097001" y="3631670"/>
            <a:ext cx="16148338" cy="1058024"/>
          </a:xfrm>
        </p:spPr>
        <p:txBody>
          <a:bodyPr/>
          <a:lstStyle/>
          <a:p>
            <a:r>
              <a:rPr lang="de-DE" dirty="0"/>
              <a:t>Werbeinvestitionen Mobilitätsbranche</a:t>
            </a:r>
          </a:p>
        </p:txBody>
      </p:sp>
    </p:spTree>
    <p:extLst>
      <p:ext uri="{BB962C8B-B14F-4D97-AF65-F5344CB8AC3E}">
        <p14:creationId xmlns:p14="http://schemas.microsoft.com/office/powerpoint/2010/main" val="158044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1"/>
          </p:nvPr>
        </p:nvSpPr>
        <p:spPr>
          <a:xfrm>
            <a:off x="701148" y="6035867"/>
            <a:ext cx="9391182" cy="483067"/>
          </a:xfrm>
        </p:spPr>
        <p:txBody>
          <a:bodyPr>
            <a:noAutofit/>
          </a:bodyPr>
          <a:lstStyle/>
          <a:p>
            <a:r>
              <a:rPr lang="de-DE" dirty="0"/>
              <a:t>agof facts &amp; </a:t>
            </a:r>
            <a:r>
              <a:rPr lang="de-DE" dirty="0" err="1"/>
              <a:t>figures</a:t>
            </a:r>
            <a:r>
              <a:rPr lang="de-DE" dirty="0"/>
              <a:t> „Mobilität“ 2022 // Quelle: Nielsen (Datenstand Mai 2022) / Spendings der Wirtschaftsgruppen Kraftfahrzeugmarkt inkl. Fahrzeug-Zubehör, PKW, Reifen und Zweiradindustrie, Fahrzeugvermietung und Versicherungen Fahrzeuge / Werbespendings Above-</a:t>
            </a:r>
            <a:r>
              <a:rPr lang="de-DE" dirty="0" err="1"/>
              <a:t>the</a:t>
            </a:r>
            <a:r>
              <a:rPr lang="de-DE" dirty="0"/>
              <a:t>-line-Gattungen (Fernsehen, Zeitungen, Publikumszeitschriften, Fachzeitschriften, Radio, Plakat, Kino, Werbesendungen) sowie Digital (Desktop und Mobile) / Angaben für das Gesamtjahr 2021</a:t>
            </a:r>
          </a:p>
          <a:p>
            <a:pPr>
              <a:spcBef>
                <a:spcPts val="0"/>
              </a:spcBef>
            </a:pPr>
            <a:endParaRPr lang="de-DE" dirty="0"/>
          </a:p>
        </p:txBody>
      </p:sp>
      <p:sp>
        <p:nvSpPr>
          <p:cNvPr id="10" name="Textplatzhalter 9">
            <a:extLst>
              <a:ext uri="{FF2B5EF4-FFF2-40B4-BE49-F238E27FC236}">
                <a16:creationId xmlns:a16="http://schemas.microsoft.com/office/drawing/2014/main" id="{1542443C-407B-4DE2-9653-AE29DEEA5525}"/>
              </a:ext>
            </a:extLst>
          </p:cNvPr>
          <p:cNvSpPr>
            <a:spLocks noGrp="1"/>
          </p:cNvSpPr>
          <p:nvPr>
            <p:ph type="body" sz="quarter" idx="14"/>
          </p:nvPr>
        </p:nvSpPr>
        <p:spPr>
          <a:xfrm>
            <a:off x="-6489334" y="362583"/>
            <a:ext cx="14561859" cy="702000"/>
          </a:xfrm>
        </p:spPr>
        <p:txBody>
          <a:bodyPr/>
          <a:lstStyle/>
          <a:p>
            <a:r>
              <a:rPr lang="de-DE" dirty="0" err="1"/>
              <a:t>Mediamix</a:t>
            </a:r>
            <a:r>
              <a:rPr lang="de-DE" dirty="0"/>
              <a:t> Mobilitätsbranche im Gesamtjahr 2021</a:t>
            </a:r>
          </a:p>
        </p:txBody>
      </p:sp>
      <p:pic>
        <p:nvPicPr>
          <p:cNvPr id="3" name="Bildplatzhalter 2" descr="Ein Bild, das Text enthält.&#10;&#10;Automatisch generierte Beschreibung">
            <a:extLst>
              <a:ext uri="{FF2B5EF4-FFF2-40B4-BE49-F238E27FC236}">
                <a16:creationId xmlns:a16="http://schemas.microsoft.com/office/drawing/2014/main" id="{557D3CFC-9695-49A5-BF7D-90B61E52826D}"/>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92" b="392"/>
          <a:stretch>
            <a:fillRect/>
          </a:stretch>
        </p:blipFill>
        <p:spPr/>
      </p:pic>
      <p:graphicFrame>
        <p:nvGraphicFramePr>
          <p:cNvPr id="7" name="Chart 6"/>
          <p:cNvGraphicFramePr/>
          <p:nvPr>
            <p:extLst>
              <p:ext uri="{D42A27DB-BD31-4B8C-83A1-F6EECF244321}">
                <p14:modId xmlns:p14="http://schemas.microsoft.com/office/powerpoint/2010/main" val="2695343602"/>
              </p:ext>
            </p:extLst>
          </p:nvPr>
        </p:nvGraphicFramePr>
        <p:xfrm>
          <a:off x="954708" y="1642207"/>
          <a:ext cx="6843257" cy="433848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8153121" y="2763470"/>
            <a:ext cx="1939209" cy="2557110"/>
          </a:xfrm>
          <a:prstGeom prst="rect">
            <a:avLst/>
          </a:prstGeom>
          <a:noFill/>
        </p:spPr>
        <p:txBody>
          <a:bodyPr wrap="square" rtlCol="0">
            <a:spAutoFit/>
          </a:bodyPr>
          <a:lstStyle/>
          <a:p>
            <a:pPr algn="r" defTabSz="609585">
              <a:spcAft>
                <a:spcPts val="1067"/>
              </a:spcAft>
            </a:pPr>
            <a:r>
              <a:rPr lang="en-US" sz="1200" dirty="0">
                <a:solidFill>
                  <a:prstClr val="black"/>
                </a:solidFill>
                <a:latin typeface="Verdana"/>
                <a:cs typeface="Verdana"/>
              </a:rPr>
              <a:t>393.458.162 EUR</a:t>
            </a:r>
          </a:p>
          <a:p>
            <a:pPr algn="r" defTabSz="609585">
              <a:spcAft>
                <a:spcPts val="1067"/>
              </a:spcAft>
            </a:pPr>
            <a:r>
              <a:rPr lang="en-US" sz="1200" dirty="0">
                <a:solidFill>
                  <a:prstClr val="black"/>
                </a:solidFill>
                <a:latin typeface="Verdana"/>
                <a:cs typeface="Verdana"/>
              </a:rPr>
              <a:t>857.095.002 EUR</a:t>
            </a:r>
          </a:p>
          <a:p>
            <a:pPr algn="r" defTabSz="609585">
              <a:spcAft>
                <a:spcPts val="1067"/>
              </a:spcAft>
            </a:pPr>
            <a:r>
              <a:rPr lang="en-US" sz="1200" dirty="0">
                <a:solidFill>
                  <a:prstClr val="black"/>
                </a:solidFill>
                <a:latin typeface="Verdana"/>
                <a:cs typeface="Verdana"/>
              </a:rPr>
              <a:t>160.910.050 EUR</a:t>
            </a:r>
          </a:p>
          <a:p>
            <a:pPr algn="r" defTabSz="609585">
              <a:spcAft>
                <a:spcPts val="1067"/>
              </a:spcAft>
            </a:pPr>
            <a:r>
              <a:rPr lang="en-US" sz="1200" dirty="0">
                <a:solidFill>
                  <a:prstClr val="black"/>
                </a:solidFill>
                <a:latin typeface="Verdana"/>
                <a:cs typeface="Verdana"/>
              </a:rPr>
              <a:t>117.872.017 EUR</a:t>
            </a:r>
          </a:p>
          <a:p>
            <a:pPr algn="r" defTabSz="609585">
              <a:spcAft>
                <a:spcPts val="1067"/>
              </a:spcAft>
            </a:pPr>
            <a:r>
              <a:rPr lang="en-US" sz="1200" dirty="0">
                <a:solidFill>
                  <a:prstClr val="black"/>
                </a:solidFill>
                <a:latin typeface="Verdana"/>
                <a:cs typeface="Verdana"/>
              </a:rPr>
              <a:t>13.762.318 EUR</a:t>
            </a:r>
          </a:p>
          <a:p>
            <a:pPr algn="r" defTabSz="609585">
              <a:spcAft>
                <a:spcPts val="1067"/>
              </a:spcAft>
            </a:pPr>
            <a:r>
              <a:rPr lang="en-US" sz="1200" dirty="0">
                <a:solidFill>
                  <a:prstClr val="black"/>
                </a:solidFill>
                <a:latin typeface="Verdana"/>
                <a:cs typeface="Verdana"/>
              </a:rPr>
              <a:t>213.108.932 EUR</a:t>
            </a:r>
          </a:p>
          <a:p>
            <a:pPr algn="r" defTabSz="609585">
              <a:spcAft>
                <a:spcPts val="1067"/>
              </a:spcAft>
            </a:pPr>
            <a:r>
              <a:rPr lang="en-US" sz="1200" dirty="0">
                <a:solidFill>
                  <a:prstClr val="black"/>
                </a:solidFill>
                <a:latin typeface="Verdana"/>
                <a:cs typeface="Verdana"/>
              </a:rPr>
              <a:t>61.828.021 EUR</a:t>
            </a:r>
          </a:p>
          <a:p>
            <a:pPr algn="r" defTabSz="609585">
              <a:spcAft>
                <a:spcPts val="1067"/>
              </a:spcAft>
            </a:pPr>
            <a:r>
              <a:rPr lang="en-US" sz="1200" dirty="0">
                <a:solidFill>
                  <a:prstClr val="black"/>
                </a:solidFill>
                <a:latin typeface="Verdana"/>
                <a:cs typeface="Verdana"/>
              </a:rPr>
              <a:t>2.992.756 EUR</a:t>
            </a:r>
          </a:p>
        </p:txBody>
      </p:sp>
      <p:sp>
        <p:nvSpPr>
          <p:cNvPr id="9" name="TextBox 8"/>
          <p:cNvSpPr txBox="1"/>
          <p:nvPr/>
        </p:nvSpPr>
        <p:spPr>
          <a:xfrm>
            <a:off x="5367018" y="2051842"/>
            <a:ext cx="4705369" cy="276999"/>
          </a:xfrm>
          <a:prstGeom prst="rect">
            <a:avLst/>
          </a:prstGeom>
          <a:noFill/>
          <a:ln>
            <a:solidFill>
              <a:schemeClr val="bg2"/>
            </a:solidFill>
          </a:ln>
        </p:spPr>
        <p:txBody>
          <a:bodyPr wrap="square" rtlCol="0">
            <a:spAutoFit/>
          </a:bodyPr>
          <a:lstStyle/>
          <a:p>
            <a:pPr algn="r" defTabSz="609585"/>
            <a:r>
              <a:rPr lang="en-US" sz="1200" dirty="0">
                <a:solidFill>
                  <a:prstClr val="black"/>
                </a:solidFill>
                <a:latin typeface="Verdana"/>
                <a:cs typeface="Verdana"/>
              </a:rPr>
              <a:t>GESAMT                             1.821.027.258 EUR </a:t>
            </a:r>
          </a:p>
        </p:txBody>
      </p:sp>
    </p:spTree>
    <p:extLst>
      <p:ext uri="{BB962C8B-B14F-4D97-AF65-F5344CB8AC3E}">
        <p14:creationId xmlns:p14="http://schemas.microsoft.com/office/powerpoint/2010/main" val="241214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Anzahl PKW im Haushalt / Angaben in Prozent / mit VUMA-Merkmalen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4" y="340239"/>
            <a:ext cx="11136599" cy="702000"/>
          </a:xfrm>
        </p:spPr>
        <p:txBody>
          <a:bodyPr/>
          <a:lstStyle/>
          <a:p>
            <a:r>
              <a:rPr lang="de-DE" dirty="0"/>
              <a:t>Anzahl PKW im Haushalt</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2929598949"/>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1761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Nutzung des Verkehrsmittels Auto (auch als Mitfahrer)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4" y="340239"/>
            <a:ext cx="12398722" cy="702000"/>
          </a:xfrm>
        </p:spPr>
        <p:txBody>
          <a:bodyPr/>
          <a:lstStyle/>
          <a:p>
            <a:r>
              <a:rPr lang="de-DE" dirty="0"/>
              <a:t>Nutzung des Verkehrsmittels Auto</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4063566408"/>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91457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Nutzungshäufigkeit Car-Sharing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320368" y="340239"/>
            <a:ext cx="11988715" cy="702000"/>
          </a:xfrm>
        </p:spPr>
        <p:txBody>
          <a:bodyPr/>
          <a:lstStyle/>
          <a:p>
            <a:r>
              <a:rPr lang="de-DE" dirty="0"/>
              <a:t>Nutzungshäufigkeit Car-Sharing</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1000886001"/>
              </p:ext>
            </p:extLst>
          </p:nvPr>
        </p:nvGraphicFramePr>
        <p:xfrm>
          <a:off x="743085" y="1529167"/>
          <a:ext cx="9191330" cy="46684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50352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5" y="340239"/>
            <a:ext cx="14014435" cy="702000"/>
          </a:xfrm>
        </p:spPr>
        <p:txBody>
          <a:bodyPr/>
          <a:lstStyle/>
          <a:p>
            <a:r>
              <a:rPr lang="de-DE" dirty="0"/>
              <a:t>Häufige Nutzung von Car-Sharing – Affinitäten </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nvPr>
        </p:nvGraphicFramePr>
        <p:xfrm>
          <a:off x="725971" y="1529167"/>
          <a:ext cx="9901237"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3340527039"/>
              </p:ext>
            </p:extLst>
          </p:nvPr>
        </p:nvGraphicFramePr>
        <p:xfrm>
          <a:off x="743085" y="1529167"/>
          <a:ext cx="9657514" cy="466843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platzhalter 7">
            <a:extLst>
              <a:ext uri="{FF2B5EF4-FFF2-40B4-BE49-F238E27FC236}">
                <a16:creationId xmlns:a16="http://schemas.microsoft.com/office/drawing/2014/main" id="{9BC1C29B-032B-1742-AAED-B2DCF2E3177A}"/>
              </a:ext>
            </a:extLst>
          </p:cNvPr>
          <p:cNvSpPr>
            <a:spLocks noGrp="1"/>
          </p:cNvSpPr>
          <p:nvPr>
            <p:ph type="body" sz="quarter" idx="11"/>
          </p:nvPr>
        </p:nvSpPr>
        <p:spPr>
          <a:xfrm>
            <a:off x="701147" y="6197600"/>
            <a:ext cx="9290093" cy="363538"/>
          </a:xfrm>
        </p:spPr>
        <p:txBody>
          <a:bodyPr/>
          <a:lstStyle/>
          <a:p>
            <a:r>
              <a:rPr lang="de-DE" dirty="0"/>
              <a:t>agof facts &amp; </a:t>
            </a:r>
            <a:r>
              <a:rPr lang="de-DE" dirty="0" err="1"/>
              <a:t>figures</a:t>
            </a:r>
            <a:r>
              <a:rPr lang="de-DE" dirty="0"/>
              <a:t> „Mobilität“ 2022 // Basis: n=279.787 Fälle (Nutzer stationäre und/oder mobile Angebote letzte 3 Monate ab 16 Jahren) / Nutzungshäufigkeit Car-Sharing: Häufige Nutzung / Affinitäten / Angaben als Index / mit </a:t>
            </a:r>
            <a:r>
              <a:rPr lang="de-DE" dirty="0" err="1"/>
              <a:t>VuMA</a:t>
            </a:r>
            <a:r>
              <a:rPr lang="de-DE" dirty="0"/>
              <a:t>-Merkmalen // Quelle: agof e. V. / daily digital facts / Auswertungstag 25.05.2022 / Auswertungszeitraum: November 2021</a:t>
            </a:r>
          </a:p>
          <a:p>
            <a:endParaRPr lang="de-DE" dirty="0"/>
          </a:p>
        </p:txBody>
      </p:sp>
      <p:sp>
        <p:nvSpPr>
          <p:cNvPr id="2" name="Textfeld 1">
            <a:extLst>
              <a:ext uri="{FF2B5EF4-FFF2-40B4-BE49-F238E27FC236}">
                <a16:creationId xmlns:a16="http://schemas.microsoft.com/office/drawing/2014/main" id="{B1909761-AFA1-B994-EECC-22A39722A54E}"/>
              </a:ext>
            </a:extLst>
          </p:cNvPr>
          <p:cNvSpPr txBox="1"/>
          <p:nvPr/>
        </p:nvSpPr>
        <p:spPr>
          <a:xfrm>
            <a:off x="4092990" y="1338943"/>
            <a:ext cx="3508310" cy="307777"/>
          </a:xfrm>
          <a:prstGeom prst="rect">
            <a:avLst/>
          </a:prstGeom>
          <a:noFill/>
        </p:spPr>
        <p:txBody>
          <a:bodyPr wrap="square" rtlCol="0">
            <a:spAutoFit/>
          </a:bodyPr>
          <a:lstStyle/>
          <a:p>
            <a:r>
              <a:rPr lang="de-DE" sz="1400" b="1" dirty="0">
                <a:latin typeface="Avenir Next LT Pro" panose="020B0504020202020204" pitchFamily="34" charset="0"/>
              </a:rPr>
              <a:t>Nutzungshäufigkeit Car-Sharing</a:t>
            </a:r>
          </a:p>
        </p:txBody>
      </p:sp>
    </p:spTree>
    <p:extLst>
      <p:ext uri="{BB962C8B-B14F-4D97-AF65-F5344CB8AC3E}">
        <p14:creationId xmlns:p14="http://schemas.microsoft.com/office/powerpoint/2010/main" val="70344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3B7CD2EC-A833-4B4C-BC93-BCD41A741643}"/>
              </a:ext>
            </a:extLst>
          </p:cNvPr>
          <p:cNvSpPr>
            <a:spLocks noGrp="1"/>
          </p:cNvSpPr>
          <p:nvPr>
            <p:ph type="body" sz="quarter" idx="11"/>
          </p:nvPr>
        </p:nvSpPr>
        <p:spPr>
          <a:xfrm>
            <a:off x="701147" y="6210852"/>
            <a:ext cx="9290093" cy="473676"/>
          </a:xfrm>
        </p:spPr>
        <p:txBody>
          <a:bodyPr/>
          <a:lstStyle/>
          <a:p>
            <a:r>
              <a:rPr lang="de-DE" dirty="0"/>
              <a:t>agof facts &amp; </a:t>
            </a:r>
            <a:r>
              <a:rPr lang="de-DE" dirty="0" err="1"/>
              <a:t>figures</a:t>
            </a:r>
            <a:r>
              <a:rPr lang="de-DE" dirty="0"/>
              <a:t> „Mobilität“ 2022 // Basis: n=279.787 Fälle (Nutzer stationäre und/oder mobile Angebote letzte 3 Monate ab 16 Jahren) / Anschaffungsabsicht Pkw in den nächsten 2 Jahren / Angaben in Prozent / mit </a:t>
            </a:r>
            <a:r>
              <a:rPr lang="de-DE" dirty="0" err="1"/>
              <a:t>VuMA</a:t>
            </a:r>
            <a:r>
              <a:rPr lang="de-DE" dirty="0"/>
              <a:t>-Merkmalen // Quelle: agof e. V. / daily digital facts / Auswertungstag 25.05.2022 / Auswertungszeitraum: November 2021</a:t>
            </a:r>
          </a:p>
          <a:p>
            <a:endParaRPr lang="de-DE" dirty="0"/>
          </a:p>
        </p:txBody>
      </p:sp>
      <p:sp>
        <p:nvSpPr>
          <p:cNvPr id="10" name="Textplatzhalter 9">
            <a:extLst>
              <a:ext uri="{FF2B5EF4-FFF2-40B4-BE49-F238E27FC236}">
                <a16:creationId xmlns:a16="http://schemas.microsoft.com/office/drawing/2014/main" id="{9854004E-904F-42E5-8C74-EE9FDF4279CA}"/>
              </a:ext>
            </a:extLst>
          </p:cNvPr>
          <p:cNvSpPr>
            <a:spLocks noGrp="1"/>
          </p:cNvSpPr>
          <p:nvPr>
            <p:ph type="body" sz="quarter" idx="14"/>
          </p:nvPr>
        </p:nvSpPr>
        <p:spPr>
          <a:xfrm>
            <a:off x="-6413134" y="340239"/>
            <a:ext cx="11248795" cy="702000"/>
          </a:xfrm>
        </p:spPr>
        <p:txBody>
          <a:bodyPr/>
          <a:lstStyle/>
          <a:p>
            <a:r>
              <a:rPr lang="de-DE" dirty="0"/>
              <a:t>Anschaffungsabsicht Pkw</a:t>
            </a:r>
          </a:p>
        </p:txBody>
      </p:sp>
      <p:pic>
        <p:nvPicPr>
          <p:cNvPr id="12" name="Bildplatzhalter 11" descr="Ein Bild, das Text enthält.&#10;&#10;Automatisch generierte Beschreibung">
            <a:extLst>
              <a:ext uri="{FF2B5EF4-FFF2-40B4-BE49-F238E27FC236}">
                <a16:creationId xmlns:a16="http://schemas.microsoft.com/office/drawing/2014/main" id="{86AF9923-9441-4DA5-9DB0-003587BA0C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92" b="392"/>
          <a:stretch>
            <a:fillRect/>
          </a:stretch>
        </p:blipFill>
        <p:spPr/>
      </p:pic>
      <p:graphicFrame>
        <p:nvGraphicFramePr>
          <p:cNvPr id="13" name="Chart 5">
            <a:extLst>
              <a:ext uri="{FF2B5EF4-FFF2-40B4-BE49-F238E27FC236}">
                <a16:creationId xmlns:a16="http://schemas.microsoft.com/office/drawing/2014/main" id="{614DADCF-293A-4552-8C97-B9CE4C42DB35}"/>
              </a:ext>
            </a:extLst>
          </p:cNvPr>
          <p:cNvGraphicFramePr>
            <a:graphicFrameLocks noGrp="1"/>
          </p:cNvGraphicFramePr>
          <p:nvPr>
            <p:ph type="chart" sz="quarter" idx="10"/>
            <p:extLst>
              <p:ext uri="{D42A27DB-BD31-4B8C-83A1-F6EECF244321}">
                <p14:modId xmlns:p14="http://schemas.microsoft.com/office/powerpoint/2010/main" val="4104215290"/>
              </p:ext>
            </p:extLst>
          </p:nvPr>
        </p:nvGraphicFramePr>
        <p:xfrm>
          <a:off x="725971" y="1529167"/>
          <a:ext cx="11015374" cy="43271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5">
            <a:extLst>
              <a:ext uri="{FF2B5EF4-FFF2-40B4-BE49-F238E27FC236}">
                <a16:creationId xmlns:a16="http://schemas.microsoft.com/office/drawing/2014/main" id="{13B93116-5891-4B95-8DC7-B3BED07173AA}"/>
              </a:ext>
            </a:extLst>
          </p:cNvPr>
          <p:cNvGraphicFramePr/>
          <p:nvPr>
            <p:extLst>
              <p:ext uri="{D42A27DB-BD31-4B8C-83A1-F6EECF244321}">
                <p14:modId xmlns:p14="http://schemas.microsoft.com/office/powerpoint/2010/main" val="2896161242"/>
              </p:ext>
            </p:extLst>
          </p:nvPr>
        </p:nvGraphicFramePr>
        <p:xfrm>
          <a:off x="506753" y="1143689"/>
          <a:ext cx="10365069" cy="509807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48465511"/>
      </p:ext>
    </p:extLst>
  </p:cSld>
  <p:clrMapOvr>
    <a:masterClrMapping/>
  </p:clrMapOvr>
</p:sld>
</file>

<file path=ppt/theme/theme1.xml><?xml version="1.0" encoding="utf-8"?>
<a:theme xmlns:a="http://schemas.openxmlformats.org/drawingml/2006/main" name="Office">
  <a:themeElements>
    <a:clrScheme name="Benutzerdefiniert 2">
      <a:dk1>
        <a:sysClr val="windowText" lastClr="000000"/>
      </a:dk1>
      <a:lt1>
        <a:sysClr val="window" lastClr="FFFFFF"/>
      </a:lt1>
      <a:dk2>
        <a:srgbClr val="44546A"/>
      </a:dk2>
      <a:lt2>
        <a:srgbClr val="E7E6E6"/>
      </a:lt2>
      <a:accent1>
        <a:srgbClr val="0096C8"/>
      </a:accent1>
      <a:accent2>
        <a:srgbClr val="FF9600"/>
      </a:accent2>
      <a:accent3>
        <a:srgbClr val="969696"/>
      </a:accent3>
      <a:accent4>
        <a:srgbClr val="007EB0"/>
      </a:accent4>
      <a:accent5>
        <a:srgbClr val="FFD278"/>
      </a:accent5>
      <a:accent6>
        <a:srgbClr val="00ADE4"/>
      </a:accent6>
      <a:hlink>
        <a:srgbClr val="0563C1"/>
      </a:hlink>
      <a:folHlink>
        <a:srgbClr val="954F72"/>
      </a:folHlink>
    </a:clrScheme>
    <a:fontScheme name="Benutzerdefiniert 2">
      <a:majorFont>
        <a:latin typeface="Avenir Next LT Pro Ligh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2588</Words>
  <Application>Microsoft Office PowerPoint</Application>
  <PresentationFormat>Breitbild</PresentationFormat>
  <Paragraphs>146</Paragraphs>
  <Slides>41</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41</vt:i4>
      </vt:variant>
    </vt:vector>
  </HeadingPairs>
  <TitlesOfParts>
    <vt:vector size="47" baseType="lpstr">
      <vt:lpstr>Arial</vt:lpstr>
      <vt:lpstr>Avenir Next LT Pro</vt:lpstr>
      <vt:lpstr>Avenir Next LT Pro Light</vt:lpstr>
      <vt:lpstr>Calibri</vt:lpstr>
      <vt:lpstr>Verdana</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Mauf, Larissa</dc:creator>
  <cp:lastModifiedBy>Katharina Metzger, agof e.V.</cp:lastModifiedBy>
  <cp:revision>233</cp:revision>
  <dcterms:created xsi:type="dcterms:W3CDTF">2020-11-19T12:52:57Z</dcterms:created>
  <dcterms:modified xsi:type="dcterms:W3CDTF">2022-07-04T14:10:05Z</dcterms:modified>
</cp:coreProperties>
</file>