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1.xml" ContentType="application/vnd.openxmlformats-officedocument.presentationml.notesSlide+xml"/>
  <Override PartName="/ppt/charts/chart4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51" r:id="rId2"/>
    <p:sldId id="2797" r:id="rId3"/>
    <p:sldId id="2801" r:id="rId4"/>
    <p:sldId id="2852" r:id="rId5"/>
    <p:sldId id="2835" r:id="rId6"/>
    <p:sldId id="2840" r:id="rId7"/>
    <p:sldId id="2841" r:id="rId8"/>
    <p:sldId id="2842" r:id="rId9"/>
    <p:sldId id="2843" r:id="rId10"/>
    <p:sldId id="2845" r:id="rId11"/>
    <p:sldId id="2796" r:id="rId12"/>
    <p:sldId id="2857" r:id="rId13"/>
    <p:sldId id="2844" r:id="rId14"/>
    <p:sldId id="2831" r:id="rId15"/>
    <p:sldId id="2847" r:id="rId16"/>
    <p:sldId id="2848" r:id="rId17"/>
    <p:sldId id="2849" r:id="rId18"/>
    <p:sldId id="2850" r:id="rId19"/>
    <p:sldId id="2851" r:id="rId20"/>
    <p:sldId id="2836" r:id="rId21"/>
    <p:sldId id="2853" r:id="rId22"/>
    <p:sldId id="2837" r:id="rId23"/>
    <p:sldId id="2838" r:id="rId24"/>
    <p:sldId id="2856" r:id="rId25"/>
    <p:sldId id="2839" r:id="rId26"/>
    <p:sldId id="2854" r:id="rId27"/>
    <p:sldId id="2855" r:id="rId28"/>
    <p:sldId id="2753" r:id="rId29"/>
    <p:sldId id="2800" r:id="rId30"/>
    <p:sldId id="2834" r:id="rId31"/>
    <p:sldId id="2846" r:id="rId32"/>
    <p:sldId id="2833" r:id="rId33"/>
    <p:sldId id="2799" r:id="rId34"/>
    <p:sldId id="392"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Folien" id="{D9B94AFF-66A9-46C8-B5D2-8F4D9D461D49}">
          <p14:sldIdLst>
            <p14:sldId id="2751"/>
            <p14:sldId id="2797"/>
            <p14:sldId id="2801"/>
            <p14:sldId id="2852"/>
            <p14:sldId id="2835"/>
            <p14:sldId id="2840"/>
            <p14:sldId id="2841"/>
            <p14:sldId id="2842"/>
            <p14:sldId id="2843"/>
            <p14:sldId id="2845"/>
            <p14:sldId id="2796"/>
            <p14:sldId id="2857"/>
            <p14:sldId id="2844"/>
            <p14:sldId id="2831"/>
            <p14:sldId id="2847"/>
            <p14:sldId id="2848"/>
            <p14:sldId id="2849"/>
            <p14:sldId id="2850"/>
            <p14:sldId id="2851"/>
            <p14:sldId id="2836"/>
            <p14:sldId id="2853"/>
            <p14:sldId id="2837"/>
            <p14:sldId id="2838"/>
            <p14:sldId id="2856"/>
            <p14:sldId id="2839"/>
            <p14:sldId id="2854"/>
            <p14:sldId id="2855"/>
            <p14:sldId id="2753"/>
            <p14:sldId id="2800"/>
            <p14:sldId id="2834"/>
            <p14:sldId id="2846"/>
            <p14:sldId id="2833"/>
            <p14:sldId id="2799"/>
            <p14:sldId id="3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4D4"/>
    <a:srgbClr val="DCF0FA"/>
    <a:srgbClr val="FFEAD0"/>
    <a:srgbClr val="DCDCDC"/>
    <a:srgbClr val="7F7F7F"/>
    <a:srgbClr val="FECA65"/>
    <a:srgbClr val="00A56D"/>
    <a:srgbClr val="00A5A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6F890A9-2807-4EBB-B81D-B2AA78EC7F3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91" autoAdjust="0"/>
    <p:restoredTop sz="94660"/>
  </p:normalViewPr>
  <p:slideViewPr>
    <p:cSldViewPr snapToGrid="0">
      <p:cViewPr varScale="1">
        <p:scale>
          <a:sx n="108" d="100"/>
          <a:sy n="108" d="100"/>
        </p:scale>
        <p:origin x="200"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Arbeitsblat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beitsblat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beitsblat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Arbeitsblat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Arbeitsblat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Arbeitsblat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Arbeitsblat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Arbeitsblat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Arbeitsblat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Arbeitsblat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Arbeitsblat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Arbeitsblat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Arbeitsblat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Arbeitsblat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Arbeitsblat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Arbeitsblat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Arbeitsblat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Arbeitsblat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Arbeitsblat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Arbeitsblat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Arbeitsblat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Arbeitsblat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Arbeitsblat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Arbeitsblat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Arbeitsblat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Arbeitsblat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Arbeitsblat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Arbeitsblat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Arbeitsblat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Arbeitsblat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Arbeitsblatt4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0"/>
          <c:dPt>
            <c:idx val="0"/>
            <c:bubble3D val="0"/>
            <c:spPr>
              <a:solidFill>
                <a:srgbClr val="00ADE4"/>
              </a:solidFill>
              <a:ln w="19050">
                <a:solidFill>
                  <a:srgbClr val="00ADE4"/>
                </a:solidFill>
              </a:ln>
              <a:effectLst/>
            </c:spPr>
            <c:extLst>
              <c:ext xmlns:c16="http://schemas.microsoft.com/office/drawing/2014/chart" uri="{C3380CC4-5D6E-409C-BE32-E72D297353CC}">
                <c16:uniqueId val="{00000001-0DB6-45F0-B5E8-E7F6C29075B2}"/>
              </c:ext>
            </c:extLst>
          </c:dPt>
          <c:dPt>
            <c:idx val="1"/>
            <c:bubble3D val="0"/>
            <c:spPr>
              <a:solidFill>
                <a:srgbClr val="FFE882"/>
              </a:solidFill>
              <a:ln w="19050">
                <a:solidFill>
                  <a:srgbClr val="00B0F0"/>
                </a:solidFill>
              </a:ln>
              <a:effectLst/>
            </c:spPr>
            <c:extLst>
              <c:ext xmlns:c16="http://schemas.microsoft.com/office/drawing/2014/chart" uri="{C3380CC4-5D6E-409C-BE32-E72D297353CC}">
                <c16:uniqueId val="{00000003-0DB6-45F0-B5E8-E7F6C29075B2}"/>
              </c:ext>
            </c:extLst>
          </c:dPt>
          <c:cat>
            <c:strRef>
              <c:f>Tabelle1!$A$2</c:f>
              <c:strCache>
                <c:ptCount val="1"/>
                <c:pt idx="0">
                  <c:v>1. Quartal</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4-0DB6-45F0-B5E8-E7F6C29075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Vorhandene Haustiere im Haushalt: Vögel</a:t>
            </a:r>
            <a:br>
              <a:rPr lang="de-DE" baseline="0" noProof="0" dirty="0"/>
            </a:br>
            <a:r>
              <a:rPr lang="de-DE" baseline="0" noProof="0" dirty="0"/>
              <a:t>Digitale User versus Männer/Frauen, HH mit Kindern zwischen 0-13 Jahren, Hausbesitzer</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Ein Vogel</c:v>
                </c:pt>
                <c:pt idx="1">
                  <c:v>Zwei Vögel</c:v>
                </c:pt>
                <c:pt idx="2">
                  <c:v>Drei und mehr Vögel</c:v>
                </c:pt>
                <c:pt idx="3">
                  <c:v>Keine Vögel, aber andere Haustiere</c:v>
                </c:pt>
              </c:strCache>
            </c:strRef>
          </c:cat>
          <c:val>
            <c:numRef>
              <c:f>Sheet1!$B$2:$B$5</c:f>
              <c:numCache>
                <c:formatCode>General</c:formatCode>
                <c:ptCount val="4"/>
                <c:pt idx="0">
                  <c:v>1.1000000000000001</c:v>
                </c:pt>
                <c:pt idx="1">
                  <c:v>0.5</c:v>
                </c:pt>
                <c:pt idx="2">
                  <c:v>0.5</c:v>
                </c:pt>
                <c:pt idx="3">
                  <c:v>25.8</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Vogel</c:v>
                </c:pt>
                <c:pt idx="1">
                  <c:v>Zwei Vögel</c:v>
                </c:pt>
                <c:pt idx="2">
                  <c:v>Drei und mehr Vögel</c:v>
                </c:pt>
                <c:pt idx="3">
                  <c:v>Keine Vögel, aber andere Haustiere</c:v>
                </c:pt>
              </c:strCache>
            </c:strRef>
          </c:cat>
          <c:val>
            <c:numRef>
              <c:f>Sheet1!$C$2:$C$5</c:f>
              <c:numCache>
                <c:formatCode>General</c:formatCode>
                <c:ptCount val="4"/>
                <c:pt idx="0" formatCode="0.0">
                  <c:v>1</c:v>
                </c:pt>
                <c:pt idx="1">
                  <c:v>0.5</c:v>
                </c:pt>
                <c:pt idx="2">
                  <c:v>0.7</c:v>
                </c:pt>
                <c:pt idx="3">
                  <c:v>22.7</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Vogel</c:v>
                </c:pt>
                <c:pt idx="1">
                  <c:v>Zwei Vögel</c:v>
                </c:pt>
                <c:pt idx="2">
                  <c:v>Drei und mehr Vögel</c:v>
                </c:pt>
                <c:pt idx="3">
                  <c:v>Keine Vögel, aber andere Haustiere</c:v>
                </c:pt>
              </c:strCache>
            </c:strRef>
          </c:cat>
          <c:val>
            <c:numRef>
              <c:f>Sheet1!$D$2:$D$5</c:f>
              <c:numCache>
                <c:formatCode>General</c:formatCode>
                <c:ptCount val="4"/>
                <c:pt idx="0">
                  <c:v>1.2</c:v>
                </c:pt>
                <c:pt idx="1">
                  <c:v>0.5</c:v>
                </c:pt>
                <c:pt idx="2">
                  <c:v>0.3</c:v>
                </c:pt>
                <c:pt idx="3" formatCode="0.0">
                  <c:v>29</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Kinder 0-13 im HH</c:v>
                </c:pt>
              </c:strCache>
            </c:strRef>
          </c:tx>
          <c:spPr>
            <a:solidFill>
              <a:srgbClr val="DCF0FA"/>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Vogel</c:v>
                </c:pt>
                <c:pt idx="1">
                  <c:v>Zwei Vögel</c:v>
                </c:pt>
                <c:pt idx="2">
                  <c:v>Drei und mehr Vögel</c:v>
                </c:pt>
                <c:pt idx="3">
                  <c:v>Keine Vögel, aber andere Haustiere</c:v>
                </c:pt>
              </c:strCache>
            </c:strRef>
          </c:cat>
          <c:val>
            <c:numRef>
              <c:f>Sheet1!$E$2:$E$5</c:f>
              <c:numCache>
                <c:formatCode>General</c:formatCode>
                <c:ptCount val="4"/>
                <c:pt idx="0">
                  <c:v>0.8</c:v>
                </c:pt>
                <c:pt idx="1">
                  <c:v>0.5</c:v>
                </c:pt>
                <c:pt idx="2">
                  <c:v>0.3</c:v>
                </c:pt>
                <c:pt idx="3" formatCode="0.0">
                  <c:v>28</c:v>
                </c:pt>
              </c:numCache>
            </c:numRef>
          </c:val>
          <c:extLst>
            <c:ext xmlns:c16="http://schemas.microsoft.com/office/drawing/2014/chart" uri="{C3380CC4-5D6E-409C-BE32-E72D297353CC}">
              <c16:uniqueId val="{00000003-1755-9A4D-8742-8FAED2632739}"/>
            </c:ext>
          </c:extLst>
        </c:ser>
        <c:ser>
          <c:idx val="4"/>
          <c:order val="4"/>
          <c:tx>
            <c:strRef>
              <c:f>Sheet1!$F$1</c:f>
              <c:strCache>
                <c:ptCount val="1"/>
                <c:pt idx="0">
                  <c:v>Eigenes Haus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Vogel</c:v>
                </c:pt>
                <c:pt idx="1">
                  <c:v>Zwei Vögel</c:v>
                </c:pt>
                <c:pt idx="2">
                  <c:v>Drei und mehr Vögel</c:v>
                </c:pt>
                <c:pt idx="3">
                  <c:v>Keine Vögel, aber andere Haustiere</c:v>
                </c:pt>
              </c:strCache>
            </c:strRef>
          </c:cat>
          <c:val>
            <c:numRef>
              <c:f>Sheet1!$F$2:$F$5</c:f>
              <c:numCache>
                <c:formatCode>General</c:formatCode>
                <c:ptCount val="4"/>
                <c:pt idx="0">
                  <c:v>1.2</c:v>
                </c:pt>
                <c:pt idx="1">
                  <c:v>0.5</c:v>
                </c:pt>
                <c:pt idx="2">
                  <c:v>0.6</c:v>
                </c:pt>
                <c:pt idx="3">
                  <c:v>28.5</c:v>
                </c:pt>
              </c:numCache>
            </c:numRef>
          </c:val>
          <c:extLst>
            <c:ext xmlns:c16="http://schemas.microsoft.com/office/drawing/2014/chart" uri="{C3380CC4-5D6E-409C-BE32-E72D297353CC}">
              <c16:uniqueId val="{00000004-1755-9A4D-8742-8FAED2632739}"/>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8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Vorhandene Haustiere im Haushalt: Nagetiere</a:t>
            </a:r>
            <a:r>
              <a:rPr lang="de-DE" baseline="0" dirty="0"/>
              <a:t> (Hamster, Meerschweinchen etc.)</a:t>
            </a:r>
            <a:br>
              <a:rPr lang="de-DE" baseline="0" noProof="0" dirty="0"/>
            </a:br>
            <a:r>
              <a:rPr lang="de-DE" baseline="0" noProof="0" dirty="0"/>
              <a:t>Digitale User versus Männer/Frauen, HH mit Kindern zwischen 0-13 Jahren, Hausbesitzer</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Ein Nagetier</c:v>
                </c:pt>
                <c:pt idx="1">
                  <c:v>Zwei Nagetiere</c:v>
                </c:pt>
                <c:pt idx="2">
                  <c:v>Drei und mehr Nagetiere</c:v>
                </c:pt>
                <c:pt idx="3">
                  <c:v>Keine Nagetiere, aber andere Haustiere</c:v>
                </c:pt>
              </c:strCache>
            </c:strRef>
          </c:cat>
          <c:val>
            <c:numRef>
              <c:f>Sheet1!$B$2:$B$5</c:f>
              <c:numCache>
                <c:formatCode>General</c:formatCode>
                <c:ptCount val="4"/>
                <c:pt idx="0">
                  <c:v>1.1000000000000001</c:v>
                </c:pt>
                <c:pt idx="1">
                  <c:v>1.1000000000000001</c:v>
                </c:pt>
                <c:pt idx="2">
                  <c:v>0.4</c:v>
                </c:pt>
                <c:pt idx="3">
                  <c:v>25.3</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Nagetier</c:v>
                </c:pt>
                <c:pt idx="1">
                  <c:v>Zwei Nagetiere</c:v>
                </c:pt>
                <c:pt idx="2">
                  <c:v>Drei und mehr Nagetiere</c:v>
                </c:pt>
                <c:pt idx="3">
                  <c:v>Keine Nagetiere, aber andere Haustiere</c:v>
                </c:pt>
              </c:strCache>
            </c:strRef>
          </c:cat>
          <c:val>
            <c:numRef>
              <c:f>Sheet1!$C$2:$C$5</c:f>
              <c:numCache>
                <c:formatCode>General</c:formatCode>
                <c:ptCount val="4"/>
                <c:pt idx="0">
                  <c:v>0.9</c:v>
                </c:pt>
                <c:pt idx="1">
                  <c:v>0.9</c:v>
                </c:pt>
                <c:pt idx="2">
                  <c:v>0.5</c:v>
                </c:pt>
                <c:pt idx="3">
                  <c:v>22.6</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Nagetier</c:v>
                </c:pt>
                <c:pt idx="1">
                  <c:v>Zwei Nagetiere</c:v>
                </c:pt>
                <c:pt idx="2">
                  <c:v>Drei und mehr Nagetiere</c:v>
                </c:pt>
                <c:pt idx="3">
                  <c:v>Keine Nagetiere, aber andere Haustiere</c:v>
                </c:pt>
              </c:strCache>
            </c:strRef>
          </c:cat>
          <c:val>
            <c:numRef>
              <c:f>Sheet1!$D$2:$D$5</c:f>
              <c:numCache>
                <c:formatCode>General</c:formatCode>
                <c:ptCount val="4"/>
                <c:pt idx="0">
                  <c:v>1.4</c:v>
                </c:pt>
                <c:pt idx="1">
                  <c:v>1.3</c:v>
                </c:pt>
                <c:pt idx="2">
                  <c:v>0.3</c:v>
                </c:pt>
                <c:pt idx="3" formatCode="0.0">
                  <c:v>28</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Kinder 0-13 im HH</c:v>
                </c:pt>
              </c:strCache>
            </c:strRef>
          </c:tx>
          <c:spPr>
            <a:solidFill>
              <a:srgbClr val="DCF0FA"/>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Nagetier</c:v>
                </c:pt>
                <c:pt idx="1">
                  <c:v>Zwei Nagetiere</c:v>
                </c:pt>
                <c:pt idx="2">
                  <c:v>Drei und mehr Nagetiere</c:v>
                </c:pt>
                <c:pt idx="3">
                  <c:v>Keine Nagetiere, aber andere Haustiere</c:v>
                </c:pt>
              </c:strCache>
            </c:strRef>
          </c:cat>
          <c:val>
            <c:numRef>
              <c:f>Sheet1!$E$2:$E$5</c:f>
              <c:numCache>
                <c:formatCode>General</c:formatCode>
                <c:ptCount val="4"/>
                <c:pt idx="0">
                  <c:v>1.6</c:v>
                </c:pt>
                <c:pt idx="1">
                  <c:v>1.9</c:v>
                </c:pt>
                <c:pt idx="2">
                  <c:v>0.4</c:v>
                </c:pt>
                <c:pt idx="3" formatCode="0.0">
                  <c:v>25.7</c:v>
                </c:pt>
              </c:numCache>
            </c:numRef>
          </c:val>
          <c:extLst>
            <c:ext xmlns:c16="http://schemas.microsoft.com/office/drawing/2014/chart" uri="{C3380CC4-5D6E-409C-BE32-E72D297353CC}">
              <c16:uniqueId val="{00000003-1755-9A4D-8742-8FAED2632739}"/>
            </c:ext>
          </c:extLst>
        </c:ser>
        <c:ser>
          <c:idx val="4"/>
          <c:order val="4"/>
          <c:tx>
            <c:strRef>
              <c:f>Sheet1!$F$1</c:f>
              <c:strCache>
                <c:ptCount val="1"/>
                <c:pt idx="0">
                  <c:v>Eigenes Haus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Nagetier</c:v>
                </c:pt>
                <c:pt idx="1">
                  <c:v>Zwei Nagetiere</c:v>
                </c:pt>
                <c:pt idx="2">
                  <c:v>Drei und mehr Nagetiere</c:v>
                </c:pt>
                <c:pt idx="3">
                  <c:v>Keine Nagetiere, aber andere Haustiere</c:v>
                </c:pt>
              </c:strCache>
            </c:strRef>
          </c:cat>
          <c:val>
            <c:numRef>
              <c:f>Sheet1!$F$2:$F$5</c:f>
              <c:numCache>
                <c:formatCode>General</c:formatCode>
                <c:ptCount val="4"/>
                <c:pt idx="0">
                  <c:v>1.1000000000000001</c:v>
                </c:pt>
                <c:pt idx="1">
                  <c:v>1.2</c:v>
                </c:pt>
                <c:pt idx="2">
                  <c:v>0.4</c:v>
                </c:pt>
                <c:pt idx="3" formatCode="0.0">
                  <c:v>28</c:v>
                </c:pt>
              </c:numCache>
            </c:numRef>
          </c:val>
          <c:extLst>
            <c:ext xmlns:c16="http://schemas.microsoft.com/office/drawing/2014/chart" uri="{C3380CC4-5D6E-409C-BE32-E72D297353CC}">
              <c16:uniqueId val="{00000004-1755-9A4D-8742-8FAED2632739}"/>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3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Vorhandene Haustiere im Haushalt: Sonstige</a:t>
            </a:r>
            <a:br>
              <a:rPr lang="de-DE" baseline="0" noProof="0" dirty="0"/>
            </a:br>
            <a:r>
              <a:rPr lang="de-DE" baseline="0" noProof="0" dirty="0"/>
              <a:t>Digitale User versus Männer/Frauen, HH mit Kindern zwischen 0-13 Jahren, Hausbesitzer</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 sonstige Haustiere</c:v>
                </c:pt>
                <c:pt idx="1">
                  <c:v>Haustiere ja, aber keine sonstigen Haustiere</c:v>
                </c:pt>
                <c:pt idx="2">
                  <c:v>Keine Haustiere</c:v>
                </c:pt>
              </c:strCache>
            </c:strRef>
          </c:cat>
          <c:val>
            <c:numRef>
              <c:f>Sheet1!$B$2:$B$4</c:f>
              <c:numCache>
                <c:formatCode>General</c:formatCode>
                <c:ptCount val="3"/>
                <c:pt idx="0">
                  <c:v>1.9</c:v>
                </c:pt>
                <c:pt idx="1">
                  <c:v>26.1</c:v>
                </c:pt>
                <c:pt idx="2">
                  <c:v>72.099999999999994</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Ja, sonstige Haustiere</c:v>
                </c:pt>
                <c:pt idx="1">
                  <c:v>Haustiere ja, aber keine sonstigen Haustiere</c:v>
                </c:pt>
                <c:pt idx="2">
                  <c:v>Keine Haustiere</c:v>
                </c:pt>
              </c:strCache>
            </c:strRef>
          </c:cat>
          <c:val>
            <c:numRef>
              <c:f>Sheet1!$C$2:$C$4</c:f>
              <c:numCache>
                <c:formatCode>General</c:formatCode>
                <c:ptCount val="3"/>
                <c:pt idx="0" formatCode="0.0">
                  <c:v>2</c:v>
                </c:pt>
                <c:pt idx="1">
                  <c:v>22.8</c:v>
                </c:pt>
                <c:pt idx="2">
                  <c:v>75.099999999999994</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Ja, sonstige Haustiere</c:v>
                </c:pt>
                <c:pt idx="1">
                  <c:v>Haustiere ja, aber keine sonstigen Haustiere</c:v>
                </c:pt>
                <c:pt idx="2">
                  <c:v>Keine Haustiere</c:v>
                </c:pt>
              </c:strCache>
            </c:strRef>
          </c:cat>
          <c:val>
            <c:numRef>
              <c:f>Sheet1!$D$2:$D$4</c:f>
              <c:numCache>
                <c:formatCode>General</c:formatCode>
                <c:ptCount val="3"/>
                <c:pt idx="0" formatCode="0.0">
                  <c:v>1.7</c:v>
                </c:pt>
                <c:pt idx="1">
                  <c:v>29.4</c:v>
                </c:pt>
                <c:pt idx="2" formatCode="0.0">
                  <c:v>69</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Kinder 0-13 im HH</c:v>
                </c:pt>
              </c:strCache>
            </c:strRef>
          </c:tx>
          <c:spPr>
            <a:solidFill>
              <a:srgbClr val="DCF0FA"/>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Ja, sonstige Haustiere</c:v>
                </c:pt>
                <c:pt idx="1">
                  <c:v>Haustiere ja, aber keine sonstigen Haustiere</c:v>
                </c:pt>
                <c:pt idx="2">
                  <c:v>Keine Haustiere</c:v>
                </c:pt>
              </c:strCache>
            </c:strRef>
          </c:cat>
          <c:val>
            <c:numRef>
              <c:f>Sheet1!$E$2:$E$4</c:f>
              <c:numCache>
                <c:formatCode>General</c:formatCode>
                <c:ptCount val="3"/>
                <c:pt idx="0" formatCode="0.0">
                  <c:v>2</c:v>
                </c:pt>
                <c:pt idx="1">
                  <c:v>27.6</c:v>
                </c:pt>
                <c:pt idx="2">
                  <c:v>70.400000000000006</c:v>
                </c:pt>
              </c:numCache>
            </c:numRef>
          </c:val>
          <c:extLst>
            <c:ext xmlns:c16="http://schemas.microsoft.com/office/drawing/2014/chart" uri="{C3380CC4-5D6E-409C-BE32-E72D297353CC}">
              <c16:uniqueId val="{00000003-1755-9A4D-8742-8FAED2632739}"/>
            </c:ext>
          </c:extLst>
        </c:ser>
        <c:ser>
          <c:idx val="4"/>
          <c:order val="4"/>
          <c:tx>
            <c:strRef>
              <c:f>Sheet1!$F$1</c:f>
              <c:strCache>
                <c:ptCount val="1"/>
                <c:pt idx="0">
                  <c:v>Eigenes Haus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Ja, sonstige Haustiere</c:v>
                </c:pt>
                <c:pt idx="1">
                  <c:v>Haustiere ja, aber keine sonstigen Haustiere</c:v>
                </c:pt>
                <c:pt idx="2">
                  <c:v>Keine Haustiere</c:v>
                </c:pt>
              </c:strCache>
            </c:strRef>
          </c:cat>
          <c:val>
            <c:numRef>
              <c:f>Sheet1!$F$2:$F$4</c:f>
              <c:numCache>
                <c:formatCode>General</c:formatCode>
                <c:ptCount val="3"/>
                <c:pt idx="0" formatCode="0.0">
                  <c:v>2</c:v>
                </c:pt>
                <c:pt idx="1">
                  <c:v>28.8</c:v>
                </c:pt>
                <c:pt idx="2">
                  <c:v>69.2</c:v>
                </c:pt>
              </c:numCache>
            </c:numRef>
          </c:val>
          <c:extLst>
            <c:ext xmlns:c16="http://schemas.microsoft.com/office/drawing/2014/chart" uri="{C3380CC4-5D6E-409C-BE32-E72D297353CC}">
              <c16:uniqueId val="{00000004-1755-9A4D-8742-8FAED2632739}"/>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80"/>
        </c:scaling>
        <c:delete val="0"/>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Tierhalter-Haftpflichtversicherung: Im Haushalt vorhanden</a:t>
            </a:r>
            <a:br>
              <a:rPr lang="de-DE" baseline="0" dirty="0"/>
            </a:br>
            <a:r>
              <a:rPr lang="de-DE" baseline="0" noProof="0" dirty="0"/>
              <a:t>Digitale User versus Männer/Frauen</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Tierhalter-Haftpflichtversicherung</c:v>
                </c:pt>
              </c:strCache>
            </c:strRef>
          </c:cat>
          <c:val>
            <c:numRef>
              <c:f>Sheet1!$B$2</c:f>
              <c:numCache>
                <c:formatCode>General</c:formatCode>
                <c:ptCount val="1"/>
                <c:pt idx="0">
                  <c:v>10.5</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Hundebesitzer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Tierhalter-Haftpflichtversicherung</c:v>
                </c:pt>
              </c:strCache>
            </c:strRef>
          </c:cat>
          <c:val>
            <c:numRef>
              <c:f>Sheet1!$C$2</c:f>
              <c:numCache>
                <c:formatCode>General</c:formatCode>
                <c:ptCount val="1"/>
                <c:pt idx="0">
                  <c:v>56.7</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Katzenbesitzer</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Tierhalter-Haftpflichtversicherung</c:v>
                </c:pt>
              </c:strCache>
            </c:strRef>
          </c:cat>
          <c:val>
            <c:numRef>
              <c:f>Sheet1!$D$2</c:f>
              <c:numCache>
                <c:formatCode>General</c:formatCode>
                <c:ptCount val="1"/>
                <c:pt idx="0">
                  <c:v>19.100000000000001</c:v>
                </c:pt>
              </c:numCache>
            </c:numRef>
          </c:val>
          <c:extLst>
            <c:ext xmlns:c16="http://schemas.microsoft.com/office/drawing/2014/chart" uri="{C3380CC4-5D6E-409C-BE32-E72D297353CC}">
              <c16:uniqueId val="{00000001-53C9-1349-9DB7-BAC093B36B48}"/>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8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baseline="0" noProof="0" dirty="0"/>
              <a:t>Generelle Verwendung Tierfutter im Haushalt: Ja, Verwender</a:t>
            </a:r>
            <a:br>
              <a:rPr lang="de-DE" baseline="0" noProof="0" dirty="0"/>
            </a:br>
            <a:endParaRPr lang="de-DE" noProof="0" dirty="0"/>
          </a:p>
        </c:rich>
      </c:tx>
      <c:layout>
        <c:manualLayout>
          <c:xMode val="edge"/>
          <c:yMode val="edge"/>
          <c:x val="0.30228030110985027"/>
          <c:y val="1.6322393402668518E-2"/>
        </c:manualLayout>
      </c:layout>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DCF0FA"/>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Hunde-Trockenfutter</c:v>
                </c:pt>
                <c:pt idx="1">
                  <c:v>Hunde-Snacks, -Bisquits</c:v>
                </c:pt>
                <c:pt idx="2">
                  <c:v>Hunde-Nassfutter</c:v>
                </c:pt>
                <c:pt idx="3">
                  <c:v>Katzen-Trockenfutter</c:v>
                </c:pt>
                <c:pt idx="4">
                  <c:v>Katzen-Nassfutter</c:v>
                </c:pt>
                <c:pt idx="5">
                  <c:v>Katzen-Snacks, -Bisquits</c:v>
                </c:pt>
                <c:pt idx="6">
                  <c:v>Hunde-Flocken</c:v>
                </c:pt>
                <c:pt idx="7">
                  <c:v>Vogelfutter</c:v>
                </c:pt>
                <c:pt idx="8">
                  <c:v>Anderes Hundefutter</c:v>
                </c:pt>
                <c:pt idx="9">
                  <c:v>Anderes Katzenfutter</c:v>
                </c:pt>
                <c:pt idx="10">
                  <c:v>Sonstige Tiernahrung (außer Hunde-, Katzen-, Vogel- und Fischfutter)</c:v>
                </c:pt>
                <c:pt idx="11">
                  <c:v>Fischfutter</c:v>
                </c:pt>
              </c:strCache>
            </c:strRef>
          </c:cat>
          <c:val>
            <c:numRef>
              <c:f>Sheet1!$B$2:$B$13</c:f>
              <c:numCache>
                <c:formatCode>General</c:formatCode>
                <c:ptCount val="12"/>
                <c:pt idx="0">
                  <c:v>15.7</c:v>
                </c:pt>
                <c:pt idx="1">
                  <c:v>14.5</c:v>
                </c:pt>
                <c:pt idx="2">
                  <c:v>14.4</c:v>
                </c:pt>
                <c:pt idx="3">
                  <c:v>13.3</c:v>
                </c:pt>
                <c:pt idx="4">
                  <c:v>13.3</c:v>
                </c:pt>
                <c:pt idx="5">
                  <c:v>12.4</c:v>
                </c:pt>
                <c:pt idx="6">
                  <c:v>8.8000000000000007</c:v>
                </c:pt>
                <c:pt idx="7">
                  <c:v>8.1</c:v>
                </c:pt>
                <c:pt idx="8">
                  <c:v>7.9</c:v>
                </c:pt>
                <c:pt idx="9">
                  <c:v>6.9</c:v>
                </c:pt>
                <c:pt idx="10">
                  <c:v>4.3</c:v>
                </c:pt>
                <c:pt idx="11">
                  <c:v>3.3</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2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baseline="0" noProof="0" dirty="0"/>
              <a:t>Persönlich für die Tierversorgung zuständig</a:t>
            </a:r>
            <a:br>
              <a:rPr lang="de-DE" baseline="0" noProof="0" dirty="0"/>
            </a:br>
            <a:r>
              <a:rPr lang="de-DE" baseline="0" noProof="0" dirty="0"/>
              <a:t>Digitale User versus Männer/Frauen</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 hauptsächlich</c:v>
                </c:pt>
                <c:pt idx="1">
                  <c:v>Ja, auch noch</c:v>
                </c:pt>
                <c:pt idx="2">
                  <c:v>Nein</c:v>
                </c:pt>
              </c:strCache>
            </c:strRef>
          </c:cat>
          <c:val>
            <c:numRef>
              <c:f>Sheet1!$B$2:$B$4</c:f>
              <c:numCache>
                <c:formatCode>General</c:formatCode>
                <c:ptCount val="3"/>
                <c:pt idx="0">
                  <c:v>15.2</c:v>
                </c:pt>
                <c:pt idx="1">
                  <c:v>9.9</c:v>
                </c:pt>
                <c:pt idx="2">
                  <c:v>2.7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Ja, hauptsächlich</c:v>
                </c:pt>
                <c:pt idx="1">
                  <c:v>Ja, auch noch</c:v>
                </c:pt>
                <c:pt idx="2">
                  <c:v>Nein</c:v>
                </c:pt>
              </c:strCache>
            </c:strRef>
          </c:cat>
          <c:val>
            <c:numRef>
              <c:f>Sheet1!$C$2:$C$4</c:f>
              <c:numCache>
                <c:formatCode>0.0</c:formatCode>
                <c:ptCount val="3"/>
                <c:pt idx="0" formatCode="General">
                  <c:v>9.6999999999999993</c:v>
                </c:pt>
                <c:pt idx="1">
                  <c:v>11</c:v>
                </c:pt>
                <c:pt idx="2" formatCode="General">
                  <c:v>4.0999999999999996</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Ja, hauptsächlich</c:v>
                </c:pt>
                <c:pt idx="1">
                  <c:v>Ja, auch noch</c:v>
                </c:pt>
                <c:pt idx="2">
                  <c:v>Nein</c:v>
                </c:pt>
              </c:strCache>
            </c:strRef>
          </c:cat>
          <c:val>
            <c:numRef>
              <c:f>Sheet1!$D$2:$D$4</c:f>
              <c:numCache>
                <c:formatCode>General</c:formatCode>
                <c:ptCount val="3"/>
                <c:pt idx="0">
                  <c:v>20.9</c:v>
                </c:pt>
                <c:pt idx="1">
                  <c:v>8.8000000000000007</c:v>
                </c:pt>
                <c:pt idx="2">
                  <c:v>1.3</c:v>
                </c:pt>
              </c:numCache>
            </c:numRef>
          </c:val>
          <c:extLst>
            <c:ext xmlns:c16="http://schemas.microsoft.com/office/drawing/2014/chart" uri="{C3380CC4-5D6E-409C-BE32-E72D297353CC}">
              <c16:uniqueId val="{00000001-53C9-1349-9DB7-BAC093B36B48}"/>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2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Verwendungsfrequenz Hundefutter</a:t>
            </a:r>
            <a:r>
              <a:rPr lang="de-DE" baseline="0" dirty="0"/>
              <a:t> trocken im Paket</a:t>
            </a:r>
            <a:br>
              <a:rPr lang="de-DE" baseline="0" dirty="0"/>
            </a:br>
            <a:r>
              <a:rPr lang="de-DE" baseline="0" noProof="0" dirty="0"/>
              <a:t>Digitale User versus Männer/Frauen und Markenbewusste</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Mindestens selten</c:v>
                </c:pt>
                <c:pt idx="1">
                  <c:v>Mindestens mehrmals pro Monat</c:v>
                </c:pt>
                <c:pt idx="2">
                  <c:v>Mindestens mehrmals pro Woche</c:v>
                </c:pt>
              </c:strCache>
            </c:strRef>
          </c:cat>
          <c:val>
            <c:numRef>
              <c:f>Sheet1!$B$2:$B$4</c:f>
              <c:numCache>
                <c:formatCode>General</c:formatCode>
                <c:ptCount val="3"/>
                <c:pt idx="0">
                  <c:v>13.1</c:v>
                </c:pt>
                <c:pt idx="1">
                  <c:v>12.8</c:v>
                </c:pt>
                <c:pt idx="2">
                  <c:v>11.9</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Möänner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Sheet1!$C$2:$C$4</c:f>
              <c:numCache>
                <c:formatCode>General</c:formatCode>
                <c:ptCount val="3"/>
                <c:pt idx="0">
                  <c:v>11.8</c:v>
                </c:pt>
                <c:pt idx="1">
                  <c:v>11.5</c:v>
                </c:pt>
                <c:pt idx="2">
                  <c:v>10.6</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Sheet1!$D$2:$D$4</c:f>
              <c:numCache>
                <c:formatCode>General</c:formatCode>
                <c:ptCount val="3"/>
                <c:pt idx="0">
                  <c:v>14.4</c:v>
                </c:pt>
                <c:pt idx="1">
                  <c:v>14.1</c:v>
                </c:pt>
                <c:pt idx="2">
                  <c:v>13.2</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Markenbewusste</c:v>
                </c:pt>
              </c:strCache>
            </c:strRef>
          </c:tx>
          <c:spPr>
            <a:solidFill>
              <a:srgbClr val="FECA6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Sheet1!$E$2:$E$4</c:f>
              <c:numCache>
                <c:formatCode>General</c:formatCode>
                <c:ptCount val="3"/>
                <c:pt idx="0">
                  <c:v>12.8</c:v>
                </c:pt>
                <c:pt idx="1">
                  <c:v>12.4</c:v>
                </c:pt>
                <c:pt idx="2">
                  <c:v>11.4</c:v>
                </c:pt>
              </c:numCache>
            </c:numRef>
          </c:val>
          <c:extLst>
            <c:ext xmlns:c16="http://schemas.microsoft.com/office/drawing/2014/chart" uri="{C3380CC4-5D6E-409C-BE32-E72D297353CC}">
              <c16:uniqueId val="{00000000-DEE6-774F-9C19-F882FADEF63F}"/>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1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Verwendungsfrequenz Hundefutter</a:t>
            </a:r>
            <a:r>
              <a:rPr lang="de-DE" baseline="0" dirty="0"/>
              <a:t> nass in Dosen / Schalen</a:t>
            </a:r>
            <a:br>
              <a:rPr lang="de-DE" baseline="0" dirty="0"/>
            </a:br>
            <a:r>
              <a:rPr lang="de-DE" baseline="0" noProof="0" dirty="0"/>
              <a:t>Digitale User versus Männer/Frauen und Markenbewusste</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Mindestens selten</c:v>
                </c:pt>
                <c:pt idx="1">
                  <c:v>Mindestens mehrmals pro Monat</c:v>
                </c:pt>
                <c:pt idx="2">
                  <c:v>Mindestens mehrmals pro Woche</c:v>
                </c:pt>
              </c:strCache>
            </c:strRef>
          </c:cat>
          <c:val>
            <c:numRef>
              <c:f>Sheet1!$B$2:$B$4</c:f>
              <c:numCache>
                <c:formatCode>General</c:formatCode>
                <c:ptCount val="3"/>
                <c:pt idx="0">
                  <c:v>12.2</c:v>
                </c:pt>
                <c:pt idx="1">
                  <c:v>11.3</c:v>
                </c:pt>
                <c:pt idx="2">
                  <c:v>9.6999999999999993</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Sheet1!$C$2:$C$4</c:f>
              <c:numCache>
                <c:formatCode>General</c:formatCode>
                <c:ptCount val="3"/>
                <c:pt idx="0" formatCode="0.0">
                  <c:v>11</c:v>
                </c:pt>
                <c:pt idx="1">
                  <c:v>10.199999999999999</c:v>
                </c:pt>
                <c:pt idx="2">
                  <c:v>8.6999999999999993</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Sheet1!$D$2:$D$4</c:f>
              <c:numCache>
                <c:formatCode>General</c:formatCode>
                <c:ptCount val="3"/>
                <c:pt idx="0">
                  <c:v>13.4</c:v>
                </c:pt>
                <c:pt idx="1">
                  <c:v>12.5</c:v>
                </c:pt>
                <c:pt idx="2">
                  <c:v>10.8</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Markenbewusste</c:v>
                </c:pt>
              </c:strCache>
            </c:strRef>
          </c:tx>
          <c:spPr>
            <a:solidFill>
              <a:srgbClr val="FECA6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Sheet1!$E$2:$E$4</c:f>
              <c:numCache>
                <c:formatCode>0.0</c:formatCode>
                <c:ptCount val="3"/>
                <c:pt idx="0" formatCode="General">
                  <c:v>11.9</c:v>
                </c:pt>
                <c:pt idx="1">
                  <c:v>11</c:v>
                </c:pt>
                <c:pt idx="2" formatCode="General">
                  <c:v>9.4</c:v>
                </c:pt>
              </c:numCache>
            </c:numRef>
          </c:val>
          <c:extLst>
            <c:ext xmlns:c16="http://schemas.microsoft.com/office/drawing/2014/chart" uri="{C3380CC4-5D6E-409C-BE32-E72D297353CC}">
              <c16:uniqueId val="{00000000-EB9F-F044-880E-91A39186D8AF}"/>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1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Verwendungsfrequenz Katzenfutter</a:t>
            </a:r>
            <a:r>
              <a:rPr lang="de-DE" baseline="0" dirty="0"/>
              <a:t> trocken im Paket</a:t>
            </a:r>
            <a:br>
              <a:rPr lang="de-DE" baseline="0" dirty="0"/>
            </a:br>
            <a:r>
              <a:rPr lang="de-DE" baseline="0" noProof="0" dirty="0"/>
              <a:t>Digitale User versus Männer/Frauen und Markenbewusste</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Mindestens selten</c:v>
                </c:pt>
                <c:pt idx="1">
                  <c:v>Mindestens mehrmals pro Monat</c:v>
                </c:pt>
                <c:pt idx="2">
                  <c:v>Mindestens mehrmals pro Woche</c:v>
                </c:pt>
              </c:strCache>
            </c:strRef>
          </c:cat>
          <c:val>
            <c:numRef>
              <c:f>Sheet1!$B$2:$B$4</c:f>
              <c:numCache>
                <c:formatCode>General</c:formatCode>
                <c:ptCount val="3"/>
                <c:pt idx="0">
                  <c:v>10.6</c:v>
                </c:pt>
                <c:pt idx="1">
                  <c:v>10.3</c:v>
                </c:pt>
                <c:pt idx="2">
                  <c:v>9.4</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Sheet1!$C$2:$C$4</c:f>
              <c:numCache>
                <c:formatCode>0.0</c:formatCode>
                <c:ptCount val="3"/>
                <c:pt idx="0">
                  <c:v>8</c:v>
                </c:pt>
                <c:pt idx="1">
                  <c:v>7.8</c:v>
                </c:pt>
                <c:pt idx="2">
                  <c:v>7</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Sheet1!$D$2:$D$4</c:f>
              <c:numCache>
                <c:formatCode>General</c:formatCode>
                <c:ptCount val="3"/>
                <c:pt idx="0">
                  <c:v>13.3</c:v>
                </c:pt>
                <c:pt idx="1">
                  <c:v>12.8</c:v>
                </c:pt>
                <c:pt idx="2">
                  <c:v>11.8</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Markenbewusste</c:v>
                </c:pt>
              </c:strCache>
            </c:strRef>
          </c:tx>
          <c:spPr>
            <a:solidFill>
              <a:srgbClr val="FECA6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Sheet1!$E$2:$E$4</c:f>
              <c:numCache>
                <c:formatCode>General</c:formatCode>
                <c:ptCount val="3"/>
                <c:pt idx="0">
                  <c:v>9.9</c:v>
                </c:pt>
                <c:pt idx="1">
                  <c:v>9.6</c:v>
                </c:pt>
                <c:pt idx="2">
                  <c:v>8.6999999999999993</c:v>
                </c:pt>
              </c:numCache>
            </c:numRef>
          </c:val>
          <c:extLst>
            <c:ext xmlns:c16="http://schemas.microsoft.com/office/drawing/2014/chart" uri="{C3380CC4-5D6E-409C-BE32-E72D297353CC}">
              <c16:uniqueId val="{00000000-951E-9C47-A3A2-58ABED0F8B8B}"/>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1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Verwendungsfrequenz Katzenfutter</a:t>
            </a:r>
            <a:r>
              <a:rPr lang="de-DE" baseline="0" dirty="0"/>
              <a:t> nass in Dosen / Schalen</a:t>
            </a:r>
            <a:br>
              <a:rPr lang="de-DE" baseline="0" dirty="0"/>
            </a:br>
            <a:r>
              <a:rPr lang="de-DE" baseline="0" noProof="0" dirty="0"/>
              <a:t>Digitale User versus Männer/Frauen und Markenbewusste</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Mindestens selten</c:v>
                </c:pt>
                <c:pt idx="1">
                  <c:v>Mindestens mehrmals pro Monat</c:v>
                </c:pt>
                <c:pt idx="2">
                  <c:v>Mindestens mehrmals pro Woche</c:v>
                </c:pt>
              </c:strCache>
            </c:strRef>
          </c:cat>
          <c:val>
            <c:numRef>
              <c:f>Sheet1!$B$2:$B$4</c:f>
              <c:numCache>
                <c:formatCode>General</c:formatCode>
                <c:ptCount val="3"/>
                <c:pt idx="0">
                  <c:v>10.5</c:v>
                </c:pt>
                <c:pt idx="1">
                  <c:v>10.199999999999999</c:v>
                </c:pt>
                <c:pt idx="2">
                  <c:v>9.3000000000000007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Sheet1!$C$2:$C$4</c:f>
              <c:numCache>
                <c:formatCode>General</c:formatCode>
                <c:ptCount val="3"/>
                <c:pt idx="0">
                  <c:v>8.1</c:v>
                </c:pt>
                <c:pt idx="1">
                  <c:v>7.8</c:v>
                </c:pt>
                <c:pt idx="2">
                  <c:v>6.9</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Sheet1!$D$2:$D$4</c:f>
              <c:numCache>
                <c:formatCode>General</c:formatCode>
                <c:ptCount val="3"/>
                <c:pt idx="0" formatCode="0.0">
                  <c:v>13</c:v>
                </c:pt>
                <c:pt idx="1">
                  <c:v>12.6</c:v>
                </c:pt>
                <c:pt idx="2">
                  <c:v>11.8</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Markenbewusste</c:v>
                </c:pt>
              </c:strCache>
            </c:strRef>
          </c:tx>
          <c:spPr>
            <a:solidFill>
              <a:srgbClr val="FECA6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Sheet1!$E$2:$E$4</c:f>
              <c:numCache>
                <c:formatCode>General</c:formatCode>
                <c:ptCount val="3"/>
                <c:pt idx="0">
                  <c:v>9.8000000000000007</c:v>
                </c:pt>
                <c:pt idx="1">
                  <c:v>9.5</c:v>
                </c:pt>
                <c:pt idx="2">
                  <c:v>8.6</c:v>
                </c:pt>
              </c:numCache>
            </c:numRef>
          </c:val>
          <c:extLst>
            <c:ext xmlns:c16="http://schemas.microsoft.com/office/drawing/2014/chart" uri="{C3380CC4-5D6E-409C-BE32-E72D297353CC}">
              <c16:uniqueId val="{00000000-9CCE-DE4E-91D1-53DE88009667}"/>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15"/>
        </c:scaling>
        <c:delete val="0"/>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1"/>
          <c:dPt>
            <c:idx val="0"/>
            <c:bubble3D val="0"/>
            <c:explosion val="0"/>
            <c:spPr>
              <a:solidFill>
                <a:srgbClr val="00ADE4"/>
              </a:solidFill>
              <a:ln w="19050">
                <a:solidFill>
                  <a:srgbClr val="00ADE4"/>
                </a:solidFill>
              </a:ln>
              <a:effectLst/>
            </c:spPr>
            <c:extLst>
              <c:ext xmlns:c16="http://schemas.microsoft.com/office/drawing/2014/chart" uri="{C3380CC4-5D6E-409C-BE32-E72D297353CC}">
                <c16:uniqueId val="{00000001-214B-44DA-90ED-5B93258B9A69}"/>
              </c:ext>
            </c:extLst>
          </c:dPt>
          <c:dPt>
            <c:idx val="1"/>
            <c:bubble3D val="0"/>
            <c:explosion val="0"/>
            <c:spPr>
              <a:solidFill>
                <a:srgbClr val="FFEAD0"/>
              </a:solidFill>
              <a:ln w="19050">
                <a:solidFill>
                  <a:srgbClr val="FFEAD0"/>
                </a:solidFill>
              </a:ln>
              <a:effectLst/>
            </c:spPr>
            <c:extLst>
              <c:ext xmlns:c16="http://schemas.microsoft.com/office/drawing/2014/chart" uri="{C3380CC4-5D6E-409C-BE32-E72D297353CC}">
                <c16:uniqueId val="{00000003-214B-44DA-90ED-5B93258B9A69}"/>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14B-44DA-90ED-5B93258B9A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Verwendungsfrequenz Vogel-Markenfutter</a:t>
            </a:r>
            <a:br>
              <a:rPr lang="de-DE" baseline="0" dirty="0"/>
            </a:br>
            <a:r>
              <a:rPr lang="de-DE" baseline="0" noProof="0" dirty="0"/>
              <a:t>Digitale User versus Männer/Frauen und Markenbewusste</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Mindestens selten</c:v>
                </c:pt>
                <c:pt idx="1">
                  <c:v>Mindestens mehrmals pro Monat</c:v>
                </c:pt>
                <c:pt idx="2">
                  <c:v>Mindestens mehrmals pro Woche</c:v>
                </c:pt>
              </c:strCache>
            </c:strRef>
          </c:cat>
          <c:val>
            <c:numRef>
              <c:f>Sheet1!$B$2:$B$4</c:f>
              <c:numCache>
                <c:formatCode>General</c:formatCode>
                <c:ptCount val="3"/>
                <c:pt idx="0">
                  <c:v>1.8</c:v>
                </c:pt>
                <c:pt idx="1">
                  <c:v>1.7</c:v>
                </c:pt>
                <c:pt idx="2">
                  <c:v>1.5</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Sheet1!$C$2:$C$4</c:f>
              <c:numCache>
                <c:formatCode>General</c:formatCode>
                <c:ptCount val="3"/>
                <c:pt idx="0">
                  <c:v>1.7</c:v>
                </c:pt>
                <c:pt idx="1">
                  <c:v>1.7</c:v>
                </c:pt>
                <c:pt idx="2">
                  <c:v>1.5</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Sheet1!$D$2:$D$4</c:f>
              <c:numCache>
                <c:formatCode>General</c:formatCode>
                <c:ptCount val="3"/>
                <c:pt idx="0">
                  <c:v>1.8</c:v>
                </c:pt>
                <c:pt idx="1">
                  <c:v>1.7</c:v>
                </c:pt>
                <c:pt idx="2">
                  <c:v>1.6</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Markenbewusste</c:v>
                </c:pt>
              </c:strCache>
            </c:strRef>
          </c:tx>
          <c:spPr>
            <a:solidFill>
              <a:srgbClr val="FECA6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Sheet1!$E$2:$E$4</c:f>
              <c:numCache>
                <c:formatCode>General</c:formatCode>
                <c:ptCount val="3"/>
                <c:pt idx="0">
                  <c:v>1.8</c:v>
                </c:pt>
                <c:pt idx="1">
                  <c:v>1.8</c:v>
                </c:pt>
                <c:pt idx="2">
                  <c:v>1.6</c:v>
                </c:pt>
              </c:numCache>
            </c:numRef>
          </c:val>
          <c:extLst>
            <c:ext xmlns:c16="http://schemas.microsoft.com/office/drawing/2014/chart" uri="{C3380CC4-5D6E-409C-BE32-E72D297353CC}">
              <c16:uniqueId val="{00000000-C3D5-2843-BAE9-9D0C5A7091E3}"/>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Verwendungsfrequenz Markenfutter für Nagetiere</a:t>
            </a:r>
            <a:br>
              <a:rPr lang="de-DE" baseline="0" dirty="0"/>
            </a:br>
            <a:r>
              <a:rPr lang="de-DE" baseline="0" noProof="0" dirty="0"/>
              <a:t>Digitale User versus Männer/Frauen und Markenbewusste</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Mindestens selten</c:v>
                </c:pt>
                <c:pt idx="1">
                  <c:v>Mindestens mehrmals pro Monat</c:v>
                </c:pt>
                <c:pt idx="2">
                  <c:v>Mindestens mehrmals pro Woche</c:v>
                </c:pt>
              </c:strCache>
            </c:strRef>
          </c:cat>
          <c:val>
            <c:numRef>
              <c:f>Sheet1!$B$2:$B$4</c:f>
              <c:numCache>
                <c:formatCode>0.0</c:formatCode>
                <c:ptCount val="3"/>
                <c:pt idx="0">
                  <c:v>2</c:v>
                </c:pt>
                <c:pt idx="1">
                  <c:v>2</c:v>
                </c:pt>
                <c:pt idx="2" formatCode="General">
                  <c:v>1.7</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Sheet1!$C$2:$C$4</c:f>
              <c:numCache>
                <c:formatCode>General</c:formatCode>
                <c:ptCount val="3"/>
                <c:pt idx="0">
                  <c:v>1.6</c:v>
                </c:pt>
                <c:pt idx="1">
                  <c:v>1.6</c:v>
                </c:pt>
                <c:pt idx="2">
                  <c:v>1.4</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Sheet1!$D$2:$D$4</c:f>
              <c:numCache>
                <c:formatCode>General</c:formatCode>
                <c:ptCount val="3"/>
                <c:pt idx="0">
                  <c:v>2.5</c:v>
                </c:pt>
                <c:pt idx="1">
                  <c:v>2.4</c:v>
                </c:pt>
                <c:pt idx="2">
                  <c:v>2.1</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Markenbewusste</c:v>
                </c:pt>
              </c:strCache>
            </c:strRef>
          </c:tx>
          <c:spPr>
            <a:solidFill>
              <a:srgbClr val="FECA6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Mindestens selten</c:v>
                </c:pt>
                <c:pt idx="1">
                  <c:v>Mindestens mehrmals pro Monat</c:v>
                </c:pt>
                <c:pt idx="2">
                  <c:v>Mindestens mehrmals pro Woche</c:v>
                </c:pt>
              </c:strCache>
            </c:strRef>
          </c:cat>
          <c:val>
            <c:numRef>
              <c:f>Sheet1!$E$2:$E$4</c:f>
              <c:numCache>
                <c:formatCode>General</c:formatCode>
                <c:ptCount val="3"/>
                <c:pt idx="0" formatCode="0.0">
                  <c:v>2</c:v>
                </c:pt>
                <c:pt idx="1">
                  <c:v>1.9</c:v>
                </c:pt>
                <c:pt idx="2">
                  <c:v>1.7</c:v>
                </c:pt>
              </c:numCache>
            </c:numRef>
          </c:val>
          <c:extLst>
            <c:ext xmlns:c16="http://schemas.microsoft.com/office/drawing/2014/chart" uri="{C3380CC4-5D6E-409C-BE32-E72D297353CC}">
              <c16:uniqueId val="{00000000-8792-3C4B-9C86-C9730B03C097}"/>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noProof="0" dirty="0"/>
              <a:t>Produktinteresse</a:t>
            </a:r>
            <a:r>
              <a:rPr lang="de-DE" baseline="0" noProof="0" dirty="0"/>
              <a:t> an ausgewählten Artikeln </a:t>
            </a:r>
            <a:r>
              <a:rPr lang="de-DE" noProof="0" dirty="0"/>
              <a:t>(sehr stark/stark interessiert)</a:t>
            </a:r>
          </a:p>
          <a:p>
            <a:pPr>
              <a:defRPr/>
            </a:pPr>
            <a:r>
              <a:rPr lang="de-DE" noProof="0" dirty="0"/>
              <a:t>Digitale User versus Hunde-/Katzenbesitzer</a:t>
            </a:r>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Putz- und Pflegemittel</c:v>
                </c:pt>
                <c:pt idx="1">
                  <c:v>Bio Lebensmittel</c:v>
                </c:pt>
                <c:pt idx="2">
                  <c:v>Renovieren, Bauen</c:v>
                </c:pt>
                <c:pt idx="3">
                  <c:v>Gartenbedarf, Gartengeräte</c:v>
                </c:pt>
                <c:pt idx="4">
                  <c:v>Haustiernahrung</c:v>
                </c:pt>
              </c:strCache>
            </c:strRef>
          </c:cat>
          <c:val>
            <c:numRef>
              <c:f>Sheet1!$B$2:$B$6</c:f>
              <c:numCache>
                <c:formatCode>0.0</c:formatCode>
                <c:ptCount val="5"/>
                <c:pt idx="0">
                  <c:v>30.4</c:v>
                </c:pt>
                <c:pt idx="1">
                  <c:v>28.7</c:v>
                </c:pt>
                <c:pt idx="2">
                  <c:v>26.8</c:v>
                </c:pt>
                <c:pt idx="3">
                  <c:v>26</c:v>
                </c:pt>
                <c:pt idx="4">
                  <c:v>20.8</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Hundebesitzer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Putz- und Pflegemittel</c:v>
                </c:pt>
                <c:pt idx="1">
                  <c:v>Bio Lebensmittel</c:v>
                </c:pt>
                <c:pt idx="2">
                  <c:v>Renovieren, Bauen</c:v>
                </c:pt>
                <c:pt idx="3">
                  <c:v>Gartenbedarf, Gartengeräte</c:v>
                </c:pt>
                <c:pt idx="4">
                  <c:v>Haustiernahrung</c:v>
                </c:pt>
              </c:strCache>
            </c:strRef>
          </c:cat>
          <c:val>
            <c:numRef>
              <c:f>Sheet1!$C$2:$C$6</c:f>
              <c:numCache>
                <c:formatCode>General</c:formatCode>
                <c:ptCount val="5"/>
                <c:pt idx="0">
                  <c:v>31.1</c:v>
                </c:pt>
                <c:pt idx="1">
                  <c:v>29.3</c:v>
                </c:pt>
                <c:pt idx="2">
                  <c:v>34.799999999999997</c:v>
                </c:pt>
                <c:pt idx="3">
                  <c:v>37.799999999999997</c:v>
                </c:pt>
                <c:pt idx="4">
                  <c:v>63.1</c:v>
                </c:pt>
              </c:numCache>
            </c:numRef>
          </c:val>
          <c:extLst>
            <c:ext xmlns:c16="http://schemas.microsoft.com/office/drawing/2014/chart" uri="{C3380CC4-5D6E-409C-BE32-E72D297353CC}">
              <c16:uniqueId val="{00000000-3134-5C46-9A4B-FA10E92FC363}"/>
            </c:ext>
          </c:extLst>
        </c:ser>
        <c:ser>
          <c:idx val="2"/>
          <c:order val="2"/>
          <c:tx>
            <c:strRef>
              <c:f>Sheet1!$D$1</c:f>
              <c:strCache>
                <c:ptCount val="1"/>
                <c:pt idx="0">
                  <c:v>Katzenbesitzer</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Putz- und Pflegemittel</c:v>
                </c:pt>
                <c:pt idx="1">
                  <c:v>Bio Lebensmittel</c:v>
                </c:pt>
                <c:pt idx="2">
                  <c:v>Renovieren, Bauen</c:v>
                </c:pt>
                <c:pt idx="3">
                  <c:v>Gartenbedarf, Gartengeräte</c:v>
                </c:pt>
                <c:pt idx="4">
                  <c:v>Haustiernahrung</c:v>
                </c:pt>
              </c:strCache>
            </c:strRef>
          </c:cat>
          <c:val>
            <c:numRef>
              <c:f>Sheet1!$D$2:$D$6</c:f>
              <c:numCache>
                <c:formatCode>General</c:formatCode>
                <c:ptCount val="5"/>
                <c:pt idx="0">
                  <c:v>34.700000000000003</c:v>
                </c:pt>
                <c:pt idx="1">
                  <c:v>33.6</c:v>
                </c:pt>
                <c:pt idx="2">
                  <c:v>34.9</c:v>
                </c:pt>
                <c:pt idx="3">
                  <c:v>35.299999999999997</c:v>
                </c:pt>
                <c:pt idx="4">
                  <c:v>58.1</c:v>
                </c:pt>
              </c:numCache>
            </c:numRef>
          </c:val>
          <c:extLst>
            <c:ext xmlns:c16="http://schemas.microsoft.com/office/drawing/2014/chart" uri="{C3380CC4-5D6E-409C-BE32-E72D297353CC}">
              <c16:uniqueId val="{00000001-3134-5C46-9A4B-FA10E92FC363}"/>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6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Statements </a:t>
            </a:r>
            <a:r>
              <a:rPr lang="de-DE" noProof="0" dirty="0"/>
              <a:t>persönliche Lebenssituation</a:t>
            </a:r>
            <a:r>
              <a:rPr lang="de-DE" baseline="0" noProof="0" dirty="0"/>
              <a:t> (trifft voll und ganz / trifft eher zu)</a:t>
            </a:r>
            <a:br>
              <a:rPr lang="de-DE" baseline="0" noProof="0" dirty="0"/>
            </a:br>
            <a:r>
              <a:rPr lang="de-DE" baseline="0" noProof="0" dirty="0"/>
              <a:t>Digitale User versus Hunde- und Katzenbesitzer</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Ich kaufe nach Möglichkeit Produkte hier aus der Region</c:v>
                </c:pt>
                <c:pt idx="1">
                  <c:v>Ich lege sehr viel Wert darauf, dass Produkte, die ich kaufe, von Tieren aus artgerechter Haltung stammen</c:v>
                </c:pt>
                <c:pt idx="2">
                  <c:v>Beim Kauf von Produkten ist es mir wichtig, dass das jeweilige Unternehmen sozial und ökologisch verantwortlich handelt</c:v>
                </c:pt>
                <c:pt idx="3">
                  <c:v>Für umweltfreundliche Produkte bin ich bereit, mehr auszugeben</c:v>
                </c:pt>
                <c:pt idx="4">
                  <c:v>Beim Lebensmittelkauf achte ich auf Öko- bzw. Bio-Prüfsiegel</c:v>
                </c:pt>
                <c:pt idx="5">
                  <c:v>Ich achte beim Kauf von Lebensmitteln auf vegane Produkte</c:v>
                </c:pt>
              </c:strCache>
            </c:strRef>
          </c:cat>
          <c:val>
            <c:numRef>
              <c:f>Sheet1!$B$2:$B$7</c:f>
              <c:numCache>
                <c:formatCode>General</c:formatCode>
                <c:ptCount val="6"/>
                <c:pt idx="0">
                  <c:v>67.5</c:v>
                </c:pt>
                <c:pt idx="1">
                  <c:v>56.4</c:v>
                </c:pt>
                <c:pt idx="2">
                  <c:v>55.3</c:v>
                </c:pt>
                <c:pt idx="3">
                  <c:v>48.8</c:v>
                </c:pt>
                <c:pt idx="4">
                  <c:v>39.1</c:v>
                </c:pt>
                <c:pt idx="5">
                  <c:v>12.6</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Hundebesitzer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Ich kaufe nach Möglichkeit Produkte hier aus der Region</c:v>
                </c:pt>
                <c:pt idx="1">
                  <c:v>Ich lege sehr viel Wert darauf, dass Produkte, die ich kaufe, von Tieren aus artgerechter Haltung stammen</c:v>
                </c:pt>
                <c:pt idx="2">
                  <c:v>Beim Kauf von Produkten ist es mir wichtig, dass das jeweilige Unternehmen sozial und ökologisch verantwortlich handelt</c:v>
                </c:pt>
                <c:pt idx="3">
                  <c:v>Für umweltfreundliche Produkte bin ich bereit, mehr auszugeben</c:v>
                </c:pt>
                <c:pt idx="4">
                  <c:v>Beim Lebensmittelkauf achte ich auf Öko- bzw. Bio-Prüfsiegel</c:v>
                </c:pt>
                <c:pt idx="5">
                  <c:v>Ich achte beim Kauf von Lebensmitteln auf vegane Produkte</c:v>
                </c:pt>
              </c:strCache>
            </c:strRef>
          </c:cat>
          <c:val>
            <c:numRef>
              <c:f>Sheet1!$C$2:$C$7</c:f>
              <c:numCache>
                <c:formatCode>General</c:formatCode>
                <c:ptCount val="6"/>
                <c:pt idx="0">
                  <c:v>69.400000000000006</c:v>
                </c:pt>
                <c:pt idx="1">
                  <c:v>56.8</c:v>
                </c:pt>
                <c:pt idx="2" formatCode="0.0">
                  <c:v>56</c:v>
                </c:pt>
                <c:pt idx="3">
                  <c:v>49.3</c:v>
                </c:pt>
                <c:pt idx="4">
                  <c:v>39.5</c:v>
                </c:pt>
                <c:pt idx="5">
                  <c:v>12.9</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Katzenbesitzer</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Ich kaufe nach Möglichkeit Produkte hier aus der Region</c:v>
                </c:pt>
                <c:pt idx="1">
                  <c:v>Ich lege sehr viel Wert darauf, dass Produkte, die ich kaufe, von Tieren aus artgerechter Haltung stammen</c:v>
                </c:pt>
                <c:pt idx="2">
                  <c:v>Beim Kauf von Produkten ist es mir wichtig, dass das jeweilige Unternehmen sozial und ökologisch verantwortlich handelt</c:v>
                </c:pt>
                <c:pt idx="3">
                  <c:v>Für umweltfreundliche Produkte bin ich bereit, mehr auszugeben</c:v>
                </c:pt>
                <c:pt idx="4">
                  <c:v>Beim Lebensmittelkauf achte ich auf Öko- bzw. Bio-Prüfsiegel</c:v>
                </c:pt>
                <c:pt idx="5">
                  <c:v>Ich achte beim Kauf von Lebensmitteln auf vegane Produkte</c:v>
                </c:pt>
              </c:strCache>
            </c:strRef>
          </c:cat>
          <c:val>
            <c:numRef>
              <c:f>Sheet1!$D$2:$D$7</c:f>
              <c:numCache>
                <c:formatCode>General</c:formatCode>
                <c:ptCount val="6"/>
                <c:pt idx="0">
                  <c:v>69.3</c:v>
                </c:pt>
                <c:pt idx="1">
                  <c:v>57.6</c:v>
                </c:pt>
                <c:pt idx="2">
                  <c:v>56.9</c:v>
                </c:pt>
                <c:pt idx="3">
                  <c:v>50.6</c:v>
                </c:pt>
                <c:pt idx="4">
                  <c:v>40.700000000000003</c:v>
                </c:pt>
                <c:pt idx="5">
                  <c:v>13.6</c:v>
                </c:pt>
              </c:numCache>
            </c:numRef>
          </c:val>
          <c:extLst>
            <c:ext xmlns:c16="http://schemas.microsoft.com/office/drawing/2014/chart" uri="{C3380CC4-5D6E-409C-BE32-E72D297353CC}">
              <c16:uniqueId val="{00000001-53C9-1349-9DB7-BAC093B36B48}"/>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8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Statements </a:t>
            </a:r>
            <a:r>
              <a:rPr lang="de-DE" noProof="0" dirty="0"/>
              <a:t>Ernährung</a:t>
            </a:r>
            <a:r>
              <a:rPr lang="de-DE" baseline="0" noProof="0" dirty="0"/>
              <a:t> / Körperpflegeprodukte (trifft voll und ganz / trifft eher zu)</a:t>
            </a:r>
            <a:br>
              <a:rPr lang="de-DE" baseline="0" noProof="0" dirty="0"/>
            </a:br>
            <a:r>
              <a:rPr lang="de-DE" baseline="0" noProof="0" dirty="0"/>
              <a:t>Digitale User versus Hunde- und Katzenbesitzer</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Ich lege Wert auf gesunde Ernährung, auch wenn es mehr kostet</c:v>
                </c:pt>
                <c:pt idx="1">
                  <c:v>Bei der Körperpflege schätze ich Produkte auf natürlicher Basis und ohne chemische Zusätze</c:v>
                </c:pt>
              </c:strCache>
            </c:strRef>
          </c:cat>
          <c:val>
            <c:numRef>
              <c:f>Sheet1!$B$2:$B$3</c:f>
              <c:numCache>
                <c:formatCode>General</c:formatCode>
                <c:ptCount val="2"/>
                <c:pt idx="0">
                  <c:v>36.9</c:v>
                </c:pt>
                <c:pt idx="1">
                  <c:v>28.4</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Hundebesitzer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Ich lege Wert auf gesunde Ernährung, auch wenn es mehr kostet</c:v>
                </c:pt>
                <c:pt idx="1">
                  <c:v>Bei der Körperpflege schätze ich Produkte auf natürlicher Basis und ohne chemische Zusätze</c:v>
                </c:pt>
              </c:strCache>
            </c:strRef>
          </c:cat>
          <c:val>
            <c:numRef>
              <c:f>Sheet1!$C$2:$C$3</c:f>
              <c:numCache>
                <c:formatCode>General</c:formatCode>
                <c:ptCount val="2"/>
                <c:pt idx="0" formatCode="0.0">
                  <c:v>38</c:v>
                </c:pt>
                <c:pt idx="1">
                  <c:v>28.2</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Katzenbesitzer</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Ich lege Wert auf gesunde Ernährung, auch wenn es mehr kostet</c:v>
                </c:pt>
                <c:pt idx="1">
                  <c:v>Bei der Körperpflege schätze ich Produkte auf natürlicher Basis und ohne chemische Zusätze</c:v>
                </c:pt>
              </c:strCache>
            </c:strRef>
          </c:cat>
          <c:val>
            <c:numRef>
              <c:f>Sheet1!$D$2:$D$3</c:f>
              <c:numCache>
                <c:formatCode>General</c:formatCode>
                <c:ptCount val="2"/>
                <c:pt idx="0">
                  <c:v>37.799999999999997</c:v>
                </c:pt>
                <c:pt idx="1">
                  <c:v>31.8</c:v>
                </c:pt>
              </c:numCache>
            </c:numRef>
          </c:val>
          <c:extLst>
            <c:ext xmlns:c16="http://schemas.microsoft.com/office/drawing/2014/chart" uri="{C3380CC4-5D6E-409C-BE32-E72D297353CC}">
              <c16:uniqueId val="{00000001-53C9-1349-9DB7-BAC093B36B48}"/>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4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4130139313625"/>
          <c:y val="0.12944736422997294"/>
          <c:w val="0.49411739721372749"/>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88F5-40D2-8688-1C7DBAD4F10E}"/>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88F5-40D2-8688-1C7DBAD4F10E}"/>
              </c:ext>
            </c:extLst>
          </c:dPt>
          <c:cat>
            <c:strRef>
              <c:f>Tabelle1!$A$2:$A$3</c:f>
              <c:strCache>
                <c:ptCount val="2"/>
                <c:pt idx="0">
                  <c:v>1. Quartal</c:v>
                </c:pt>
                <c:pt idx="1">
                  <c:v>2. Quartal</c:v>
                </c:pt>
              </c:strCache>
            </c:strRef>
          </c:cat>
          <c:val>
            <c:numRef>
              <c:f>Tabelle1!$B$2:$B$3</c:f>
              <c:numCache>
                <c:formatCode>General</c:formatCode>
                <c:ptCount val="2"/>
                <c:pt idx="0">
                  <c:v>66.599999999999994</c:v>
                </c:pt>
                <c:pt idx="1">
                  <c:v>33.299999999999997</c:v>
                </c:pt>
              </c:numCache>
            </c:numRef>
          </c:val>
          <c:extLst>
            <c:ext xmlns:c16="http://schemas.microsoft.com/office/drawing/2014/chart" uri="{C3380CC4-5D6E-409C-BE32-E72D297353CC}">
              <c16:uniqueId val="{00000004-88F5-40D2-8688-1C7DBAD4F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Bioprodukte</a:t>
            </a:r>
            <a:r>
              <a:rPr lang="de-DE" baseline="0" dirty="0"/>
              <a:t> Kaufanteil</a:t>
            </a:r>
            <a:br>
              <a:rPr lang="de-DE" baseline="0" noProof="0" dirty="0"/>
            </a:br>
            <a:r>
              <a:rPr lang="de-DE" baseline="0" noProof="0" dirty="0"/>
              <a:t>Digitale User versus Hunde- und Katzenbesitzer</a:t>
            </a:r>
            <a:endParaRPr lang="de-DE" noProof="0" dirty="0"/>
          </a:p>
        </c:rich>
      </c:tx>
      <c:layout>
        <c:manualLayout>
          <c:xMode val="edge"/>
          <c:yMode val="edge"/>
          <c:x val="0.26196818088350654"/>
          <c:y val="3.2644786805337035E-2"/>
        </c:manualLayout>
      </c:layout>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Fast ausschließlich</c:v>
                </c:pt>
                <c:pt idx="1">
                  <c:v>Überwiegend</c:v>
                </c:pt>
                <c:pt idx="2">
                  <c:v>Ungefähr Hälfte-Hälfte</c:v>
                </c:pt>
                <c:pt idx="3">
                  <c:v>Selten</c:v>
                </c:pt>
                <c:pt idx="4">
                  <c:v>Nie</c:v>
                </c:pt>
              </c:strCache>
            </c:strRef>
          </c:cat>
          <c:val>
            <c:numRef>
              <c:f>Sheet1!$B$2:$B$6</c:f>
              <c:numCache>
                <c:formatCode>General</c:formatCode>
                <c:ptCount val="5"/>
                <c:pt idx="0">
                  <c:v>2.1</c:v>
                </c:pt>
                <c:pt idx="1">
                  <c:v>8.6999999999999993</c:v>
                </c:pt>
                <c:pt idx="2" formatCode="0.0">
                  <c:v>27</c:v>
                </c:pt>
                <c:pt idx="3">
                  <c:v>38.799999999999997</c:v>
                </c:pt>
                <c:pt idx="4">
                  <c:v>22.8</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Hundebesitzer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Fast ausschließlich</c:v>
                </c:pt>
                <c:pt idx="1">
                  <c:v>Überwiegend</c:v>
                </c:pt>
                <c:pt idx="2">
                  <c:v>Ungefähr Hälfte-Hälfte</c:v>
                </c:pt>
                <c:pt idx="3">
                  <c:v>Selten</c:v>
                </c:pt>
                <c:pt idx="4">
                  <c:v>Nie</c:v>
                </c:pt>
              </c:strCache>
            </c:strRef>
          </c:cat>
          <c:val>
            <c:numRef>
              <c:f>Sheet1!$C$2:$C$6</c:f>
              <c:numCache>
                <c:formatCode>General</c:formatCode>
                <c:ptCount val="5"/>
                <c:pt idx="0">
                  <c:v>2.5</c:v>
                </c:pt>
                <c:pt idx="1">
                  <c:v>10.199999999999999</c:v>
                </c:pt>
                <c:pt idx="2">
                  <c:v>27.3</c:v>
                </c:pt>
                <c:pt idx="3">
                  <c:v>34.5</c:v>
                </c:pt>
                <c:pt idx="4">
                  <c:v>24.6</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Katzenbesitzer</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Fast ausschließlich</c:v>
                </c:pt>
                <c:pt idx="1">
                  <c:v>Überwiegend</c:v>
                </c:pt>
                <c:pt idx="2">
                  <c:v>Ungefähr Hälfte-Hälfte</c:v>
                </c:pt>
                <c:pt idx="3">
                  <c:v>Selten</c:v>
                </c:pt>
                <c:pt idx="4">
                  <c:v>Nie</c:v>
                </c:pt>
              </c:strCache>
            </c:strRef>
          </c:cat>
          <c:val>
            <c:numRef>
              <c:f>Sheet1!$D$2:$D$6</c:f>
              <c:numCache>
                <c:formatCode>0.0</c:formatCode>
                <c:ptCount val="5"/>
                <c:pt idx="0" formatCode="General">
                  <c:v>2.7</c:v>
                </c:pt>
                <c:pt idx="1">
                  <c:v>10</c:v>
                </c:pt>
                <c:pt idx="2" formatCode="General">
                  <c:v>28.7</c:v>
                </c:pt>
                <c:pt idx="3" formatCode="General">
                  <c:v>35.1</c:v>
                </c:pt>
                <c:pt idx="4" formatCode="General">
                  <c:v>23.2</c:v>
                </c:pt>
              </c:numCache>
            </c:numRef>
          </c:val>
          <c:extLst>
            <c:ext xmlns:c16="http://schemas.microsoft.com/office/drawing/2014/chart" uri="{C3380CC4-5D6E-409C-BE32-E72D297353CC}">
              <c16:uniqueId val="{00000001-53C9-1349-9DB7-BAC093B36B48}"/>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40"/>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3C116"/>
              </a:solidFill>
            </c:spPr>
            <c:extLst>
              <c:ext xmlns:c16="http://schemas.microsoft.com/office/drawing/2014/chart" uri="{C3380CC4-5D6E-409C-BE32-E72D297353CC}">
                <c16:uniqueId val="{00000001-27E7-0949-BFB5-0212133CC7AE}"/>
              </c:ext>
            </c:extLst>
          </c:dPt>
          <c:dPt>
            <c:idx val="1"/>
            <c:bubble3D val="0"/>
            <c:spPr>
              <a:solidFill>
                <a:srgbClr val="0090C5"/>
              </a:solidFill>
            </c:spPr>
            <c:extLst>
              <c:ext xmlns:c16="http://schemas.microsoft.com/office/drawing/2014/chart" uri="{C3380CC4-5D6E-409C-BE32-E72D297353CC}">
                <c16:uniqueId val="{00000003-27E7-0949-BFB5-0212133CC7AE}"/>
              </c:ext>
            </c:extLst>
          </c:dPt>
          <c:dPt>
            <c:idx val="2"/>
            <c:bubble3D val="0"/>
            <c:spPr>
              <a:solidFill>
                <a:schemeClr val="bg1">
                  <a:lumMod val="50000"/>
                </a:schemeClr>
              </a:solidFill>
            </c:spPr>
            <c:extLst>
              <c:ext xmlns:c16="http://schemas.microsoft.com/office/drawing/2014/chart" uri="{C3380CC4-5D6E-409C-BE32-E72D297353CC}">
                <c16:uniqueId val="{00000005-27E7-0949-BFB5-0212133CC7AE}"/>
              </c:ext>
            </c:extLst>
          </c:dPt>
          <c:dPt>
            <c:idx val="3"/>
            <c:bubble3D val="0"/>
            <c:spPr>
              <a:solidFill>
                <a:schemeClr val="bg1">
                  <a:lumMod val="75000"/>
                </a:schemeClr>
              </a:solidFill>
            </c:spPr>
            <c:extLst>
              <c:ext xmlns:c16="http://schemas.microsoft.com/office/drawing/2014/chart" uri="{C3380CC4-5D6E-409C-BE32-E72D297353CC}">
                <c16:uniqueId val="{00000007-27E7-0949-BFB5-0212133CC7AE}"/>
              </c:ext>
            </c:extLst>
          </c:dPt>
          <c:dPt>
            <c:idx val="4"/>
            <c:bubble3D val="0"/>
            <c:spPr>
              <a:solidFill>
                <a:schemeClr val="bg1">
                  <a:lumMod val="85000"/>
                </a:schemeClr>
              </a:solidFill>
            </c:spPr>
            <c:extLst>
              <c:ext xmlns:c16="http://schemas.microsoft.com/office/drawing/2014/chart" uri="{C3380CC4-5D6E-409C-BE32-E72D297353CC}">
                <c16:uniqueId val="{00000009-27E7-0949-BFB5-0212133CC7AE}"/>
              </c:ext>
            </c:extLst>
          </c:dPt>
          <c:dPt>
            <c:idx val="5"/>
            <c:bubble3D val="0"/>
            <c:spPr>
              <a:solidFill>
                <a:srgbClr val="484848"/>
              </a:solidFill>
            </c:spPr>
            <c:extLst>
              <c:ext xmlns:c16="http://schemas.microsoft.com/office/drawing/2014/chart" uri="{C3380CC4-5D6E-409C-BE32-E72D297353CC}">
                <c16:uniqueId val="{0000000B-27E7-0949-BFB5-0212133CC7AE}"/>
              </c:ext>
            </c:extLst>
          </c:dPt>
          <c:dLbls>
            <c:dLbl>
              <c:idx val="1"/>
              <c:layout>
                <c:manualLayout>
                  <c:x val="-8.3411934628402101E-2"/>
                  <c:y val="-0.140509781287858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E7-0949-BFB5-0212133CC7AE}"/>
                </c:ext>
              </c:extLst>
            </c:dLbl>
            <c:dLbl>
              <c:idx val="5"/>
              <c:delete val="1"/>
              <c:extLst>
                <c:ext xmlns:c15="http://schemas.microsoft.com/office/drawing/2012/chart" uri="{CE6537A1-D6FC-4f65-9D91-7224C49458BB}"/>
                <c:ext xmlns:c16="http://schemas.microsoft.com/office/drawing/2014/chart" uri="{C3380CC4-5D6E-409C-BE32-E72D297353CC}">
                  <c16:uniqueId val="{0000000B-27E7-0949-BFB5-0212133CC7AE}"/>
                </c:ext>
              </c:extLst>
            </c:dLbl>
            <c:dLbl>
              <c:idx val="6"/>
              <c:layout>
                <c:manualLayout>
                  <c:x val="2.1485090043864102E-2"/>
                  <c:y val="0.137847409819580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E7-0949-BFB5-0212133CC7AE}"/>
                </c:ext>
              </c:extLst>
            </c:dLbl>
            <c:dLbl>
              <c:idx val="7"/>
              <c:delete val="1"/>
              <c:extLst>
                <c:ext xmlns:c15="http://schemas.microsoft.com/office/drawing/2012/chart" uri="{CE6537A1-D6FC-4f65-9D91-7224C49458BB}"/>
                <c:ext xmlns:c16="http://schemas.microsoft.com/office/drawing/2014/chart" uri="{C3380CC4-5D6E-409C-BE32-E72D297353CC}">
                  <c16:uniqueId val="{0000000D-27E7-0949-BFB5-0212133CC7AE}"/>
                </c:ext>
              </c:extLst>
            </c:dLbl>
            <c:spPr>
              <a:noFill/>
              <a:ln>
                <a:noFill/>
              </a:ln>
              <a:effectLst/>
            </c:spPr>
            <c:txPr>
              <a:bodyPr/>
              <a:lstStyle/>
              <a:p>
                <a:pPr>
                  <a:defRPr sz="900" b="1" i="0">
                    <a:latin typeface="Verdana"/>
                  </a:defRPr>
                </a:pPr>
                <a:endParaRPr lang="de-DE"/>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Digital</c:v>
                </c:pt>
                <c:pt idx="1">
                  <c:v>Fernsehen</c:v>
                </c:pt>
                <c:pt idx="2">
                  <c:v>Zeitungen</c:v>
                </c:pt>
                <c:pt idx="3">
                  <c:v>Publikumszeitschriften</c:v>
                </c:pt>
                <c:pt idx="4">
                  <c:v>Fachzeitschriften</c:v>
                </c:pt>
                <c:pt idx="5">
                  <c:v>Radio</c:v>
                </c:pt>
                <c:pt idx="6">
                  <c:v>Plakat</c:v>
                </c:pt>
                <c:pt idx="7">
                  <c:v>Kino</c:v>
                </c:pt>
              </c:strCache>
            </c:strRef>
          </c:cat>
          <c:val>
            <c:numRef>
              <c:f>Sheet1!$B$2:$B$9</c:f>
              <c:numCache>
                <c:formatCode>0%</c:formatCode>
                <c:ptCount val="8"/>
                <c:pt idx="0">
                  <c:v>0.151</c:v>
                </c:pt>
                <c:pt idx="1">
                  <c:v>0.73</c:v>
                </c:pt>
                <c:pt idx="2">
                  <c:v>5.0000000000000001E-3</c:v>
                </c:pt>
                <c:pt idx="3">
                  <c:v>7.8E-2</c:v>
                </c:pt>
                <c:pt idx="4">
                  <c:v>1.0999999999999999E-2</c:v>
                </c:pt>
                <c:pt idx="5">
                  <c:v>3.0000000000000001E-3</c:v>
                </c:pt>
                <c:pt idx="6">
                  <c:v>2.1999999999999999E-2</c:v>
                </c:pt>
                <c:pt idx="7">
                  <c:v>0</c:v>
                </c:pt>
              </c:numCache>
            </c:numRef>
          </c:val>
          <c:extLst>
            <c:ext xmlns:c16="http://schemas.microsoft.com/office/drawing/2014/chart" uri="{C3380CC4-5D6E-409C-BE32-E72D297353CC}">
              <c16:uniqueId val="{0000000E-27E7-0949-BFB5-0212133CC7A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0246784535492379"/>
          <c:y val="0.26067514765512778"/>
          <c:w val="0.2863971059394671"/>
          <c:h val="0.58988661487596605"/>
        </c:manualLayout>
      </c:layout>
      <c:overlay val="0"/>
      <c:txPr>
        <a:bodyPr/>
        <a:lstStyle/>
        <a:p>
          <a:pPr>
            <a:defRPr sz="1200">
              <a:latin typeface="Verdana"/>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CB63-4D01-8BE2-0AEB6F8A99D3}"/>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CB63-4D01-8BE2-0AEB6F8A99D3}"/>
              </c:ext>
            </c:extLst>
          </c:dPt>
          <c:cat>
            <c:strRef>
              <c:f>Tabelle1!$A$2:$A$3</c:f>
              <c:strCache>
                <c:ptCount val="2"/>
                <c:pt idx="0">
                  <c:v>1. Quartal</c:v>
                </c:pt>
                <c:pt idx="1">
                  <c:v>2. Quartal</c:v>
                </c:pt>
              </c:strCache>
            </c:strRef>
          </c:cat>
          <c:val>
            <c:numRef>
              <c:f>Tabelle1!$B$2:$B$3</c:f>
              <c:numCache>
                <c:formatCode>General</c:formatCode>
                <c:ptCount val="2"/>
                <c:pt idx="0">
                  <c:v>75</c:v>
                </c:pt>
                <c:pt idx="1">
                  <c:v>25</c:v>
                </c:pt>
              </c:numCache>
            </c:numRef>
          </c:val>
          <c:extLst>
            <c:ext xmlns:c16="http://schemas.microsoft.com/office/drawing/2014/chart" uri="{C3380CC4-5D6E-409C-BE32-E72D297353CC}">
              <c16:uniqueId val="{00000004-CB63-4D01-8BE2-0AEB6F8A99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Vorhandene Haustiere im Haushalt: Hund</a:t>
            </a:r>
            <a:br>
              <a:rPr lang="de-DE" baseline="0" noProof="0" dirty="0"/>
            </a:br>
            <a:r>
              <a:rPr lang="de-DE" baseline="0" noProof="0" dirty="0"/>
              <a:t>Digitale User versus Männer/Frauen, HH mit Kindern zwischen 0-13 Jahren, Hausbesitzer</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Ein Hund</c:v>
                </c:pt>
                <c:pt idx="1">
                  <c:v>Zwei Hunde</c:v>
                </c:pt>
                <c:pt idx="2">
                  <c:v>Drei und mehr Hunde</c:v>
                </c:pt>
                <c:pt idx="3">
                  <c:v>Keine Hunde, aber andere Haustiere</c:v>
                </c:pt>
              </c:strCache>
            </c:strRef>
          </c:cat>
          <c:val>
            <c:numRef>
              <c:f>Sheet1!$B$2:$B$5</c:f>
              <c:numCache>
                <c:formatCode>General</c:formatCode>
                <c:ptCount val="4"/>
                <c:pt idx="0">
                  <c:v>12.6</c:v>
                </c:pt>
                <c:pt idx="1">
                  <c:v>2.2999999999999998</c:v>
                </c:pt>
                <c:pt idx="2">
                  <c:v>0.4</c:v>
                </c:pt>
                <c:pt idx="3">
                  <c:v>12.6</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Hund</c:v>
                </c:pt>
                <c:pt idx="1">
                  <c:v>Zwei Hunde</c:v>
                </c:pt>
                <c:pt idx="2">
                  <c:v>Drei und mehr Hunde</c:v>
                </c:pt>
                <c:pt idx="3">
                  <c:v>Keine Hunde, aber andere Haustiere</c:v>
                </c:pt>
              </c:strCache>
            </c:strRef>
          </c:cat>
          <c:val>
            <c:numRef>
              <c:f>Sheet1!$C$2:$C$5</c:f>
              <c:numCache>
                <c:formatCode>General</c:formatCode>
                <c:ptCount val="4"/>
                <c:pt idx="0">
                  <c:v>11.8</c:v>
                </c:pt>
                <c:pt idx="1">
                  <c:v>2.2000000000000002</c:v>
                </c:pt>
                <c:pt idx="2">
                  <c:v>0.3</c:v>
                </c:pt>
                <c:pt idx="3">
                  <c:v>10.5</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Hund</c:v>
                </c:pt>
                <c:pt idx="1">
                  <c:v>Zwei Hunde</c:v>
                </c:pt>
                <c:pt idx="2">
                  <c:v>Drei und mehr Hunde</c:v>
                </c:pt>
                <c:pt idx="3">
                  <c:v>Keine Hunde, aber andere Haustiere</c:v>
                </c:pt>
              </c:strCache>
            </c:strRef>
          </c:cat>
          <c:val>
            <c:numRef>
              <c:f>Sheet1!$D$2:$D$5</c:f>
              <c:numCache>
                <c:formatCode>General</c:formatCode>
                <c:ptCount val="4"/>
                <c:pt idx="0">
                  <c:v>13.4</c:v>
                </c:pt>
                <c:pt idx="1">
                  <c:v>2.2999999999999998</c:v>
                </c:pt>
                <c:pt idx="2">
                  <c:v>0.6</c:v>
                </c:pt>
                <c:pt idx="3">
                  <c:v>14.7</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Kinder 0-13 im HH</c:v>
                </c:pt>
              </c:strCache>
            </c:strRef>
          </c:tx>
          <c:spPr>
            <a:solidFill>
              <a:srgbClr val="DCF0FA"/>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Hund</c:v>
                </c:pt>
                <c:pt idx="1">
                  <c:v>Zwei Hunde</c:v>
                </c:pt>
                <c:pt idx="2">
                  <c:v>Drei und mehr Hunde</c:v>
                </c:pt>
                <c:pt idx="3">
                  <c:v>Keine Hunde, aber andere Haustiere</c:v>
                </c:pt>
              </c:strCache>
            </c:strRef>
          </c:cat>
          <c:val>
            <c:numRef>
              <c:f>Sheet1!$E$2:$E$5</c:f>
              <c:numCache>
                <c:formatCode>General</c:formatCode>
                <c:ptCount val="4"/>
                <c:pt idx="0">
                  <c:v>12.8</c:v>
                </c:pt>
                <c:pt idx="1">
                  <c:v>2.2000000000000002</c:v>
                </c:pt>
                <c:pt idx="2">
                  <c:v>0.5</c:v>
                </c:pt>
                <c:pt idx="3">
                  <c:v>14.2</c:v>
                </c:pt>
              </c:numCache>
            </c:numRef>
          </c:val>
          <c:extLst>
            <c:ext xmlns:c16="http://schemas.microsoft.com/office/drawing/2014/chart" uri="{C3380CC4-5D6E-409C-BE32-E72D297353CC}">
              <c16:uniqueId val="{00000003-1755-9A4D-8742-8FAED2632739}"/>
            </c:ext>
          </c:extLst>
        </c:ser>
        <c:ser>
          <c:idx val="4"/>
          <c:order val="4"/>
          <c:tx>
            <c:strRef>
              <c:f>Sheet1!$F$1</c:f>
              <c:strCache>
                <c:ptCount val="1"/>
                <c:pt idx="0">
                  <c:v>Eigenes Haus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 Hund</c:v>
                </c:pt>
                <c:pt idx="1">
                  <c:v>Zwei Hunde</c:v>
                </c:pt>
                <c:pt idx="2">
                  <c:v>Drei und mehr Hunde</c:v>
                </c:pt>
                <c:pt idx="3">
                  <c:v>Keine Hunde, aber andere Haustiere</c:v>
                </c:pt>
              </c:strCache>
            </c:strRef>
          </c:cat>
          <c:val>
            <c:numRef>
              <c:f>Sheet1!$F$2:$F$5</c:f>
              <c:numCache>
                <c:formatCode>General</c:formatCode>
                <c:ptCount val="4"/>
                <c:pt idx="0">
                  <c:v>14.5</c:v>
                </c:pt>
                <c:pt idx="1">
                  <c:v>2.6</c:v>
                </c:pt>
                <c:pt idx="2">
                  <c:v>0.5</c:v>
                </c:pt>
                <c:pt idx="3">
                  <c:v>13.2</c:v>
                </c:pt>
              </c:numCache>
            </c:numRef>
          </c:val>
          <c:extLst>
            <c:ext xmlns:c16="http://schemas.microsoft.com/office/drawing/2014/chart" uri="{C3380CC4-5D6E-409C-BE32-E72D297353CC}">
              <c16:uniqueId val="{00000004-1755-9A4D-8742-8FAED2632739}"/>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20"/>
        </c:scaling>
        <c:delete val="0"/>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Produktinteresse: Körperpflege/Gesundheit (sehr stark/stark interessiert)</a:t>
            </a:r>
          </a:p>
        </c:rich>
      </c:tx>
      <c:overlay val="0"/>
    </c:title>
    <c:autoTitleDeleted val="0"/>
    <c:plotArea>
      <c:layout>
        <c:manualLayout>
          <c:layoutTarget val="inner"/>
          <c:xMode val="edge"/>
          <c:yMode val="edge"/>
          <c:x val="0.31534080034646178"/>
          <c:y val="0.1002887118271573"/>
          <c:w val="0.67054985149835322"/>
          <c:h val="0.86225518665009493"/>
        </c:manualLayout>
      </c:layout>
      <c:barChart>
        <c:barDir val="bar"/>
        <c:grouping val="clustered"/>
        <c:varyColors val="0"/>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55"/>
        </c:scaling>
        <c:delete val="1"/>
        <c:axPos val="b"/>
        <c:numFmt formatCode="#,##0" sourceLinked="0"/>
        <c:majorTickMark val="out"/>
        <c:minorTickMark val="none"/>
        <c:tickLblPos val="nextTo"/>
        <c:crossAx val="2083773176"/>
        <c:crosses val="max"/>
        <c:crossBetween val="between"/>
        <c:majorUnit val="5"/>
      </c:valAx>
      <c:spPr>
        <a:noFill/>
        <a:ln>
          <a:noFill/>
        </a:ln>
        <a:effectLst/>
      </c:spPr>
    </c:plotArea>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Vorhandene Haustiere im Haushalt: Katze</a:t>
            </a:r>
            <a:br>
              <a:rPr lang="de-DE" baseline="0" noProof="0" dirty="0"/>
            </a:br>
            <a:r>
              <a:rPr lang="de-DE" baseline="0" noProof="0" dirty="0"/>
              <a:t>Digitale User versus Männer/Frauen, HH mit Kindern zwischen 0-13 Jahren, Hausbesitzer</a:t>
            </a:r>
            <a:endParaRPr lang="de-DE" noProof="0" dirty="0"/>
          </a:p>
        </c:rich>
      </c:tx>
      <c:overlay val="0"/>
    </c:title>
    <c:autoTitleDeleted val="0"/>
    <c:plotArea>
      <c:layout/>
      <c:barChart>
        <c:barDir val="bar"/>
        <c:grouping val="clustered"/>
        <c:varyColors val="0"/>
        <c:ser>
          <c:idx val="0"/>
          <c:order val="0"/>
          <c:tx>
            <c:strRef>
              <c:f>Sheet1!$B$1</c:f>
              <c:strCache>
                <c:ptCount val="1"/>
                <c:pt idx="0">
                  <c:v>Alle digitalen User</c:v>
                </c:pt>
              </c:strCache>
            </c:strRef>
          </c:tx>
          <c:spPr>
            <a:solidFill>
              <a:srgbClr val="0092C6"/>
            </a:solidFill>
            <a:effectLst/>
          </c:spPr>
          <c:invertIfNegative val="1"/>
          <c:dLbls>
            <c:spPr>
              <a:noFill/>
              <a:ln>
                <a:noFill/>
              </a:ln>
              <a:effectLst/>
            </c:spPr>
            <c:txPr>
              <a:bodyPr/>
              <a:lstStyle/>
              <a:p>
                <a:pPr>
                  <a:defRPr>
                    <a:latin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Eine Katze</c:v>
                </c:pt>
                <c:pt idx="1">
                  <c:v>Zwei Katzen</c:v>
                </c:pt>
                <c:pt idx="2">
                  <c:v>Drei und mehr Katzen</c:v>
                </c:pt>
                <c:pt idx="3">
                  <c:v>Keine Katzen, aber andere Haustiere</c:v>
                </c:pt>
              </c:strCache>
            </c:strRef>
          </c:cat>
          <c:val>
            <c:numRef>
              <c:f>Sheet1!$B$2:$B$5</c:f>
              <c:numCache>
                <c:formatCode>General</c:formatCode>
                <c:ptCount val="4"/>
                <c:pt idx="0" formatCode="0.0">
                  <c:v>8</c:v>
                </c:pt>
                <c:pt idx="1">
                  <c:v>3.6</c:v>
                </c:pt>
                <c:pt idx="2">
                  <c:v>0.8</c:v>
                </c:pt>
                <c:pt idx="3">
                  <c:v>15.5</c:v>
                </c:pt>
              </c:numCache>
            </c:numRef>
          </c:val>
          <c:extLst>
            <c:ext xmlns:c14="http://schemas.microsoft.com/office/drawing/2007/8/2/chart" uri="{6F2FDCE9-48DA-4B69-8628-5D25D57E5C99}">
              <c14:invertSolidFillFmt>
                <c14:spPr xmlns:c14="http://schemas.microsoft.com/office/drawing/2007/8/2/chart">
                  <a:solidFill>
                    <a:srgbClr val="FFFFFF"/>
                  </a:solidFill>
                  <a:effectLst/>
                </c14:spPr>
              </c14:invertSolidFillFmt>
            </c:ext>
            <c:ext xmlns:c16="http://schemas.microsoft.com/office/drawing/2014/chart" uri="{C3380CC4-5D6E-409C-BE32-E72D297353CC}">
              <c16:uniqueId val="{00000000-C007-438E-B8B7-0D4F6C31EDD0}"/>
            </c:ext>
          </c:extLst>
        </c:ser>
        <c:ser>
          <c:idx val="1"/>
          <c:order val="1"/>
          <c:tx>
            <c:strRef>
              <c:f>Sheet1!$C$1</c:f>
              <c:strCache>
                <c:ptCount val="1"/>
                <c:pt idx="0">
                  <c:v>Männer</c:v>
                </c:pt>
              </c:strCache>
            </c:strRef>
          </c:tx>
          <c:spPr>
            <a:solidFill>
              <a:srgbClr val="7F7F7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Eine Katze</c:v>
                </c:pt>
                <c:pt idx="1">
                  <c:v>Zwei Katzen</c:v>
                </c:pt>
                <c:pt idx="2">
                  <c:v>Drei und mehr Katzen</c:v>
                </c:pt>
                <c:pt idx="3">
                  <c:v>Keine Katzen, aber andere Haustiere</c:v>
                </c:pt>
              </c:strCache>
            </c:strRef>
          </c:cat>
          <c:val>
            <c:numRef>
              <c:f>Sheet1!$C$2:$C$5</c:f>
              <c:numCache>
                <c:formatCode>General</c:formatCode>
                <c:ptCount val="4"/>
                <c:pt idx="0">
                  <c:v>6.4</c:v>
                </c:pt>
                <c:pt idx="1">
                  <c:v>3.1</c:v>
                </c:pt>
                <c:pt idx="2">
                  <c:v>0.8</c:v>
                </c:pt>
                <c:pt idx="3">
                  <c:v>14.5</c:v>
                </c:pt>
              </c:numCache>
            </c:numRef>
          </c:val>
          <c:extLst>
            <c:ext xmlns:c16="http://schemas.microsoft.com/office/drawing/2014/chart" uri="{C3380CC4-5D6E-409C-BE32-E72D297353CC}">
              <c16:uniqueId val="{00000000-53C9-1349-9DB7-BAC093B36B48}"/>
            </c:ext>
          </c:extLst>
        </c:ser>
        <c:ser>
          <c:idx val="2"/>
          <c:order val="2"/>
          <c:tx>
            <c:strRef>
              <c:f>Sheet1!$D$1</c:f>
              <c:strCache>
                <c:ptCount val="1"/>
                <c:pt idx="0">
                  <c:v>Frauen</c:v>
                </c:pt>
              </c:strCache>
            </c:strRef>
          </c:tx>
          <c:spPr>
            <a:solidFill>
              <a:srgbClr val="DCDCD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Eine Katze</c:v>
                </c:pt>
                <c:pt idx="1">
                  <c:v>Zwei Katzen</c:v>
                </c:pt>
                <c:pt idx="2">
                  <c:v>Drei und mehr Katzen</c:v>
                </c:pt>
                <c:pt idx="3">
                  <c:v>Keine Katzen, aber andere Haustiere</c:v>
                </c:pt>
              </c:strCache>
            </c:strRef>
          </c:cat>
          <c:val>
            <c:numRef>
              <c:f>Sheet1!$D$2:$D$5</c:f>
              <c:numCache>
                <c:formatCode>General</c:formatCode>
                <c:ptCount val="4"/>
                <c:pt idx="0">
                  <c:v>9.6</c:v>
                </c:pt>
                <c:pt idx="1">
                  <c:v>4.0999999999999996</c:v>
                </c:pt>
                <c:pt idx="2">
                  <c:v>0.8</c:v>
                </c:pt>
                <c:pt idx="3">
                  <c:v>16.600000000000001</c:v>
                </c:pt>
              </c:numCache>
            </c:numRef>
          </c:val>
          <c:extLst>
            <c:ext xmlns:c16="http://schemas.microsoft.com/office/drawing/2014/chart" uri="{C3380CC4-5D6E-409C-BE32-E72D297353CC}">
              <c16:uniqueId val="{00000001-53C9-1349-9DB7-BAC093B36B48}"/>
            </c:ext>
          </c:extLst>
        </c:ser>
        <c:ser>
          <c:idx val="3"/>
          <c:order val="3"/>
          <c:tx>
            <c:strRef>
              <c:f>Sheet1!$E$1</c:f>
              <c:strCache>
                <c:ptCount val="1"/>
                <c:pt idx="0">
                  <c:v>Kinder 0-13 im HH</c:v>
                </c:pt>
              </c:strCache>
            </c:strRef>
          </c:tx>
          <c:spPr>
            <a:solidFill>
              <a:srgbClr val="DCF0FA"/>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Eine Katze</c:v>
                </c:pt>
                <c:pt idx="1">
                  <c:v>Zwei Katzen</c:v>
                </c:pt>
                <c:pt idx="2">
                  <c:v>Drei und mehr Katzen</c:v>
                </c:pt>
                <c:pt idx="3">
                  <c:v>Keine Katzen, aber andere Haustiere</c:v>
                </c:pt>
              </c:strCache>
            </c:strRef>
          </c:cat>
          <c:val>
            <c:numRef>
              <c:f>Sheet1!$E$2:$E$5</c:f>
              <c:numCache>
                <c:formatCode>General</c:formatCode>
                <c:ptCount val="4"/>
                <c:pt idx="0">
                  <c:v>8.1999999999999993</c:v>
                </c:pt>
                <c:pt idx="1">
                  <c:v>4.5</c:v>
                </c:pt>
                <c:pt idx="2">
                  <c:v>0.8</c:v>
                </c:pt>
                <c:pt idx="3">
                  <c:v>16.100000000000001</c:v>
                </c:pt>
              </c:numCache>
            </c:numRef>
          </c:val>
          <c:extLst>
            <c:ext xmlns:c16="http://schemas.microsoft.com/office/drawing/2014/chart" uri="{C3380CC4-5D6E-409C-BE32-E72D297353CC}">
              <c16:uniqueId val="{00000003-1755-9A4D-8742-8FAED2632739}"/>
            </c:ext>
          </c:extLst>
        </c:ser>
        <c:ser>
          <c:idx val="4"/>
          <c:order val="4"/>
          <c:tx>
            <c:strRef>
              <c:f>Sheet1!$F$1</c:f>
              <c:strCache>
                <c:ptCount val="1"/>
                <c:pt idx="0">
                  <c:v>Eigenes Haus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Eine Katze</c:v>
                </c:pt>
                <c:pt idx="1">
                  <c:v>Zwei Katzen</c:v>
                </c:pt>
                <c:pt idx="2">
                  <c:v>Drei und mehr Katzen</c:v>
                </c:pt>
                <c:pt idx="3">
                  <c:v>Keine Katzen, aber andere Haustiere</c:v>
                </c:pt>
              </c:strCache>
            </c:strRef>
          </c:cat>
          <c:val>
            <c:numRef>
              <c:f>Sheet1!$F$2:$F$5</c:f>
              <c:numCache>
                <c:formatCode>General</c:formatCode>
                <c:ptCount val="4"/>
                <c:pt idx="0">
                  <c:v>8.5</c:v>
                </c:pt>
                <c:pt idx="1">
                  <c:v>3.8</c:v>
                </c:pt>
                <c:pt idx="2">
                  <c:v>0.9</c:v>
                </c:pt>
                <c:pt idx="3">
                  <c:v>17.600000000000001</c:v>
                </c:pt>
              </c:numCache>
            </c:numRef>
          </c:val>
          <c:extLst>
            <c:ext xmlns:c16="http://schemas.microsoft.com/office/drawing/2014/chart" uri="{C3380CC4-5D6E-409C-BE32-E72D297353CC}">
              <c16:uniqueId val="{00000004-1755-9A4D-8742-8FAED2632739}"/>
            </c:ext>
          </c:extLst>
        </c:ser>
        <c:dLbls>
          <c:dLblPos val="outEnd"/>
          <c:showLegendKey val="0"/>
          <c:showVal val="1"/>
          <c:showCatName val="0"/>
          <c:showSerName val="0"/>
          <c:showPercent val="0"/>
          <c:showBubbleSize val="0"/>
        </c:dLbls>
        <c:gapWidth val="150"/>
        <c:overlap val="-30"/>
        <c:axId val="2083773176"/>
        <c:axId val="2083776680"/>
      </c:barChart>
      <c:catAx>
        <c:axId val="2083773176"/>
        <c:scaling>
          <c:orientation val="maxMin"/>
        </c:scaling>
        <c:delete val="0"/>
        <c:axPos val="l"/>
        <c:numFmt formatCode="#,##0" sourceLinked="0"/>
        <c:majorTickMark val="out"/>
        <c:minorTickMark val="none"/>
        <c:tickLblPos val="nextTo"/>
        <c:spPr>
          <a:noFill/>
          <a:ln w="9525" cap="flat" cmpd="sng" algn="ctr">
            <a:solidFill>
              <a:schemeClr val="accent1"/>
            </a:solidFill>
            <a:round/>
          </a:ln>
          <a:effectLst/>
        </c:spPr>
        <c:txPr>
          <a:bodyPr rot="-60000000" vert="horz"/>
          <a:lstStyle/>
          <a:p>
            <a:pPr>
              <a:defRPr/>
            </a:pPr>
            <a:endParaRPr lang="de-DE"/>
          </a:p>
        </c:txPr>
        <c:crossAx val="2083776680"/>
        <c:crosses val="autoZero"/>
        <c:auto val="0"/>
        <c:lblAlgn val="ctr"/>
        <c:lblOffset val="100"/>
        <c:noMultiLvlLbl val="0"/>
      </c:catAx>
      <c:valAx>
        <c:axId val="2083776680"/>
        <c:scaling>
          <c:orientation val="minMax"/>
          <c:max val="20"/>
        </c:scaling>
        <c:delete val="0"/>
        <c:axPos val="b"/>
        <c:numFmt formatCode="#,##0" sourceLinked="0"/>
        <c:majorTickMark val="out"/>
        <c:minorTickMark val="none"/>
        <c:tickLblPos val="nextTo"/>
        <c:crossAx val="2083773176"/>
        <c:crosses val="max"/>
        <c:crossBetween val="between"/>
        <c:majorUnit val="5"/>
      </c:valAx>
      <c:spPr>
        <a:noFill/>
        <a:ln>
          <a:noFill/>
        </a:ln>
        <a:effectLst/>
      </c:spPr>
    </c:plotArea>
    <c:legend>
      <c:legendPos val="r"/>
      <c:overlay val="0"/>
    </c:legend>
    <c:plotVisOnly val="1"/>
    <c:dispBlanksAs val="gap"/>
    <c:showDLblsOverMax val="0"/>
  </c:chart>
  <c:spPr>
    <a:noFill/>
    <a:ln>
      <a:noFill/>
    </a:ln>
    <a:effectLst/>
  </c:spPr>
  <c:txPr>
    <a:bodyPr/>
    <a:lstStyle/>
    <a:p>
      <a:pPr>
        <a:defRPr sz="900">
          <a:solidFill>
            <a:schemeClr val="tx1"/>
          </a:solidFill>
          <a:effectLst/>
          <a:latin typeface="Verdana"/>
          <a:cs typeface="Verdana"/>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55E3FB0-4D90-4432-AF57-930C91099418}">
      <dgm:prSet phldrT="[Text]"/>
      <dgm:spPr>
        <a:solidFill>
          <a:srgbClr val="FECA65"/>
        </a:solidFill>
        <a:ln>
          <a:noFill/>
        </a:ln>
      </dgm:spPr>
      <dgm:t>
        <a:bodyPr rtlCol="0"/>
        <a:lstStyle/>
        <a:p>
          <a:pPr rtl="0"/>
          <a:endParaRPr lang="de-DE" noProof="0" dirty="0">
            <a:latin typeface="+mj-lt"/>
          </a:endParaRPr>
        </a:p>
      </dgm:t>
    </dgm:pt>
    <dgm:pt modelId="{CA8FC44E-2FD4-4562-A558-A0BA15E02677}" type="parTrans" cxnId="{47AF1776-8C01-4A97-898E-74CBDC175268}">
      <dgm:prSet/>
      <dgm:spPr/>
      <dgm:t>
        <a:bodyPr rtlCol="0"/>
        <a:lstStyle/>
        <a:p>
          <a:pPr rtl="0"/>
          <a:endParaRPr lang="de-DE" noProof="0" dirty="0">
            <a:latin typeface="Cabin" panose="020B0803050202020004" pitchFamily="34" charset="0"/>
          </a:endParaRPr>
        </a:p>
      </dgm:t>
    </dgm:pt>
    <dgm:pt modelId="{EA5182FC-59DD-4562-8F1A-90A1CB9418ED}" type="sibTrans" cxnId="{47AF1776-8C01-4A97-898E-74CBDC175268}">
      <dgm:prSet/>
      <dgm:spPr/>
      <dgm:t>
        <a:bodyPr rtlCol="0"/>
        <a:lstStyle/>
        <a:p>
          <a:pPr rtl="0"/>
          <a:endParaRPr lang="de-DE" noProof="0" dirty="0">
            <a:latin typeface="Cabin" panose="020B0803050202020004" pitchFamily="34" charset="0"/>
          </a:endParaRPr>
        </a:p>
      </dgm:t>
    </dgm:pt>
    <dgm:pt modelId="{884B8657-D33D-4E0A-A824-0AE8F0C858C3}">
      <dgm:prSet phldrT="[Text]"/>
      <dgm:spPr>
        <a:solidFill>
          <a:srgbClr val="FFEAC1">
            <a:alpha val="89804"/>
          </a:srgbClr>
        </a:solidFill>
        <a:ln>
          <a:noFill/>
        </a:ln>
      </dgm:spPr>
      <dgm:t>
        <a:bodyPr rtlCol="0"/>
        <a:lstStyle/>
        <a:p>
          <a:pPr rtl="0"/>
          <a:endParaRPr lang="de-DE" noProof="0" dirty="0">
            <a:latin typeface="+mj-lt"/>
          </a:endParaRPr>
        </a:p>
      </dgm:t>
    </dgm:pt>
    <dgm:pt modelId="{8623F71C-0BFC-4ACC-AB4E-990BE1864E4C}" type="parTrans" cxnId="{12443457-0F78-402C-9DBB-1014085FAA6D}">
      <dgm:prSet/>
      <dgm:spPr/>
      <dgm:t>
        <a:bodyPr rtlCol="0"/>
        <a:lstStyle/>
        <a:p>
          <a:pPr rtl="0"/>
          <a:endParaRPr lang="de-DE" noProof="0" dirty="0">
            <a:latin typeface="Cabin" panose="020B0803050202020004" pitchFamily="34" charset="0"/>
          </a:endParaRPr>
        </a:p>
      </dgm:t>
    </dgm:pt>
    <dgm:pt modelId="{4A8341CC-F999-4B28-8D1C-55B370158749}" type="sibTrans" cxnId="{12443457-0F78-402C-9DBB-1014085FAA6D}">
      <dgm:prSet/>
      <dgm:spPr/>
      <dgm:t>
        <a:bodyPr rtlCol="0"/>
        <a:lstStyle/>
        <a:p>
          <a:pPr rtl="0"/>
          <a:endParaRPr lang="de-DE" noProof="0" dirty="0">
            <a:latin typeface="Cabin" panose="020B0803050202020004" pitchFamily="34" charset="0"/>
          </a:endParaRPr>
        </a:p>
      </dgm:t>
    </dgm:pt>
    <dgm:pt modelId="{29BE108A-557B-436C-A249-1801D18C6C06}">
      <dgm:prSet phldrT="[Text]"/>
      <dgm:spPr>
        <a:solidFill>
          <a:srgbClr val="D4D4D4"/>
        </a:solidFill>
        <a:ln>
          <a:noFill/>
        </a:ln>
      </dgm:spPr>
      <dgm:t>
        <a:bodyPr rtlCol="0"/>
        <a:lstStyle/>
        <a:p>
          <a:pPr rtl="0"/>
          <a:endParaRPr lang="de-DE" noProof="0" dirty="0">
            <a:latin typeface="+mj-lt"/>
          </a:endParaRPr>
        </a:p>
      </dgm:t>
    </dgm:pt>
    <dgm:pt modelId="{B7D01297-ABE7-4E0E-8221-9D5E80020B20}" type="parTrans" cxnId="{61F335A9-C303-4AAE-9C3E-6A9D91303852}">
      <dgm:prSet/>
      <dgm:spPr/>
      <dgm:t>
        <a:bodyPr rtlCol="0"/>
        <a:lstStyle/>
        <a:p>
          <a:pPr rtl="0"/>
          <a:endParaRPr lang="de-DE" noProof="0" dirty="0">
            <a:latin typeface="Cabin" panose="020B0803050202020004" pitchFamily="34" charset="0"/>
          </a:endParaRPr>
        </a:p>
      </dgm:t>
    </dgm:pt>
    <dgm:pt modelId="{4B742242-C444-45FE-A829-3316DDC4AD15}" type="sibTrans" cxnId="{61F335A9-C303-4AAE-9C3E-6A9D91303852}">
      <dgm:prSet/>
      <dgm:spPr/>
      <dgm:t>
        <a:bodyPr rtlCol="0"/>
        <a:lstStyle/>
        <a:p>
          <a:pPr rtl="0"/>
          <a:endParaRPr lang="de-DE" noProof="0" dirty="0">
            <a:latin typeface="Cabin" panose="020B0803050202020004" pitchFamily="34" charset="0"/>
          </a:endParaRPr>
        </a:p>
      </dgm:t>
    </dgm:pt>
    <dgm:pt modelId="{52E90D9B-A451-4ECB-A988-65D7E0721C56}">
      <dgm:prSet phldrT="[Text]"/>
      <dgm:spPr>
        <a:solidFill>
          <a:srgbClr val="F0F0F0">
            <a:alpha val="89804"/>
          </a:srgbClr>
        </a:solidFill>
        <a:ln>
          <a:noFill/>
        </a:ln>
      </dgm:spPr>
      <dgm:t>
        <a:bodyPr rtlCol="0"/>
        <a:lstStyle/>
        <a:p>
          <a:pPr rtl="0"/>
          <a:endParaRPr lang="de-DE" noProof="0" dirty="0">
            <a:latin typeface="+mj-lt"/>
          </a:endParaRPr>
        </a:p>
      </dgm:t>
    </dgm:pt>
    <dgm:pt modelId="{57B5EEEF-B9CF-4B12-A6F2-2653CE0F1AAB}" type="parTrans" cxnId="{B27F0AE5-D875-43F4-96FC-12B0B6B2DA22}">
      <dgm:prSet/>
      <dgm:spPr/>
      <dgm:t>
        <a:bodyPr rtlCol="0"/>
        <a:lstStyle/>
        <a:p>
          <a:pPr rtl="0"/>
          <a:endParaRPr lang="de-DE" noProof="0" dirty="0">
            <a:latin typeface="Cabin" panose="020B0803050202020004" pitchFamily="34" charset="0"/>
          </a:endParaRPr>
        </a:p>
      </dgm:t>
    </dgm:pt>
    <dgm:pt modelId="{167C8509-3D1F-4C9D-9F18-AC084954BA2F}" type="sibTrans" cxnId="{B27F0AE5-D875-43F4-96FC-12B0B6B2DA22}">
      <dgm:prSet/>
      <dgm:spPr/>
      <dgm:t>
        <a:bodyPr rtlCol="0"/>
        <a:lstStyle/>
        <a:p>
          <a:pPr rtl="0"/>
          <a:endParaRPr lang="de-DE" noProof="0" dirty="0">
            <a:latin typeface="Cabin" panose="020B0803050202020004" pitchFamily="34" charset="0"/>
          </a:endParaRPr>
        </a:p>
      </dgm:t>
    </dgm:pt>
    <dgm:pt modelId="{1E48E268-1ACC-48A8-A6FC-608213A71B3E}">
      <dgm:prSet phldrT="[Text]"/>
      <dgm:spPr>
        <a:solidFill>
          <a:srgbClr val="FF9600"/>
        </a:solidFill>
        <a:ln>
          <a:noFill/>
        </a:ln>
      </dgm:spPr>
      <dgm:t>
        <a:bodyPr rtlCol="0"/>
        <a:lstStyle/>
        <a:p>
          <a:pPr rtl="0"/>
          <a:endParaRPr lang="de-DE" noProof="0" dirty="0">
            <a:latin typeface="+mj-lt"/>
          </a:endParaRPr>
        </a:p>
      </dgm:t>
    </dgm:pt>
    <dgm:pt modelId="{503824B4-8C17-4D13-A4C5-C8A24A5AC199}" type="parTrans" cxnId="{7F4E1ECF-CF30-4566-9320-47B921495474}">
      <dgm:prSet/>
      <dgm:spPr/>
      <dgm:t>
        <a:bodyPr rtlCol="0"/>
        <a:lstStyle/>
        <a:p>
          <a:pPr rtl="0"/>
          <a:endParaRPr lang="de-DE" noProof="0" dirty="0">
            <a:latin typeface="Cabin" panose="020B0803050202020004" pitchFamily="34" charset="0"/>
          </a:endParaRPr>
        </a:p>
      </dgm:t>
    </dgm:pt>
    <dgm:pt modelId="{C72BC438-006C-44E7-B611-8802C0408E43}" type="sibTrans" cxnId="{7F4E1ECF-CF30-4566-9320-47B921495474}">
      <dgm:prSet/>
      <dgm:spPr/>
      <dgm:t>
        <a:bodyPr rtlCol="0"/>
        <a:lstStyle/>
        <a:p>
          <a:pPr rtl="0"/>
          <a:endParaRPr lang="de-DE" noProof="0" dirty="0">
            <a:latin typeface="Cabin" panose="020B0803050202020004" pitchFamily="34" charset="0"/>
          </a:endParaRPr>
        </a:p>
      </dgm:t>
    </dgm:pt>
    <dgm:pt modelId="{E0464B81-882A-44EC-B5AE-38F317FDC978}">
      <dgm:prSet phldrT="[Text]"/>
      <dgm:spPr>
        <a:solidFill>
          <a:srgbClr val="FFD79B">
            <a:alpha val="89804"/>
          </a:srgbClr>
        </a:solidFill>
        <a:ln>
          <a:noFill/>
        </a:ln>
      </dgm:spPr>
      <dgm:t>
        <a:bodyPr rtlCol="0"/>
        <a:lstStyle/>
        <a:p>
          <a:pPr rtl="0"/>
          <a:endParaRPr lang="de-DE" noProof="0" dirty="0">
            <a:latin typeface="+mj-lt"/>
          </a:endParaRPr>
        </a:p>
      </dgm:t>
    </dgm:pt>
    <dgm:pt modelId="{72D2B397-D1BA-48AD-A3C5-116A8455487E}" type="parTrans" cxnId="{2BCEFC94-BCF3-48AE-B7F3-73DB57E4A22D}">
      <dgm:prSet/>
      <dgm:spPr/>
      <dgm:t>
        <a:bodyPr rtlCol="0"/>
        <a:lstStyle/>
        <a:p>
          <a:pPr rtl="0"/>
          <a:endParaRPr lang="de-DE" noProof="0" dirty="0">
            <a:latin typeface="Cabin" panose="020B0803050202020004" pitchFamily="34" charset="0"/>
          </a:endParaRPr>
        </a:p>
      </dgm:t>
    </dgm:pt>
    <dgm:pt modelId="{07416259-E870-4C04-884F-481BE2963EAE}" type="sibTrans" cxnId="{2BCEFC94-BCF3-48AE-B7F3-73DB57E4A22D}">
      <dgm:prSet/>
      <dgm:spPr/>
      <dgm:t>
        <a:bodyPr rtlCol="0"/>
        <a:lstStyle/>
        <a:p>
          <a:pPr rtl="0"/>
          <a:endParaRPr lang="de-DE" noProof="0" dirty="0">
            <a:latin typeface="Cabin" panose="020B0803050202020004" pitchFamily="34" charset="0"/>
          </a:endParaRPr>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custLinFactNeighborX="-979" custLinFactNeighborY="-76156"/>
      <dgm:spPr/>
    </dgm:pt>
    <dgm:pt modelId="{74B3C4B7-20AD-4945-8126-5056D9CFA6CE}" type="pres">
      <dgm:prSet presAssocID="{355E3FB0-4D90-4432-AF57-930C91099418}" presName="descendantArrow" presStyleLbl="bgAccFollowNode1" presStyleIdx="2" presStyleCnt="3" custLinFactY="-55979" custLinFactNeighborX="1152" custLinFactNeighborY="-100000"/>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12443457-0F78-402C-9DBB-1014085FAA6D}" srcId="{355E3FB0-4D90-4432-AF57-930C91099418}" destId="{884B8657-D33D-4E0A-A824-0AE8F0C858C3}" srcOrd="0" destOrd="0" parTransId="{8623F71C-0BFC-4ACC-AB4E-990BE1864E4C}" sibTransId="{4A8341CC-F999-4B28-8D1C-55B370158749}"/>
    <dgm:cxn modelId="{47AF1776-8C01-4A97-898E-74CBDC175268}" srcId="{4F6C6A28-CC57-45C3-B713-68F2EFC8A4E6}" destId="{355E3FB0-4D90-4432-AF57-930C91099418}" srcOrd="0" destOrd="0" parTransId="{CA8FC44E-2FD4-4562-A558-A0BA15E02677}" sibTransId="{EA5182FC-59DD-4562-8F1A-90A1CB9418ED}"/>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491066"/>
          <a:ext cx="1571386" cy="817623"/>
        </a:xfrm>
        <a:prstGeom prst="rect">
          <a:avLst/>
        </a:prstGeom>
        <a:solidFill>
          <a:srgbClr val="FF9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a:off x="0" y="2491066"/>
        <a:ext cx="1571386" cy="817623"/>
      </dsp:txXfrm>
    </dsp:sp>
    <dsp:sp modelId="{BFF3A099-991E-4C39-A76D-B1A15F6185FC}">
      <dsp:nvSpPr>
        <dsp:cNvPr id="0" name=""/>
        <dsp:cNvSpPr/>
      </dsp:nvSpPr>
      <dsp:spPr>
        <a:xfrm>
          <a:off x="1571385" y="2491066"/>
          <a:ext cx="4714158" cy="817623"/>
        </a:xfrm>
        <a:prstGeom prst="rect">
          <a:avLst/>
        </a:prstGeom>
        <a:solidFill>
          <a:srgbClr val="FFD79B">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2491066"/>
        <a:ext cx="4714158" cy="817623"/>
      </dsp:txXfrm>
    </dsp:sp>
    <dsp:sp modelId="{B572971A-69E2-4612-9AE9-2D297FC1D105}">
      <dsp:nvSpPr>
        <dsp:cNvPr id="0" name=""/>
        <dsp:cNvSpPr/>
      </dsp:nvSpPr>
      <dsp:spPr>
        <a:xfrm rot="10800000">
          <a:off x="0" y="1245825"/>
          <a:ext cx="1571386" cy="1257505"/>
        </a:xfrm>
        <a:prstGeom prst="upArrowCallout">
          <a:avLst>
            <a:gd name="adj1" fmla="val 5000"/>
            <a:gd name="adj2" fmla="val 10000"/>
            <a:gd name="adj3" fmla="val 15000"/>
            <a:gd name="adj4" fmla="val 64977"/>
          </a:avLst>
        </a:prstGeom>
        <a:solidFill>
          <a:srgbClr val="D4D4D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1245825"/>
        <a:ext cx="1571386" cy="817378"/>
      </dsp:txXfrm>
    </dsp:sp>
    <dsp:sp modelId="{9B56BC1C-DD08-4C02-A4B7-C2C2F8FB002B}">
      <dsp:nvSpPr>
        <dsp:cNvPr id="0" name=""/>
        <dsp:cNvSpPr/>
      </dsp:nvSpPr>
      <dsp:spPr>
        <a:xfrm>
          <a:off x="1571385" y="1245825"/>
          <a:ext cx="4714158" cy="817378"/>
        </a:xfrm>
        <a:prstGeom prst="rect">
          <a:avLst/>
        </a:prstGeom>
        <a:solidFill>
          <a:srgbClr val="F0F0F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1245825"/>
        <a:ext cx="4714158" cy="817378"/>
      </dsp:txXfrm>
    </dsp:sp>
    <dsp:sp modelId="{B0EECA9C-951C-4D9E-8CEE-394BCB22CEF0}">
      <dsp:nvSpPr>
        <dsp:cNvPr id="0" name=""/>
        <dsp:cNvSpPr/>
      </dsp:nvSpPr>
      <dsp:spPr>
        <a:xfrm rot="10800000">
          <a:off x="0" y="0"/>
          <a:ext cx="1571386" cy="1257505"/>
        </a:xfrm>
        <a:prstGeom prst="upArrowCallout">
          <a:avLst>
            <a:gd name="adj1" fmla="val 5000"/>
            <a:gd name="adj2" fmla="val 10000"/>
            <a:gd name="adj3" fmla="val 15000"/>
            <a:gd name="adj4" fmla="val 64977"/>
          </a:avLst>
        </a:prstGeom>
        <a:solidFill>
          <a:srgbClr val="FECA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0"/>
        <a:ext cx="1571386" cy="817378"/>
      </dsp:txXfrm>
    </dsp:sp>
    <dsp:sp modelId="{74B3C4B7-20AD-4945-8126-5056D9CFA6CE}">
      <dsp:nvSpPr>
        <dsp:cNvPr id="0" name=""/>
        <dsp:cNvSpPr/>
      </dsp:nvSpPr>
      <dsp:spPr>
        <a:xfrm>
          <a:off x="1571385" y="0"/>
          <a:ext cx="4714158" cy="817378"/>
        </a:xfrm>
        <a:prstGeom prst="rect">
          <a:avLst/>
        </a:prstGeom>
        <a:solidFill>
          <a:srgbClr val="FFEA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0"/>
        <a:ext cx="4714158" cy="8173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kale nach unten gerichteter Pfeilprozess"/>
  <dgm:desc val="Hiermit können Sie einen Verlauf, eine Zeitachse, aufeinanderfolgende Schritte etwa in einer Aufgabe, einem Prozess oder einem Workflow darstellen, oder eine Bewegung oder Richtung hervorheben. Ebene 1 wird in Pfeilform angezeigt, während Ebene 2 unter den Pfeilformen aufscheint."/>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771806-A88D-4281-9C6E-052C25C63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5076CB2-CF1A-4F31-93A4-D60BF1BF3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8B4-65C7-452B-A4F3-021FCDAE3F38}" type="datetimeFigureOut">
              <a:rPr lang="de-DE" smtClean="0"/>
              <a:t>30.05.21</a:t>
            </a:fld>
            <a:endParaRPr lang="de-DE" dirty="0"/>
          </a:p>
        </p:txBody>
      </p:sp>
      <p:sp>
        <p:nvSpPr>
          <p:cNvPr id="4" name="Fußzeilenplatzhalter 3">
            <a:extLst>
              <a:ext uri="{FF2B5EF4-FFF2-40B4-BE49-F238E27FC236}">
                <a16:creationId xmlns:a16="http://schemas.microsoft.com/office/drawing/2014/main" id="{64A5C279-D0DB-49CA-B0E8-0EFB3046A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3A3711D-C025-494F-B41C-F59133765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B1078-4DED-4F3E-9493-3E3C3FEBAECF}" type="slidenum">
              <a:rPr lang="de-DE" smtClean="0"/>
              <a:t>‹Nr.›</a:t>
            </a:fld>
            <a:endParaRPr lang="de-DE" dirty="0"/>
          </a:p>
        </p:txBody>
      </p:sp>
    </p:spTree>
    <p:extLst>
      <p:ext uri="{BB962C8B-B14F-4D97-AF65-F5344CB8AC3E}">
        <p14:creationId xmlns:p14="http://schemas.microsoft.com/office/powerpoint/2010/main" val="3662656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37019-2BB3-4FA5-AB85-AC2E425D65A9}" type="datetimeFigureOut">
              <a:rPr lang="de-DE" smtClean="0"/>
              <a:t>30.05.21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56F77-AD68-430B-B964-93D0FBD58B33}" type="slidenum">
              <a:rPr lang="de-DE" smtClean="0"/>
              <a:t>‹Nr.›</a:t>
            </a:fld>
            <a:endParaRPr lang="de-DE"/>
          </a:p>
        </p:txBody>
      </p:sp>
    </p:spTree>
    <p:extLst>
      <p:ext uri="{BB962C8B-B14F-4D97-AF65-F5344CB8AC3E}">
        <p14:creationId xmlns:p14="http://schemas.microsoft.com/office/powerpoint/2010/main" val="30799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ADC75-2138-8D47-8D31-5C06E1339AE8}"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963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eanweisungn (vor Präsentaton lösch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8D60998-73AF-44C8-A52B-28359F2A0C94}"/>
              </a:ext>
            </a:extLst>
          </p:cNvPr>
          <p:cNvSpPr txBox="1"/>
          <p:nvPr userDrawn="1"/>
        </p:nvSpPr>
        <p:spPr>
          <a:xfrm>
            <a:off x="3374122" y="2090172"/>
            <a:ext cx="5659655" cy="3323987"/>
          </a:xfrm>
          <a:prstGeom prst="rect">
            <a:avLst/>
          </a:prstGeom>
          <a:noFill/>
          <a:ln w="19050">
            <a:solidFill>
              <a:schemeClr val="accent1"/>
            </a:solidFill>
          </a:ln>
        </p:spPr>
        <p:txBody>
          <a:bodyPr wrap="square" rtlCol="0">
            <a:spAutoFit/>
          </a:bodyPr>
          <a:lstStyle/>
          <a:p>
            <a:r>
              <a:rPr lang="de-DE" sz="1400" dirty="0"/>
              <a:t>Hallo, schön dass Ihr diesen Master benutzt! </a:t>
            </a:r>
          </a:p>
          <a:p>
            <a:endParaRPr lang="de-DE" sz="1400" dirty="0"/>
          </a:p>
          <a:p>
            <a:r>
              <a:rPr lang="de-DE" sz="1400" dirty="0"/>
              <a:t>Zu aller erst bitten wir Euch die Führungslinien unter Ansicht anzuhaken, damit sie die Ausrichtungen usw. gut verstehen und anwenden können.</a:t>
            </a:r>
          </a:p>
          <a:p>
            <a:endParaRPr lang="de-DE" sz="1400" dirty="0"/>
          </a:p>
          <a:p>
            <a:r>
              <a:rPr lang="de-DE" sz="1400" dirty="0"/>
              <a:t>Des weiteren befinden sich  auf einigen Folien dieses Masters Kästen mit Text, wie dieser hier. Oder auch Folien, die mit einem solchen Kasten umrahmt sind wie auf dieser Folie. Diese Kästen beinhalten Regieanweisungen, also Hinweise, die bei Benutzung dieses Folien-Masters zu beachten sind. Habt Ihr diese Hinweise gelesen und zur Kenntnis genommen, solltet Ihr diese im Anschluss löschen, denn sie sind kein Teil des Designs. Auch diese Folie sollte auf keinen Fall als Layout verwendet werden und nach dem Lesen gelöscht werden. </a:t>
            </a:r>
          </a:p>
        </p:txBody>
      </p:sp>
      <p:sp>
        <p:nvSpPr>
          <p:cNvPr id="4" name="Rechteck 3">
            <a:extLst>
              <a:ext uri="{FF2B5EF4-FFF2-40B4-BE49-F238E27FC236}">
                <a16:creationId xmlns:a16="http://schemas.microsoft.com/office/drawing/2014/main" id="{1ED3D1CE-CF49-46C3-A390-AA3F80DCC452}"/>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805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Zwischentitel_ein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Teile der Schriften weiß sind</a:t>
            </a:r>
          </a:p>
        </p:txBody>
      </p:sp>
      <p:sp>
        <p:nvSpPr>
          <p:cNvPr id="9" name="Textplatzhalter 2">
            <a:extLst>
              <a:ext uri="{FF2B5EF4-FFF2-40B4-BE49-F238E27FC236}">
                <a16:creationId xmlns:a16="http://schemas.microsoft.com/office/drawing/2014/main" id="{6C99BDE3-5596-4567-8A56-703350BBBD37}"/>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7" name="Textplatzhalter 7">
            <a:extLst>
              <a:ext uri="{FF2B5EF4-FFF2-40B4-BE49-F238E27FC236}">
                <a16:creationId xmlns:a16="http://schemas.microsoft.com/office/drawing/2014/main" id="{EBA5A9A7-74FB-41C0-A730-D31B71E89459}"/>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15034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D0C82A2E-789A-4EA9-9930-5283EAA23A2D}"/>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
        <p:nvSpPr>
          <p:cNvPr id="8" name="Textplatzhalter 7">
            <a:extLst>
              <a:ext uri="{FF2B5EF4-FFF2-40B4-BE49-F238E27FC236}">
                <a16:creationId xmlns:a16="http://schemas.microsoft.com/office/drawing/2014/main" id="{0EB2D17D-C336-4F48-B152-657D4D1CBD48}"/>
              </a:ext>
            </a:extLst>
          </p:cNvPr>
          <p:cNvSpPr>
            <a:spLocks noGrp="1"/>
          </p:cNvSpPr>
          <p:nvPr>
            <p:ph type="body" sz="quarter" idx="10" hasCustomPrompt="1"/>
          </p:nvPr>
        </p:nvSpPr>
        <p:spPr>
          <a:xfrm>
            <a:off x="672667" y="1786886"/>
            <a:ext cx="9887383" cy="4055114"/>
          </a:xfrm>
          <a:prstGeom prst="rect">
            <a:avLst/>
          </a:prstGeom>
        </p:spPr>
        <p:txBody>
          <a:bodyPr/>
          <a:lstStyle>
            <a:lvl1pPr marL="182563" indent="-182563">
              <a:lnSpc>
                <a:spcPct val="100000"/>
              </a:lnSpc>
              <a:spcBef>
                <a:spcPts val="0"/>
              </a:spcBef>
              <a:buFont typeface="Arial" panose="020B0604020202020204" pitchFamily="34" charset="0"/>
              <a:buChar char="•"/>
              <a:defRPr sz="2000"/>
            </a:lvl1pPr>
          </a:lstStyle>
          <a:p>
            <a:pPr lvl="0"/>
            <a:r>
              <a:rPr lang="de-DE" dirty="0"/>
              <a:t>Text einfügen </a:t>
            </a:r>
          </a:p>
        </p:txBody>
      </p:sp>
      <p:sp>
        <p:nvSpPr>
          <p:cNvPr id="10" name="Textplatzhalter 9">
            <a:extLst>
              <a:ext uri="{FF2B5EF4-FFF2-40B4-BE49-F238E27FC236}">
                <a16:creationId xmlns:a16="http://schemas.microsoft.com/office/drawing/2014/main" id="{2986E491-F554-4549-ACA7-8EE7EB636529}"/>
              </a:ext>
            </a:extLst>
          </p:cNvPr>
          <p:cNvSpPr>
            <a:spLocks noGrp="1"/>
          </p:cNvSpPr>
          <p:nvPr>
            <p:ph type="body" sz="quarter" idx="11" hasCustomPrompt="1"/>
          </p:nvPr>
        </p:nvSpPr>
        <p:spPr>
          <a:xfrm>
            <a:off x="692979" y="6197600"/>
            <a:ext cx="8466138"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pic>
        <p:nvPicPr>
          <p:cNvPr id="9" name="Grafik 8">
            <a:extLst>
              <a:ext uri="{FF2B5EF4-FFF2-40B4-BE49-F238E27FC236}">
                <a16:creationId xmlns:a16="http://schemas.microsoft.com/office/drawing/2014/main" id="{6D2E12EB-6729-499C-AD18-8277CC58A58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1" name="Textplatzhalter 2">
            <a:extLst>
              <a:ext uri="{FF2B5EF4-FFF2-40B4-BE49-F238E27FC236}">
                <a16:creationId xmlns:a16="http://schemas.microsoft.com/office/drawing/2014/main" id="{0AAB05A5-BAF4-4E07-9CD9-767C304A725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 name="Textplatzhalter 17">
            <a:extLst>
              <a:ext uri="{FF2B5EF4-FFF2-40B4-BE49-F238E27FC236}">
                <a16:creationId xmlns:a16="http://schemas.microsoft.com/office/drawing/2014/main" id="{11252AD4-567D-4D1A-855D-9E387E7BC949}"/>
              </a:ext>
            </a:extLst>
          </p:cNvPr>
          <p:cNvSpPr>
            <a:spLocks noGrp="1"/>
          </p:cNvSpPr>
          <p:nvPr>
            <p:ph type="body" sz="quarter" idx="15" hasCustomPrompt="1"/>
          </p:nvPr>
        </p:nvSpPr>
        <p:spPr>
          <a:xfrm>
            <a:off x="4816548" y="139367"/>
            <a:ext cx="5094361" cy="1469719"/>
          </a:xfrm>
          <a:prstGeom prst="rect">
            <a:avLst/>
          </a:prstGeom>
          <a:ln w="19050">
            <a:solidFill>
              <a:schemeClr val="accent1"/>
            </a:solidFill>
          </a:ln>
        </p:spPr>
        <p:txBody>
          <a:bodyPr/>
          <a:lstStyle>
            <a:lvl1pPr marL="0" indent="0">
              <a:lnSpc>
                <a:spcPct val="100000"/>
              </a:lnSpc>
              <a:buNone/>
              <a:defRPr sz="1400"/>
            </a:lvl1pPr>
          </a:lstStyle>
          <a:p>
            <a:pPr lvl="0"/>
            <a:r>
              <a:rPr lang="de-DE" dirty="0"/>
              <a:t>Die „Zunge“ ist rausschiebbar. Je nachdem wie lang der Text ist, kann man sie bis kurz vor der linken Rundung rausschieben.  Der erste Buchstabe des Titels sollte immer mit der dritten vertikalen Führungslinie beginnen. Wenn Titel zu lang ist, kann man notfalls auch auf 20 Pkt. runtergehen. Die Überschrift darf nicht zweizeilig sein. </a:t>
            </a:r>
          </a:p>
          <a:p>
            <a:pPr lvl="0"/>
            <a:endParaRPr lang="de-DE" dirty="0"/>
          </a:p>
        </p:txBody>
      </p:sp>
      <p:sp>
        <p:nvSpPr>
          <p:cNvPr id="13" name="Textfeld 12">
            <a:extLst>
              <a:ext uri="{FF2B5EF4-FFF2-40B4-BE49-F238E27FC236}">
                <a16:creationId xmlns:a16="http://schemas.microsoft.com/office/drawing/2014/main" id="{F0B93553-FDFB-40BB-8BA2-CA43CDCAC37C}"/>
              </a:ext>
            </a:extLst>
          </p:cNvPr>
          <p:cNvSpPr txBox="1"/>
          <p:nvPr userDrawn="1"/>
        </p:nvSpPr>
        <p:spPr>
          <a:xfrm rot="16200000">
            <a:off x="11381680" y="5976434"/>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Tree>
    <p:extLst>
      <p:ext uri="{BB962C8B-B14F-4D97-AF65-F5344CB8AC3E}">
        <p14:creationId xmlns:p14="http://schemas.microsoft.com/office/powerpoint/2010/main" val="340363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nig Text">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29AF4C2E-D317-4DC9-A9FC-3E5EEBD5AD17}"/>
              </a:ext>
            </a:extLst>
          </p:cNvPr>
          <p:cNvSpPr>
            <a:spLocks noGrp="1"/>
          </p:cNvSpPr>
          <p:nvPr>
            <p:ph type="body" sz="quarter" idx="10" hasCustomPrompt="1"/>
          </p:nvPr>
        </p:nvSpPr>
        <p:spPr>
          <a:xfrm>
            <a:off x="677155" y="1786886"/>
            <a:ext cx="9882895" cy="4055114"/>
          </a:xfrm>
          <a:prstGeom prst="rect">
            <a:avLst/>
          </a:prstGeom>
        </p:spPr>
        <p:txBody>
          <a:bodyPr/>
          <a:lstStyle>
            <a:lvl1pPr marL="355600" indent="-355600">
              <a:lnSpc>
                <a:spcPct val="100000"/>
              </a:lnSpc>
              <a:spcBef>
                <a:spcPts val="0"/>
              </a:spcBef>
              <a:buFont typeface="Arial" panose="020B0604020202020204" pitchFamily="34" charset="0"/>
              <a:buChar char="•"/>
              <a:defRPr sz="3600"/>
            </a:lvl1pPr>
          </a:lstStyle>
          <a:p>
            <a:pPr lvl="0"/>
            <a:r>
              <a:rPr lang="de-DE" dirty="0"/>
              <a:t>Text einfügen</a:t>
            </a:r>
          </a:p>
          <a:p>
            <a:pPr lvl="0"/>
            <a:endParaRPr lang="de-DE" dirty="0"/>
          </a:p>
        </p:txBody>
      </p:sp>
      <p:pic>
        <p:nvPicPr>
          <p:cNvPr id="7" name="Grafik 6">
            <a:extLst>
              <a:ext uri="{FF2B5EF4-FFF2-40B4-BE49-F238E27FC236}">
                <a16:creationId xmlns:a16="http://schemas.microsoft.com/office/drawing/2014/main" id="{86C557D6-7604-4233-BC4D-EEE37F1933E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2">
            <a:extLst>
              <a:ext uri="{FF2B5EF4-FFF2-40B4-BE49-F238E27FC236}">
                <a16:creationId xmlns:a16="http://schemas.microsoft.com/office/drawing/2014/main" id="{6C511993-5235-4EE0-A60D-4DDD14035EB5}"/>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Textfeld 7">
            <a:extLst>
              <a:ext uri="{FF2B5EF4-FFF2-40B4-BE49-F238E27FC236}">
                <a16:creationId xmlns:a16="http://schemas.microsoft.com/office/drawing/2014/main" id="{14132F41-131E-4ADA-83C9-D6BAC1602193}"/>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214A97CD-B29A-412B-9687-9D7060B300C1}"/>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3453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fzählungsfolie 1">
    <p:spTree>
      <p:nvGrpSpPr>
        <p:cNvPr id="1" name=""/>
        <p:cNvGrpSpPr/>
        <p:nvPr/>
      </p:nvGrpSpPr>
      <p:grpSpPr>
        <a:xfrm>
          <a:off x="0" y="0"/>
          <a:ext cx="0" cy="0"/>
          <a:chOff x="0" y="0"/>
          <a:chExt cx="0" cy="0"/>
        </a:xfrm>
      </p:grpSpPr>
      <p:sp>
        <p:nvSpPr>
          <p:cNvPr id="10" name="Textplatzhalter 8">
            <a:extLst>
              <a:ext uri="{FF2B5EF4-FFF2-40B4-BE49-F238E27FC236}">
                <a16:creationId xmlns:a16="http://schemas.microsoft.com/office/drawing/2014/main" id="{1598EAE4-5ACD-4752-87E3-6FF0E0B419B0}"/>
              </a:ext>
            </a:extLst>
          </p:cNvPr>
          <p:cNvSpPr>
            <a:spLocks noGrp="1"/>
          </p:cNvSpPr>
          <p:nvPr>
            <p:ph type="body" sz="quarter" idx="11"/>
          </p:nvPr>
        </p:nvSpPr>
        <p:spPr>
          <a:xfrm>
            <a:off x="677153" y="1773238"/>
            <a:ext cx="9882897" cy="4068762"/>
          </a:xfrm>
          <a:prstGeom prst="rect">
            <a:avLst/>
          </a:prstGeom>
        </p:spPr>
        <p:txBody>
          <a:bodyPr/>
          <a:lstStyle>
            <a:lvl1pPr>
              <a:buNone/>
              <a:defRPr sz="2200">
                <a:solidFill>
                  <a:schemeClr val="tx1"/>
                </a:solidFill>
              </a:defRPr>
            </a:lvl1pPr>
            <a:lvl2pPr>
              <a:buClr>
                <a:schemeClr val="accent4"/>
              </a:buClr>
              <a:defRPr sz="2000">
                <a:solidFill>
                  <a:schemeClr val="accent4"/>
                </a:solidFill>
              </a:defRPr>
            </a:lvl2pPr>
            <a:lvl3pPr>
              <a:buClr>
                <a:schemeClr val="accent1"/>
              </a:buClr>
              <a:buFont typeface="Arial" panose="020B0604020202020204" pitchFamily="34" charset="0"/>
              <a:buChar char="•"/>
              <a:defRPr sz="1600">
                <a:solidFill>
                  <a:schemeClr val="accent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14" name="Grafik 13">
            <a:extLst>
              <a:ext uri="{FF2B5EF4-FFF2-40B4-BE49-F238E27FC236}">
                <a16:creationId xmlns:a16="http://schemas.microsoft.com/office/drawing/2014/main" id="{A59BE98A-5D14-4970-A12D-BEA9C67FA7D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2">
            <a:extLst>
              <a:ext uri="{FF2B5EF4-FFF2-40B4-BE49-F238E27FC236}">
                <a16:creationId xmlns:a16="http://schemas.microsoft.com/office/drawing/2014/main" id="{20E9A549-538A-47E1-A1D9-23ACA7C429EF}"/>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 name="Textplatzhalter 17">
            <a:extLst>
              <a:ext uri="{FF2B5EF4-FFF2-40B4-BE49-F238E27FC236}">
                <a16:creationId xmlns:a16="http://schemas.microsoft.com/office/drawing/2014/main" id="{5FDBB91A-6CC4-4F3C-BFA1-3A2082573261}"/>
              </a:ext>
            </a:extLst>
          </p:cNvPr>
          <p:cNvSpPr>
            <a:spLocks noGrp="1"/>
          </p:cNvSpPr>
          <p:nvPr>
            <p:ph type="body" sz="quarter" idx="16" hasCustomPrompt="1"/>
          </p:nvPr>
        </p:nvSpPr>
        <p:spPr>
          <a:xfrm>
            <a:off x="6723062" y="3236620"/>
            <a:ext cx="2994025" cy="965464"/>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Folgende.</a:t>
            </a:r>
          </a:p>
        </p:txBody>
      </p:sp>
      <p:sp>
        <p:nvSpPr>
          <p:cNvPr id="9" name="Textfeld 8">
            <a:extLst>
              <a:ext uri="{FF2B5EF4-FFF2-40B4-BE49-F238E27FC236}">
                <a16:creationId xmlns:a16="http://schemas.microsoft.com/office/drawing/2014/main" id="{6832B50E-576F-49D4-A739-4C0286FBA7B4}"/>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8" name="Bildplatzhalter 14">
            <a:extLst>
              <a:ext uri="{FF2B5EF4-FFF2-40B4-BE49-F238E27FC236}">
                <a16:creationId xmlns:a16="http://schemas.microsoft.com/office/drawing/2014/main" id="{5291E4F1-6FA7-4ED8-871C-1C861EF3FD54}"/>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72030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fzählungsfolie 2">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DD6C2084-B185-402E-90B0-69255C2BDEC6}"/>
              </a:ext>
            </a:extLst>
          </p:cNvPr>
          <p:cNvSpPr>
            <a:spLocks noGrp="1"/>
          </p:cNvSpPr>
          <p:nvPr>
            <p:ph type="body" sz="quarter" idx="10"/>
          </p:nvPr>
        </p:nvSpPr>
        <p:spPr>
          <a:xfrm>
            <a:off x="677155" y="1773238"/>
            <a:ext cx="9882895" cy="4068762"/>
          </a:xfrm>
          <a:prstGeom prst="rect">
            <a:avLst/>
          </a:prstGeom>
        </p:spPr>
        <p:txBody>
          <a:bodyPr/>
          <a:lstStyle>
            <a:lvl1pPr>
              <a:buNone/>
              <a:defRPr sz="2200">
                <a:solidFill>
                  <a:schemeClr val="tx1"/>
                </a:solidFill>
              </a:defRPr>
            </a:lvl1pPr>
            <a:lvl2pPr>
              <a:buClr>
                <a:srgbClr val="969696"/>
              </a:buClr>
              <a:defRPr sz="2000">
                <a:solidFill>
                  <a:schemeClr val="tx1"/>
                </a:solidFill>
              </a:defRPr>
            </a:lvl2pPr>
            <a:lvl3pPr>
              <a:buClr>
                <a:srgbClr val="FF9600"/>
              </a:buClr>
              <a:buFont typeface="Arial" panose="020B0604020202020204" pitchFamily="34" charset="0"/>
              <a:buChar char="•"/>
              <a:defRPr sz="1600">
                <a:solidFill>
                  <a:schemeClr val="tx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8" name="Grafik 7">
            <a:extLst>
              <a:ext uri="{FF2B5EF4-FFF2-40B4-BE49-F238E27FC236}">
                <a16:creationId xmlns:a16="http://schemas.microsoft.com/office/drawing/2014/main" id="{84FD406B-F947-4779-AFF5-F8C22B65ED0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6" name="Textplatzhalter 17">
            <a:extLst>
              <a:ext uri="{FF2B5EF4-FFF2-40B4-BE49-F238E27FC236}">
                <a16:creationId xmlns:a16="http://schemas.microsoft.com/office/drawing/2014/main" id="{65C1C1BD-45B9-4FFA-8BEC-90FBF549D64F}"/>
              </a:ext>
            </a:extLst>
          </p:cNvPr>
          <p:cNvSpPr>
            <a:spLocks noGrp="1"/>
          </p:cNvSpPr>
          <p:nvPr>
            <p:ph type="body" sz="quarter" idx="16" hasCustomPrompt="1"/>
          </p:nvPr>
        </p:nvSpPr>
        <p:spPr>
          <a:xfrm>
            <a:off x="6723062" y="3236620"/>
            <a:ext cx="2994025" cy="990402"/>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Vorangegangene. </a:t>
            </a:r>
          </a:p>
        </p:txBody>
      </p:sp>
      <p:sp>
        <p:nvSpPr>
          <p:cNvPr id="10" name="Textplatzhalter 2">
            <a:extLst>
              <a:ext uri="{FF2B5EF4-FFF2-40B4-BE49-F238E27FC236}">
                <a16:creationId xmlns:a16="http://schemas.microsoft.com/office/drawing/2014/main" id="{7AC75E04-7397-44B5-B97D-F03D55EF49BB}"/>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 name="Textfeld 10">
            <a:extLst>
              <a:ext uri="{FF2B5EF4-FFF2-40B4-BE49-F238E27FC236}">
                <a16:creationId xmlns:a16="http://schemas.microsoft.com/office/drawing/2014/main" id="{E0C7DEA1-4F6E-4B91-ADC7-AA298C5F7B20}"/>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3" name="Bildplatzhalter 14">
            <a:extLst>
              <a:ext uri="{FF2B5EF4-FFF2-40B4-BE49-F238E27FC236}">
                <a16:creationId xmlns:a16="http://schemas.microsoft.com/office/drawing/2014/main" id="{6A834BC7-3CE8-4879-9A38-33EE80566C21}"/>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282287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ing 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464FFDE-C354-48A9-883C-7A7CD6FF3DB2}"/>
              </a:ext>
            </a:extLst>
          </p:cNvPr>
          <p:cNvPicPr>
            <a:picLocks noChangeAspect="1"/>
          </p:cNvPicPr>
          <p:nvPr userDrawn="1"/>
        </p:nvPicPr>
        <p:blipFill>
          <a:blip r:embed="rId2"/>
          <a:srcRect/>
          <a:stretch/>
        </p:blipFill>
        <p:spPr>
          <a:xfrm>
            <a:off x="637536" y="4590314"/>
            <a:ext cx="712473" cy="712473"/>
          </a:xfrm>
          <a:prstGeom prst="rect">
            <a:avLst/>
          </a:prstGeom>
        </p:spPr>
      </p:pic>
      <p:pic>
        <p:nvPicPr>
          <p:cNvPr id="9" name="Grafik 8">
            <a:extLst>
              <a:ext uri="{FF2B5EF4-FFF2-40B4-BE49-F238E27FC236}">
                <a16:creationId xmlns:a16="http://schemas.microsoft.com/office/drawing/2014/main" id="{65E394EC-E85A-4EA2-8BB9-1BA520250279}"/>
              </a:ext>
            </a:extLst>
          </p:cNvPr>
          <p:cNvPicPr>
            <a:picLocks noChangeAspect="1"/>
          </p:cNvPicPr>
          <p:nvPr userDrawn="1"/>
        </p:nvPicPr>
        <p:blipFill>
          <a:blip r:embed="rId3"/>
          <a:srcRect/>
          <a:stretch/>
        </p:blipFill>
        <p:spPr>
          <a:xfrm>
            <a:off x="691028" y="3111897"/>
            <a:ext cx="702000" cy="702000"/>
          </a:xfrm>
          <a:prstGeom prst="rect">
            <a:avLst/>
          </a:prstGeom>
        </p:spPr>
      </p:pic>
      <p:pic>
        <p:nvPicPr>
          <p:cNvPr id="11" name="Grafik 10">
            <a:extLst>
              <a:ext uri="{FF2B5EF4-FFF2-40B4-BE49-F238E27FC236}">
                <a16:creationId xmlns:a16="http://schemas.microsoft.com/office/drawing/2014/main" id="{ABAF1A0D-B84E-48A1-8B09-25530B676E67}"/>
              </a:ext>
            </a:extLst>
          </p:cNvPr>
          <p:cNvPicPr>
            <a:picLocks noChangeAspect="1"/>
          </p:cNvPicPr>
          <p:nvPr userDrawn="1"/>
        </p:nvPicPr>
        <p:blipFill>
          <a:blip r:embed="rId4"/>
          <a:srcRect/>
          <a:stretch/>
        </p:blipFill>
        <p:spPr>
          <a:xfrm>
            <a:off x="691028" y="2401725"/>
            <a:ext cx="702000" cy="702000"/>
          </a:xfrm>
          <a:prstGeom prst="rect">
            <a:avLst/>
          </a:prstGeom>
        </p:spPr>
      </p:pic>
      <p:pic>
        <p:nvPicPr>
          <p:cNvPr id="12" name="Grafik 11">
            <a:extLst>
              <a:ext uri="{FF2B5EF4-FFF2-40B4-BE49-F238E27FC236}">
                <a16:creationId xmlns:a16="http://schemas.microsoft.com/office/drawing/2014/main" id="{812A5BA1-1AFE-4701-B806-540BD656910F}"/>
              </a:ext>
            </a:extLst>
          </p:cNvPr>
          <p:cNvPicPr>
            <a:picLocks noChangeAspect="1"/>
          </p:cNvPicPr>
          <p:nvPr userDrawn="1"/>
        </p:nvPicPr>
        <p:blipFill>
          <a:blip r:embed="rId5"/>
          <a:srcRect/>
          <a:stretch/>
        </p:blipFill>
        <p:spPr>
          <a:xfrm>
            <a:off x="691028" y="3860685"/>
            <a:ext cx="700256" cy="700256"/>
          </a:xfrm>
          <a:prstGeom prst="rect">
            <a:avLst/>
          </a:prstGeom>
        </p:spPr>
      </p:pic>
      <p:sp>
        <p:nvSpPr>
          <p:cNvPr id="14" name="Inhaltsplatzhalter 13">
            <a:extLst>
              <a:ext uri="{FF2B5EF4-FFF2-40B4-BE49-F238E27FC236}">
                <a16:creationId xmlns:a16="http://schemas.microsoft.com/office/drawing/2014/main" id="{95A719CA-C828-4486-9A0C-AB9C82414DDA}"/>
              </a:ext>
            </a:extLst>
          </p:cNvPr>
          <p:cNvSpPr>
            <a:spLocks noGrp="1"/>
          </p:cNvSpPr>
          <p:nvPr>
            <p:ph sz="quarter" idx="13"/>
          </p:nvPr>
        </p:nvSpPr>
        <p:spPr>
          <a:xfrm>
            <a:off x="1423579" y="1773238"/>
            <a:ext cx="9136471" cy="4068762"/>
          </a:xfrm>
          <a:prstGeom prst="rect">
            <a:avLst/>
          </a:prstGeom>
        </p:spPr>
        <p:txBody>
          <a:bodyPr/>
          <a:lstStyle>
            <a:lvl1pPr marL="0">
              <a:lnSpc>
                <a:spcPct val="100000"/>
              </a:lnSpc>
              <a:spcBef>
                <a:spcPts val="0"/>
              </a:spcBef>
              <a:buNone/>
              <a:defRPr sz="2400"/>
            </a:lvl1pPr>
          </a:lstStyle>
          <a:p>
            <a:pPr lvl="0"/>
            <a:r>
              <a:rPr lang="de-DE" dirty="0"/>
              <a:t>Mastertextformat bearbeiten</a:t>
            </a:r>
          </a:p>
          <a:p>
            <a:pPr lvl="0"/>
            <a:endParaRPr lang="de-DE" dirty="0"/>
          </a:p>
          <a:p>
            <a:pPr lvl="0"/>
            <a:r>
              <a:rPr lang="de-DE" dirty="0"/>
              <a:t>Noch in Bearbeitung </a:t>
            </a:r>
          </a:p>
          <a:p>
            <a:pPr lvl="0"/>
            <a:endParaRPr lang="de-DE" dirty="0"/>
          </a:p>
          <a:p>
            <a:pPr lvl="0"/>
            <a:r>
              <a:rPr lang="de-DE" dirty="0"/>
              <a:t>Fertiggestellt</a:t>
            </a:r>
          </a:p>
          <a:p>
            <a:pPr lvl="0"/>
            <a:endParaRPr lang="de-DE" dirty="0"/>
          </a:p>
          <a:p>
            <a:pPr lvl="0"/>
            <a:r>
              <a:rPr lang="de-DE" dirty="0"/>
              <a:t>Abgebrochen </a:t>
            </a:r>
          </a:p>
          <a:p>
            <a:pPr lvl="0"/>
            <a:endParaRPr lang="de-DE" dirty="0"/>
          </a:p>
          <a:p>
            <a:pPr lvl="0"/>
            <a:r>
              <a:rPr lang="de-DE" dirty="0"/>
              <a:t>Noch nicht begonnen </a:t>
            </a:r>
          </a:p>
        </p:txBody>
      </p:sp>
      <p:pic>
        <p:nvPicPr>
          <p:cNvPr id="18" name="Grafik 17">
            <a:extLst>
              <a:ext uri="{FF2B5EF4-FFF2-40B4-BE49-F238E27FC236}">
                <a16:creationId xmlns:a16="http://schemas.microsoft.com/office/drawing/2014/main" id="{CFDEDEE5-ADCA-4CAA-93A8-10A615B278A4}"/>
              </a:ext>
            </a:extLst>
          </p:cNvPr>
          <p:cNvPicPr>
            <a:picLocks noChangeAspect="1"/>
          </p:cNvPicPr>
          <p:nvPr userDrawn="1"/>
        </p:nvPicPr>
        <p:blipFill rotWithShape="1">
          <a:blip r:embed="rId6"/>
          <a:srcRect b="15329"/>
          <a:stretch/>
        </p:blipFill>
        <p:spPr>
          <a:xfrm>
            <a:off x="10560050" y="5584114"/>
            <a:ext cx="1509194" cy="1273886"/>
          </a:xfrm>
          <a:prstGeom prst="rect">
            <a:avLst/>
          </a:prstGeom>
        </p:spPr>
      </p:pic>
      <p:sp>
        <p:nvSpPr>
          <p:cNvPr id="13" name="Textplatzhalter 2">
            <a:extLst>
              <a:ext uri="{FF2B5EF4-FFF2-40B4-BE49-F238E27FC236}">
                <a16:creationId xmlns:a16="http://schemas.microsoft.com/office/drawing/2014/main" id="{0A9A06F1-ED20-4A1F-B133-1FD0C0977CB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5" name="Textfeld 14">
            <a:extLst>
              <a:ext uri="{FF2B5EF4-FFF2-40B4-BE49-F238E27FC236}">
                <a16:creationId xmlns:a16="http://schemas.microsoft.com/office/drawing/2014/main" id="{A77D03FE-8075-4084-A386-67E6F87164E3}"/>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6" name="Bildplatzhalter 14">
            <a:extLst>
              <a:ext uri="{FF2B5EF4-FFF2-40B4-BE49-F238E27FC236}">
                <a16:creationId xmlns:a16="http://schemas.microsoft.com/office/drawing/2014/main" id="{499A0899-336E-47D1-996A-716A50EDD7E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4231414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b="1" dirty="0">
                <a:solidFill>
                  <a:srgbClr val="006BA0"/>
                </a:solidFill>
                <a:latin typeface="Avenir Next LT Pro Light" panose="020B03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4" y="1773238"/>
            <a:ext cx="9765231" cy="3785652"/>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Ihr die folgenden Folien verwenden möchtet, müsst Ihr jeweils rechts ein Bild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Es gibt eine Folie, bei der das Bild über die halbe Seite läuft, eine Folie mit Bild nur über ein Drittel der Seite und eine Folie mit einem Bild über ein Viertel der Seite. Je nachdem wieviel Platz man für den Text daneben benötigt. </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Ihr geht auf das Bild Icon im leeren Platzhalter für das Bild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Danach öffnet sich ein Auswahl-Fenster, über das Ihr die entsprechende Datei auswählen könnt</a:t>
            </a:r>
          </a:p>
          <a:p>
            <a:pPr marL="0" indent="0">
              <a:buFont typeface="+mj-lt"/>
              <a:buNone/>
            </a:pPr>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pPr marL="0" indent="0">
              <a:buFont typeface="+mj-lt"/>
              <a:buNone/>
            </a:pPr>
            <a:r>
              <a:rPr lang="de-DE" sz="1600" b="1" u="sng" dirty="0">
                <a:latin typeface="Avenir Next LT Pro Light" panose="020B0304020202020204" pitchFamily="34" charset="0"/>
                <a:ea typeface="Dotum" panose="020B0600000101010101" pitchFamily="34" charset="-127"/>
                <a:cs typeface="Calibri Light" panose="020F0302020204030204" pitchFamily="34" charset="0"/>
              </a:rPr>
              <a:t>Wichtig</a:t>
            </a:r>
            <a:r>
              <a:rPr lang="de-DE" sz="1600" dirty="0">
                <a:latin typeface="Avenir Next LT Pro Light" panose="020B0304020202020204" pitchFamily="34" charset="0"/>
                <a:ea typeface="Dotum" panose="020B0600000101010101" pitchFamily="34" charset="-127"/>
                <a:cs typeface="Calibri Light" panose="020F0302020204030204" pitchFamily="34" charset="0"/>
              </a:rPr>
              <a:t>: Leider verschwindet beim einfügen des Bildes das agof Logo unten rechts. </a:t>
            </a:r>
          </a:p>
          <a:p>
            <a:pPr marL="0" indent="0">
              <a:buFont typeface="+mj-lt"/>
              <a:buNone/>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Deshalb bitten wir Euch das Logo erneut auf die Folien einzufügen.</a:t>
            </a:r>
          </a:p>
          <a:p>
            <a:pPr marL="0" indent="0">
              <a:buFont typeface="+mj-lt"/>
              <a:buNone/>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Dazu auf </a:t>
            </a:r>
            <a:r>
              <a:rPr lang="de-DE" sz="16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6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6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6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6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6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4405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Halbe Seit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771433E-16C7-4326-8F19-3FB26A1D6AB8}"/>
              </a:ext>
            </a:extLst>
          </p:cNvPr>
          <p:cNvSpPr>
            <a:spLocks noGrp="1"/>
          </p:cNvSpPr>
          <p:nvPr>
            <p:ph type="pic" sz="quarter" idx="17" hasCustomPrompt="1"/>
          </p:nvPr>
        </p:nvSpPr>
        <p:spPr>
          <a:xfrm>
            <a:off x="6203950" y="0"/>
            <a:ext cx="5988050" cy="6858000"/>
          </a:xfrm>
          <a:prstGeom prst="rect">
            <a:avLst/>
          </a:prstGeom>
        </p:spPr>
        <p:txBody>
          <a:bodyPr/>
          <a:lstStyle>
            <a:lvl1pPr marL="0">
              <a:buNone/>
              <a:defRPr sz="1400"/>
            </a:lvl1pPr>
          </a:lstStyle>
          <a:p>
            <a:r>
              <a:rPr lang="de-DE" dirty="0"/>
              <a:t>Bild durch klicken auf das Symbol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77155" y="1786886"/>
            <a:ext cx="5094995" cy="4055113"/>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pic>
        <p:nvPicPr>
          <p:cNvPr id="10" name="Grafik 9">
            <a:extLst>
              <a:ext uri="{FF2B5EF4-FFF2-40B4-BE49-F238E27FC236}">
                <a16:creationId xmlns:a16="http://schemas.microsoft.com/office/drawing/2014/main" id="{AD65F3E6-8929-48D6-A443-CE032D2D43A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9" name="Textplatzhalter 9">
            <a:extLst>
              <a:ext uri="{FF2B5EF4-FFF2-40B4-BE49-F238E27FC236}">
                <a16:creationId xmlns:a16="http://schemas.microsoft.com/office/drawing/2014/main" id="{070A9CA8-8E83-46ED-B49F-A456DB25CF07}"/>
              </a:ext>
            </a:extLst>
          </p:cNvPr>
          <p:cNvSpPr>
            <a:spLocks noGrp="1"/>
          </p:cNvSpPr>
          <p:nvPr>
            <p:ph type="body" sz="quarter" idx="11" hasCustomPrompt="1"/>
          </p:nvPr>
        </p:nvSpPr>
        <p:spPr>
          <a:xfrm>
            <a:off x="696461" y="6053667"/>
            <a:ext cx="5094995" cy="507471"/>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408C73B8-F1B0-44C6-B3F4-5EF1EB445CC0}"/>
              </a:ext>
            </a:extLst>
          </p:cNvPr>
          <p:cNvSpPr>
            <a:spLocks noGrp="1"/>
          </p:cNvSpPr>
          <p:nvPr>
            <p:ph type="body" sz="quarter" idx="14" hasCustomPrompt="1"/>
          </p:nvPr>
        </p:nvSpPr>
        <p:spPr>
          <a:xfrm>
            <a:off x="-1715783" y="362583"/>
            <a:ext cx="6132957"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Textplatzhalter 17">
            <a:extLst>
              <a:ext uri="{FF2B5EF4-FFF2-40B4-BE49-F238E27FC236}">
                <a16:creationId xmlns:a16="http://schemas.microsoft.com/office/drawing/2014/main" id="{A6328131-69F9-4E5E-BCAC-30911A4D6834}"/>
              </a:ext>
            </a:extLst>
          </p:cNvPr>
          <p:cNvSpPr>
            <a:spLocks noGrp="1"/>
          </p:cNvSpPr>
          <p:nvPr>
            <p:ph type="body" sz="quarter" idx="16" hasCustomPrompt="1"/>
          </p:nvPr>
        </p:nvSpPr>
        <p:spPr>
          <a:xfrm>
            <a:off x="5651130" y="511817"/>
            <a:ext cx="2994025" cy="3614558"/>
          </a:xfrm>
          <a:prstGeom prst="rect">
            <a:avLst/>
          </a:prstGeom>
          <a:ln w="19050">
            <a:solidFill>
              <a:schemeClr val="accent1"/>
            </a:solidFill>
          </a:ln>
        </p:spPr>
        <p:txBody>
          <a:bodyPr/>
          <a:lstStyle>
            <a:lvl1pPr marL="0" indent="0">
              <a:lnSpc>
                <a:spcPct val="100000"/>
              </a:lnSpc>
              <a:buNone/>
              <a:defRPr sz="1400"/>
            </a:lvl1pPr>
          </a:lstStyle>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Leider verschwindet beim einfügen des Bildes das agof Logo unten rechts. </a:t>
            </a:r>
          </a:p>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Deshalb bitten wir Euch das Logo erneut auf die Folien einzufügen.</a:t>
            </a:r>
          </a:p>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Dazu auf </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4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4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14" name="Textfeld 13">
            <a:extLst>
              <a:ext uri="{FF2B5EF4-FFF2-40B4-BE49-F238E27FC236}">
                <a16:creationId xmlns:a16="http://schemas.microsoft.com/office/drawing/2014/main" id="{81068E39-3635-4401-B91C-C0FE44AAAB3D}"/>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1FF93D3F-8C73-4D43-8A28-66102B6BED6D}"/>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010304525"/>
      </p:ext>
    </p:extLst>
  </p:cSld>
  <p:clrMapOvr>
    <a:masterClrMapping/>
  </p:clrMapOvr>
  <p:extLst>
    <p:ext uri="{DCECCB84-F9BA-43D5-87BE-67443E8EF086}">
      <p15:sldGuideLst xmlns:p15="http://schemas.microsoft.com/office/powerpoint/2012/main">
        <p15:guide id="2" pos="3908"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Dirttel Seit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A9A58763-ACA1-494B-A425-D56FBFD43D3F}"/>
              </a:ext>
            </a:extLst>
          </p:cNvPr>
          <p:cNvSpPr>
            <a:spLocks noGrp="1"/>
          </p:cNvSpPr>
          <p:nvPr>
            <p:ph type="pic" sz="quarter" idx="17" hasCustomPrompt="1"/>
          </p:nvPr>
        </p:nvSpPr>
        <p:spPr>
          <a:xfrm>
            <a:off x="8220075" y="0"/>
            <a:ext cx="3971925" cy="6858000"/>
          </a:xfrm>
          <a:prstGeom prst="rect">
            <a:avLst/>
          </a:prstGeom>
        </p:spPr>
        <p:txBody>
          <a:bodyPr/>
          <a:lstStyle>
            <a:lvl1pPr>
              <a:buNone/>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Bild durch klicken auf das Symbol einfügen </a:t>
            </a:r>
          </a:p>
          <a:p>
            <a:endParaRPr lang="de-DE" dirty="0"/>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7524" y="1786887"/>
            <a:ext cx="7120751" cy="4068762"/>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pic>
        <p:nvPicPr>
          <p:cNvPr id="10" name="Grafik 9">
            <a:extLst>
              <a:ext uri="{FF2B5EF4-FFF2-40B4-BE49-F238E27FC236}">
                <a16:creationId xmlns:a16="http://schemas.microsoft.com/office/drawing/2014/main" id="{33886FAD-5F43-4914-BE28-ABE36ED9686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9" name="Textplatzhalter 9">
            <a:extLst>
              <a:ext uri="{FF2B5EF4-FFF2-40B4-BE49-F238E27FC236}">
                <a16:creationId xmlns:a16="http://schemas.microsoft.com/office/drawing/2014/main" id="{E9FD9E6A-7270-4FE5-AFCD-A8DCA1A4EB9D}"/>
              </a:ext>
            </a:extLst>
          </p:cNvPr>
          <p:cNvSpPr>
            <a:spLocks noGrp="1"/>
          </p:cNvSpPr>
          <p:nvPr>
            <p:ph type="body" sz="quarter" idx="11" hasCustomPrompt="1"/>
          </p:nvPr>
        </p:nvSpPr>
        <p:spPr>
          <a:xfrm>
            <a:off x="699909" y="6197600"/>
            <a:ext cx="7129462" cy="365127"/>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ABA84CFB-E642-477F-B218-25D5BAB7D719}"/>
              </a:ext>
            </a:extLst>
          </p:cNvPr>
          <p:cNvSpPr>
            <a:spLocks noGrp="1"/>
          </p:cNvSpPr>
          <p:nvPr>
            <p:ph type="body" sz="quarter" idx="14" hasCustomPrompt="1"/>
          </p:nvPr>
        </p:nvSpPr>
        <p:spPr>
          <a:xfrm>
            <a:off x="-3719249" y="362583"/>
            <a:ext cx="813642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4" name="Textplatzhalter 17">
            <a:extLst>
              <a:ext uri="{FF2B5EF4-FFF2-40B4-BE49-F238E27FC236}">
                <a16:creationId xmlns:a16="http://schemas.microsoft.com/office/drawing/2014/main" id="{91DA8115-E7E5-48CD-91CA-EDC930F1A898}"/>
              </a:ext>
            </a:extLst>
          </p:cNvPr>
          <p:cNvSpPr>
            <a:spLocks noGrp="1"/>
          </p:cNvSpPr>
          <p:nvPr>
            <p:ph type="body" sz="quarter" idx="16" hasCustomPrompt="1"/>
          </p:nvPr>
        </p:nvSpPr>
        <p:spPr>
          <a:xfrm>
            <a:off x="5651130" y="511817"/>
            <a:ext cx="2994025" cy="3299895"/>
          </a:xfrm>
          <a:prstGeom prst="rect">
            <a:avLst/>
          </a:prstGeom>
          <a:ln w="19050">
            <a:solidFill>
              <a:schemeClr val="accent1"/>
            </a:solidFill>
          </a:ln>
        </p:spPr>
        <p:txBody>
          <a:bodyPr/>
          <a:lstStyle>
            <a:lvl1pPr marL="0" indent="0">
              <a:lnSpc>
                <a:spcPct val="100000"/>
              </a:lnSpc>
              <a:buNone/>
              <a:defRPr sz="1400"/>
            </a:lvl1pPr>
          </a:lstStyle>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Leider verschwindet beim einfügen des Bildes das agof Logo unten rechts.                                    Deshalb bitten wir Euch das Logo erneut auf die Folien einzufügen.  Dazu auf </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4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4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19" name="Textfeld 18">
            <a:extLst>
              <a:ext uri="{FF2B5EF4-FFF2-40B4-BE49-F238E27FC236}">
                <a16:creationId xmlns:a16="http://schemas.microsoft.com/office/drawing/2014/main" id="{365A72A0-CBF5-41EC-A1EF-01AAA99AC11C}"/>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C9009468-0946-4EB7-89F1-4CF3543CE05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711623799"/>
      </p:ext>
    </p:extLst>
  </p:cSld>
  <p:clrMapOvr>
    <a:masterClrMapping/>
  </p:clrMapOvr>
  <p:extLst>
    <p:ext uri="{DCECCB84-F9BA-43D5-87BE-67443E8EF086}">
      <p15:sldGuideLst xmlns:p15="http://schemas.microsoft.com/office/powerpoint/2012/main">
        <p15:guide id="1" pos="5178"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Bild Viertel Seite">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9087" y="1786887"/>
            <a:ext cx="7119187" cy="2735262"/>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sp>
        <p:nvSpPr>
          <p:cNvPr id="3" name="Bildplatzhalter 2">
            <a:extLst>
              <a:ext uri="{FF2B5EF4-FFF2-40B4-BE49-F238E27FC236}">
                <a16:creationId xmlns:a16="http://schemas.microsoft.com/office/drawing/2014/main" id="{B76BA601-0C96-4BEC-9E2C-DA7B8988FB13}"/>
              </a:ext>
            </a:extLst>
          </p:cNvPr>
          <p:cNvSpPr>
            <a:spLocks noGrp="1"/>
          </p:cNvSpPr>
          <p:nvPr>
            <p:ph type="pic" sz="quarter" idx="18"/>
          </p:nvPr>
        </p:nvSpPr>
        <p:spPr>
          <a:xfrm>
            <a:off x="8220074" y="1773239"/>
            <a:ext cx="3971925" cy="2735262"/>
          </a:xfrm>
          <a:prstGeom prst="rect">
            <a:avLst/>
          </a:prstGeom>
        </p:spPr>
        <p:txBody>
          <a:bodyPr/>
          <a:lstStyle>
            <a:lvl1pPr>
              <a:buNone/>
              <a:defRPr sz="1100"/>
            </a:lvl1pPr>
          </a:lstStyle>
          <a:p>
            <a:endParaRPr lang="de-DE" dirty="0"/>
          </a:p>
        </p:txBody>
      </p:sp>
      <p:pic>
        <p:nvPicPr>
          <p:cNvPr id="10" name="Grafik 9">
            <a:extLst>
              <a:ext uri="{FF2B5EF4-FFF2-40B4-BE49-F238E27FC236}">
                <a16:creationId xmlns:a16="http://schemas.microsoft.com/office/drawing/2014/main" id="{267EC3DB-A087-4F64-A8C8-EAADEF06397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12">
            <a:extLst>
              <a:ext uri="{FF2B5EF4-FFF2-40B4-BE49-F238E27FC236}">
                <a16:creationId xmlns:a16="http://schemas.microsoft.com/office/drawing/2014/main" id="{68BDC3CA-4ABB-48EA-8E7A-C5408163BD45}"/>
              </a:ext>
            </a:extLst>
          </p:cNvPr>
          <p:cNvSpPr>
            <a:spLocks noGrp="1"/>
          </p:cNvSpPr>
          <p:nvPr>
            <p:ph type="body" sz="quarter" idx="19" hasCustomPrompt="1"/>
          </p:nvPr>
        </p:nvSpPr>
        <p:spPr>
          <a:xfrm>
            <a:off x="658815" y="4584235"/>
            <a:ext cx="9901236" cy="1257765"/>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sp>
        <p:nvSpPr>
          <p:cNvPr id="11" name="Textplatzhalter 9">
            <a:extLst>
              <a:ext uri="{FF2B5EF4-FFF2-40B4-BE49-F238E27FC236}">
                <a16:creationId xmlns:a16="http://schemas.microsoft.com/office/drawing/2014/main" id="{C0C02FBF-F3B0-4BBC-A388-AF09DAEFB7B0}"/>
              </a:ext>
            </a:extLst>
          </p:cNvPr>
          <p:cNvSpPr>
            <a:spLocks noGrp="1"/>
          </p:cNvSpPr>
          <p:nvPr>
            <p:ph type="body" sz="quarter" idx="11" hasCustomPrompt="1"/>
          </p:nvPr>
        </p:nvSpPr>
        <p:spPr>
          <a:xfrm>
            <a:off x="699910" y="6217920"/>
            <a:ext cx="8610599" cy="34321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2" name="Textplatzhalter 2">
            <a:extLst>
              <a:ext uri="{FF2B5EF4-FFF2-40B4-BE49-F238E27FC236}">
                <a16:creationId xmlns:a16="http://schemas.microsoft.com/office/drawing/2014/main" id="{56F6E847-23EF-4F05-A8E5-FFD0AEDEE3B0}"/>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6" name="Textfeld 15">
            <a:extLst>
              <a:ext uri="{FF2B5EF4-FFF2-40B4-BE49-F238E27FC236}">
                <a16:creationId xmlns:a16="http://schemas.microsoft.com/office/drawing/2014/main" id="{9B30532E-A0E3-4430-8F11-97E9A84BFAB5}"/>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4" name="Bildplatzhalter 14">
            <a:extLst>
              <a:ext uri="{FF2B5EF4-FFF2-40B4-BE49-F238E27FC236}">
                <a16:creationId xmlns:a16="http://schemas.microsoft.com/office/drawing/2014/main" id="{3E56A60E-F94C-4D81-B87E-0595050AB4B3}"/>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78969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rbwelten (vor Präsentaton löschen)">
    <p:spTree>
      <p:nvGrpSpPr>
        <p:cNvPr id="1" name=""/>
        <p:cNvGrpSpPr/>
        <p:nvPr/>
      </p:nvGrpSpPr>
      <p:grpSpPr>
        <a:xfrm>
          <a:off x="0" y="0"/>
          <a:ext cx="0" cy="0"/>
          <a:chOff x="0" y="0"/>
          <a:chExt cx="0" cy="0"/>
        </a:xfrm>
      </p:grpSpPr>
      <p:sp>
        <p:nvSpPr>
          <p:cNvPr id="3" name="Rectangle 41">
            <a:extLst>
              <a:ext uri="{FF2B5EF4-FFF2-40B4-BE49-F238E27FC236}">
                <a16:creationId xmlns:a16="http://schemas.microsoft.com/office/drawing/2014/main" id="{60715D7E-7D56-4AA8-8D19-F6AC699F26FF}"/>
              </a:ext>
            </a:extLst>
          </p:cNvPr>
          <p:cNvSpPr/>
          <p:nvPr userDrawn="1"/>
        </p:nvSpPr>
        <p:spPr>
          <a:xfrm>
            <a:off x="1890384" y="3388049"/>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Rectangle 42">
            <a:extLst>
              <a:ext uri="{FF2B5EF4-FFF2-40B4-BE49-F238E27FC236}">
                <a16:creationId xmlns:a16="http://schemas.microsoft.com/office/drawing/2014/main" id="{C5B61160-8001-443A-9AC7-3A5B919CBA2E}"/>
              </a:ext>
            </a:extLst>
          </p:cNvPr>
          <p:cNvSpPr/>
          <p:nvPr userDrawn="1"/>
        </p:nvSpPr>
        <p:spPr>
          <a:xfrm>
            <a:off x="1897956" y="4342522"/>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Rectangle 43">
            <a:extLst>
              <a:ext uri="{FF2B5EF4-FFF2-40B4-BE49-F238E27FC236}">
                <a16:creationId xmlns:a16="http://schemas.microsoft.com/office/drawing/2014/main" id="{55071658-8118-4540-8DCA-D8CC5DD788C3}"/>
              </a:ext>
            </a:extLst>
          </p:cNvPr>
          <p:cNvSpPr/>
          <p:nvPr userDrawn="1"/>
        </p:nvSpPr>
        <p:spPr>
          <a:xfrm>
            <a:off x="1894387" y="141781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Textfeld 23">
            <a:extLst>
              <a:ext uri="{FF2B5EF4-FFF2-40B4-BE49-F238E27FC236}">
                <a16:creationId xmlns:a16="http://schemas.microsoft.com/office/drawing/2014/main" id="{F9DB1586-515D-4694-B018-71CEF8D7387D}"/>
              </a:ext>
            </a:extLst>
          </p:cNvPr>
          <p:cNvSpPr txBox="1"/>
          <p:nvPr userDrawn="1"/>
        </p:nvSpPr>
        <p:spPr>
          <a:xfrm>
            <a:off x="1897131" y="3511755"/>
            <a:ext cx="1800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3</a:t>
            </a:r>
            <a:r>
              <a:rPr kumimoji="0" lang="de-DE" sz="1400" b="1" i="0" u="none" strike="noStrike" kern="1200" cap="none" spc="0" normalizeH="0" noProof="0" dirty="0">
                <a:ln>
                  <a:noFill/>
                </a:ln>
                <a:solidFill>
                  <a:schemeClr val="bg1"/>
                </a:solidFill>
                <a:effectLst/>
                <a:uLnTx/>
                <a:uFillTx/>
                <a:latin typeface="+mj-lt"/>
                <a:ea typeface="+mn-ea"/>
                <a:cs typeface="+mn-cs"/>
              </a:rPr>
              <a:t> (HKS 48K)</a:t>
            </a:r>
            <a:endParaRPr kumimoji="0" lang="de-DE" sz="14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173 | 228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mj-lt"/>
                <a:ea typeface="+mn-ea"/>
                <a:cs typeface="+mn-cs"/>
              </a:rPr>
              <a:t>C:</a:t>
            </a:r>
            <a:r>
              <a:rPr kumimoji="0" lang="de-DE" sz="1000" b="0" i="0" u="none" strike="noStrike" kern="1200" cap="none" spc="0" normalizeH="0" noProof="0" dirty="0">
                <a:ln>
                  <a:noFill/>
                </a:ln>
                <a:solidFill>
                  <a:schemeClr val="bg1"/>
                </a:solidFill>
                <a:effectLst/>
                <a:uLnTx/>
                <a:uFillTx/>
                <a:latin typeface="+mj-lt"/>
                <a:ea typeface="+mn-ea"/>
                <a:cs typeface="+mn-cs"/>
              </a:rPr>
              <a:t>100%; M:0% Y:5% K:0%</a:t>
            </a:r>
            <a:endParaRPr kumimoji="0" lang="de-DE"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feld 23">
            <a:extLst>
              <a:ext uri="{FF2B5EF4-FFF2-40B4-BE49-F238E27FC236}">
                <a16:creationId xmlns:a16="http://schemas.microsoft.com/office/drawing/2014/main" id="{28C7FD6A-D66F-4253-A5AD-42519BE77846}"/>
              </a:ext>
            </a:extLst>
          </p:cNvPr>
          <p:cNvSpPr txBox="1"/>
          <p:nvPr userDrawn="1"/>
        </p:nvSpPr>
        <p:spPr>
          <a:xfrm>
            <a:off x="1902030"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150 | 220 | 240</a:t>
            </a:r>
            <a:endParaRPr kumimoji="0" lang="de-DE" sz="1000" b="0" i="0" u="none" strike="noStrike" kern="1200" cap="none" spc="0" normalizeH="0" baseline="0" noProof="0" dirty="0">
              <a:ln>
                <a:noFill/>
              </a:ln>
              <a:effectLst/>
              <a:uLnTx/>
              <a:uFillTx/>
              <a:latin typeface="+mj-lt"/>
            </a:endParaRPr>
          </a:p>
        </p:txBody>
      </p:sp>
      <p:sp>
        <p:nvSpPr>
          <p:cNvPr id="8" name="Textfeld 23">
            <a:extLst>
              <a:ext uri="{FF2B5EF4-FFF2-40B4-BE49-F238E27FC236}">
                <a16:creationId xmlns:a16="http://schemas.microsoft.com/office/drawing/2014/main" id="{66A238D7-F6CB-474C-82CC-4521CCF88881}"/>
              </a:ext>
            </a:extLst>
          </p:cNvPr>
          <p:cNvSpPr txBox="1"/>
          <p:nvPr userDrawn="1"/>
        </p:nvSpPr>
        <p:spPr>
          <a:xfrm>
            <a:off x="1893564" y="154508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126 | 176</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9" name="Rectangle 47">
            <a:extLst>
              <a:ext uri="{FF2B5EF4-FFF2-40B4-BE49-F238E27FC236}">
                <a16:creationId xmlns:a16="http://schemas.microsoft.com/office/drawing/2014/main" id="{865BE2BF-8F1F-4F50-A993-F38A688E05F8}"/>
              </a:ext>
            </a:extLst>
          </p:cNvPr>
          <p:cNvSpPr/>
          <p:nvPr userDrawn="1"/>
        </p:nvSpPr>
        <p:spPr>
          <a:xfrm>
            <a:off x="4057851" y="1412523"/>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0" name="Textfeld 23">
            <a:extLst>
              <a:ext uri="{FF2B5EF4-FFF2-40B4-BE49-F238E27FC236}">
                <a16:creationId xmlns:a16="http://schemas.microsoft.com/office/drawing/2014/main" id="{FE91F7C9-E8DD-45B7-9DEF-DCD6CCAE80B7}"/>
              </a:ext>
            </a:extLst>
          </p:cNvPr>
          <p:cNvSpPr txBox="1"/>
          <p:nvPr userDrawn="1"/>
        </p:nvSpPr>
        <p:spPr>
          <a:xfrm>
            <a:off x="4061925" y="154736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11" name="Rectangle 49">
            <a:extLst>
              <a:ext uri="{FF2B5EF4-FFF2-40B4-BE49-F238E27FC236}">
                <a16:creationId xmlns:a16="http://schemas.microsoft.com/office/drawing/2014/main" id="{01F6474A-4E15-4A9A-A22F-9680AB498BA1}"/>
              </a:ext>
            </a:extLst>
          </p:cNvPr>
          <p:cNvSpPr/>
          <p:nvPr userDrawn="1"/>
        </p:nvSpPr>
        <p:spPr>
          <a:xfrm>
            <a:off x="4057851" y="2403974"/>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50">
            <a:extLst>
              <a:ext uri="{FF2B5EF4-FFF2-40B4-BE49-F238E27FC236}">
                <a16:creationId xmlns:a16="http://schemas.microsoft.com/office/drawing/2014/main" id="{4236D906-B8C9-43BB-A41A-8DBE7CFB536E}"/>
              </a:ext>
            </a:extLst>
          </p:cNvPr>
          <p:cNvSpPr/>
          <p:nvPr userDrawn="1"/>
        </p:nvSpPr>
        <p:spPr>
          <a:xfrm>
            <a:off x="4065423" y="3358447"/>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 name="Textfeld 23">
            <a:extLst>
              <a:ext uri="{FF2B5EF4-FFF2-40B4-BE49-F238E27FC236}">
                <a16:creationId xmlns:a16="http://schemas.microsoft.com/office/drawing/2014/main" id="{3526A38C-E2AF-408B-A959-29D791C1188F}"/>
              </a:ext>
            </a:extLst>
          </p:cNvPr>
          <p:cNvSpPr txBox="1"/>
          <p:nvPr userDrawn="1"/>
        </p:nvSpPr>
        <p:spPr>
          <a:xfrm>
            <a:off x="4064598" y="252768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14" name="Textfeld 23">
            <a:extLst>
              <a:ext uri="{FF2B5EF4-FFF2-40B4-BE49-F238E27FC236}">
                <a16:creationId xmlns:a16="http://schemas.microsoft.com/office/drawing/2014/main" id="{7D6E6212-C9EC-47BE-918D-C3E22D99CDA1}"/>
              </a:ext>
            </a:extLst>
          </p:cNvPr>
          <p:cNvSpPr txBox="1"/>
          <p:nvPr userDrawn="1"/>
        </p:nvSpPr>
        <p:spPr>
          <a:xfrm>
            <a:off x="4069497" y="349329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15" name="Rectangle 55">
            <a:extLst>
              <a:ext uri="{FF2B5EF4-FFF2-40B4-BE49-F238E27FC236}">
                <a16:creationId xmlns:a16="http://schemas.microsoft.com/office/drawing/2014/main" id="{E00E50DD-AB5C-4B90-ADC0-D5B45DBEC379}"/>
              </a:ext>
            </a:extLst>
          </p:cNvPr>
          <p:cNvSpPr/>
          <p:nvPr userDrawn="1"/>
        </p:nvSpPr>
        <p:spPr>
          <a:xfrm>
            <a:off x="6360784" y="2387895"/>
            <a:ext cx="1800000" cy="720000"/>
          </a:xfrm>
          <a:prstGeom prst="rect">
            <a:avLst/>
          </a:prstGeom>
          <a:solidFill>
            <a:srgbClr val="D10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6" name="Textfeld 23">
            <a:extLst>
              <a:ext uri="{FF2B5EF4-FFF2-40B4-BE49-F238E27FC236}">
                <a16:creationId xmlns:a16="http://schemas.microsoft.com/office/drawing/2014/main" id="{3436E488-1209-484F-AFDE-34F516C7A7B3}"/>
              </a:ext>
            </a:extLst>
          </p:cNvPr>
          <p:cNvSpPr txBox="1"/>
          <p:nvPr userDrawn="1"/>
        </p:nvSpPr>
        <p:spPr>
          <a:xfrm>
            <a:off x="6364858" y="2522741"/>
            <a:ext cx="1800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latin typeface="+mj-lt"/>
              </a:rPr>
              <a:t>Magenta 2</a:t>
            </a:r>
            <a:endParaRPr kumimoji="0" lang="de-DE" sz="1400" b="1" i="0" u="none" strike="noStrike" kern="1200" cap="none" spc="0" normalizeH="0" baseline="0" noProof="0" dirty="0">
              <a:ln>
                <a:noFill/>
              </a:ln>
              <a:solidFill>
                <a:schemeClr val="bg1"/>
              </a:solidFill>
              <a:effectLst/>
              <a:uLnTx/>
              <a:uFillTx/>
              <a:latin typeface="+mj-lt"/>
            </a:endParaRPr>
          </a:p>
          <a:p>
            <a:pPr algn="ctr">
              <a:defRPr/>
            </a:pPr>
            <a:r>
              <a:rPr lang="de-DE" sz="1000" noProof="0" dirty="0">
                <a:solidFill>
                  <a:schemeClr val="bg1"/>
                </a:solidFill>
                <a:latin typeface="+mj-lt"/>
              </a:rPr>
              <a:t>220 | 40 | 125</a:t>
            </a:r>
            <a:br>
              <a:rPr lang="de-DE" sz="1000" noProof="0" dirty="0">
                <a:solidFill>
                  <a:schemeClr val="bg1"/>
                </a:solidFill>
                <a:latin typeface="+mj-lt"/>
              </a:rPr>
            </a:br>
            <a:r>
              <a:rPr lang="de-DE" sz="1000" dirty="0">
                <a:solidFill>
                  <a:schemeClr val="bg1"/>
                </a:solidFill>
                <a:latin typeface="+mj-lt"/>
              </a:rPr>
              <a:t>C:0%; M:100% Y:7% K:0%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mj-lt"/>
            </a:endParaRPr>
          </a:p>
        </p:txBody>
      </p:sp>
      <p:sp>
        <p:nvSpPr>
          <p:cNvPr id="17" name="Rectangle 57">
            <a:extLst>
              <a:ext uri="{FF2B5EF4-FFF2-40B4-BE49-F238E27FC236}">
                <a16:creationId xmlns:a16="http://schemas.microsoft.com/office/drawing/2014/main" id="{A7511094-1191-4DF5-8B42-F42747C2C548}"/>
              </a:ext>
            </a:extLst>
          </p:cNvPr>
          <p:cNvSpPr/>
          <p:nvPr userDrawn="1"/>
        </p:nvSpPr>
        <p:spPr>
          <a:xfrm>
            <a:off x="6360784" y="3370637"/>
            <a:ext cx="1800000" cy="720000"/>
          </a:xfrm>
          <a:prstGeom prst="rect">
            <a:avLst/>
          </a:prstGeom>
          <a:solidFill>
            <a:srgbClr val="EA6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8" name="Rectangle 58">
            <a:extLst>
              <a:ext uri="{FF2B5EF4-FFF2-40B4-BE49-F238E27FC236}">
                <a16:creationId xmlns:a16="http://schemas.microsoft.com/office/drawing/2014/main" id="{1C2FC75D-37C0-4E3A-94CA-CE824B28F680}"/>
              </a:ext>
            </a:extLst>
          </p:cNvPr>
          <p:cNvSpPr/>
          <p:nvPr userDrawn="1"/>
        </p:nvSpPr>
        <p:spPr>
          <a:xfrm>
            <a:off x="6368356" y="4325110"/>
            <a:ext cx="1800000" cy="720000"/>
          </a:xfrm>
          <a:prstGeom prst="rect">
            <a:avLst/>
          </a:prstGeom>
          <a:solidFill>
            <a:srgbClr val="FAE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Textfeld 23">
            <a:extLst>
              <a:ext uri="{FF2B5EF4-FFF2-40B4-BE49-F238E27FC236}">
                <a16:creationId xmlns:a16="http://schemas.microsoft.com/office/drawing/2014/main" id="{37EE5C92-ED13-40D0-B063-17257DF05A77}"/>
              </a:ext>
            </a:extLst>
          </p:cNvPr>
          <p:cNvSpPr txBox="1"/>
          <p:nvPr userDrawn="1"/>
        </p:nvSpPr>
        <p:spPr>
          <a:xfrm>
            <a:off x="6367531" y="3494343"/>
            <a:ext cx="1800000" cy="461665"/>
          </a:xfrm>
          <a:prstGeom prst="rect">
            <a:avLst/>
          </a:prstGeom>
          <a:noFill/>
        </p:spPr>
        <p:txBody>
          <a:bodyPr wrap="square" rtlCol="0">
            <a:spAutoFit/>
          </a:bodyPr>
          <a:lstStyle/>
          <a:p>
            <a:pPr lvl="0" algn="ctr">
              <a:defRPr/>
            </a:pPr>
            <a:r>
              <a:rPr lang="de-DE" sz="1400" b="1" dirty="0">
                <a:latin typeface="+mj-lt"/>
              </a:rPr>
              <a:t>Magenta 3</a:t>
            </a:r>
            <a:endParaRPr kumimoji="0" lang="de-DE" sz="1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235 | 100 | 180</a:t>
            </a:r>
          </a:p>
        </p:txBody>
      </p:sp>
      <p:sp>
        <p:nvSpPr>
          <p:cNvPr id="20" name="Textfeld 23">
            <a:extLst>
              <a:ext uri="{FF2B5EF4-FFF2-40B4-BE49-F238E27FC236}">
                <a16:creationId xmlns:a16="http://schemas.microsoft.com/office/drawing/2014/main" id="{C130BBE4-19B3-4354-A3C0-68CE96E3E344}"/>
              </a:ext>
            </a:extLst>
          </p:cNvPr>
          <p:cNvSpPr txBox="1"/>
          <p:nvPr userDrawn="1"/>
        </p:nvSpPr>
        <p:spPr>
          <a:xfrm>
            <a:off x="6372430" y="445995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Magenta 4</a:t>
            </a:r>
            <a:endParaRPr kumimoji="0" lang="de-DE"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250 | 226 | 240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1" name="Rectangle 65">
            <a:extLst>
              <a:ext uri="{FF2B5EF4-FFF2-40B4-BE49-F238E27FC236}">
                <a16:creationId xmlns:a16="http://schemas.microsoft.com/office/drawing/2014/main" id="{359AE351-F9D7-4014-BB0C-7C50567222ED}"/>
              </a:ext>
            </a:extLst>
          </p:cNvPr>
          <p:cNvSpPr/>
          <p:nvPr userDrawn="1"/>
        </p:nvSpPr>
        <p:spPr>
          <a:xfrm>
            <a:off x="8629851" y="1404907"/>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2" name="Rectangle 66">
            <a:extLst>
              <a:ext uri="{FF2B5EF4-FFF2-40B4-BE49-F238E27FC236}">
                <a16:creationId xmlns:a16="http://schemas.microsoft.com/office/drawing/2014/main" id="{D0E15E34-5BBF-495B-A6F5-EE37353A1825}"/>
              </a:ext>
            </a:extLst>
          </p:cNvPr>
          <p:cNvSpPr/>
          <p:nvPr userDrawn="1"/>
        </p:nvSpPr>
        <p:spPr>
          <a:xfrm>
            <a:off x="8637423" y="2359380"/>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ectangle 67">
            <a:extLst>
              <a:ext uri="{FF2B5EF4-FFF2-40B4-BE49-F238E27FC236}">
                <a16:creationId xmlns:a16="http://schemas.microsoft.com/office/drawing/2014/main" id="{FBD6B6CF-98B7-4840-B250-57377D33AC0D}"/>
              </a:ext>
            </a:extLst>
          </p:cNvPr>
          <p:cNvSpPr/>
          <p:nvPr userDrawn="1"/>
        </p:nvSpPr>
        <p:spPr>
          <a:xfrm>
            <a:off x="8633854" y="3336133"/>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Textfeld 23">
            <a:extLst>
              <a:ext uri="{FF2B5EF4-FFF2-40B4-BE49-F238E27FC236}">
                <a16:creationId xmlns:a16="http://schemas.microsoft.com/office/drawing/2014/main" id="{4439B064-3DA4-4DCD-B524-97DE294BDDAC}"/>
              </a:ext>
            </a:extLst>
          </p:cNvPr>
          <p:cNvSpPr txBox="1"/>
          <p:nvPr userDrawn="1"/>
        </p:nvSpPr>
        <p:spPr>
          <a:xfrm>
            <a:off x="8636598" y="1528613"/>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100| 100 | 100</a:t>
            </a:r>
          </a:p>
        </p:txBody>
      </p:sp>
      <p:sp>
        <p:nvSpPr>
          <p:cNvPr id="25" name="Textfeld 23">
            <a:extLst>
              <a:ext uri="{FF2B5EF4-FFF2-40B4-BE49-F238E27FC236}">
                <a16:creationId xmlns:a16="http://schemas.microsoft.com/office/drawing/2014/main" id="{E3144C29-0F63-42F6-8421-18018BCC9846}"/>
              </a:ext>
            </a:extLst>
          </p:cNvPr>
          <p:cNvSpPr txBox="1"/>
          <p:nvPr userDrawn="1"/>
        </p:nvSpPr>
        <p:spPr>
          <a:xfrm>
            <a:off x="8641497" y="2494226"/>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2</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150 | 150 | 150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26" name="Textfeld 23">
            <a:extLst>
              <a:ext uri="{FF2B5EF4-FFF2-40B4-BE49-F238E27FC236}">
                <a16:creationId xmlns:a16="http://schemas.microsoft.com/office/drawing/2014/main" id="{45672BED-CAFA-41C7-A119-E9CC665E6FEB}"/>
              </a:ext>
            </a:extLst>
          </p:cNvPr>
          <p:cNvSpPr txBox="1"/>
          <p:nvPr userDrawn="1"/>
        </p:nvSpPr>
        <p:spPr>
          <a:xfrm>
            <a:off x="8633031" y="3463397"/>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7" name="Rectangle 2">
            <a:extLst>
              <a:ext uri="{FF2B5EF4-FFF2-40B4-BE49-F238E27FC236}">
                <a16:creationId xmlns:a16="http://schemas.microsoft.com/office/drawing/2014/main" id="{23A9F7F2-E99A-436B-A07A-460499681267}"/>
              </a:ext>
            </a:extLst>
          </p:cNvPr>
          <p:cNvSpPr/>
          <p:nvPr userDrawn="1"/>
        </p:nvSpPr>
        <p:spPr>
          <a:xfrm>
            <a:off x="1741366" y="2304850"/>
            <a:ext cx="6553200"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8" name="Rectangle 38">
            <a:extLst>
              <a:ext uri="{FF2B5EF4-FFF2-40B4-BE49-F238E27FC236}">
                <a16:creationId xmlns:a16="http://schemas.microsoft.com/office/drawing/2014/main" id="{35255CE6-4D8C-42C6-9C65-F6CCF220FD86}"/>
              </a:ext>
            </a:extLst>
          </p:cNvPr>
          <p:cNvSpPr/>
          <p:nvPr userDrawn="1"/>
        </p:nvSpPr>
        <p:spPr>
          <a:xfrm>
            <a:off x="1890384" y="2396598"/>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9" name="Textfeld 23">
            <a:extLst>
              <a:ext uri="{FF2B5EF4-FFF2-40B4-BE49-F238E27FC236}">
                <a16:creationId xmlns:a16="http://schemas.microsoft.com/office/drawing/2014/main" id="{9D0920A9-3A06-4C17-877B-55056D2FC482}"/>
              </a:ext>
            </a:extLst>
          </p:cNvPr>
          <p:cNvSpPr txBox="1"/>
          <p:nvPr userDrawn="1"/>
        </p:nvSpPr>
        <p:spPr>
          <a:xfrm>
            <a:off x="1884535" y="259097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150 | 200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0" name="Rectangle 58">
            <a:extLst>
              <a:ext uri="{FF2B5EF4-FFF2-40B4-BE49-F238E27FC236}">
                <a16:creationId xmlns:a16="http://schemas.microsoft.com/office/drawing/2014/main" id="{98BA08C3-3C7F-43FF-8A6F-B825DFC3A34C}"/>
              </a:ext>
            </a:extLst>
          </p:cNvPr>
          <p:cNvSpPr/>
          <p:nvPr userDrawn="1"/>
        </p:nvSpPr>
        <p:spPr>
          <a:xfrm>
            <a:off x="6358822" y="1411584"/>
            <a:ext cx="1800000" cy="720000"/>
          </a:xfrm>
          <a:prstGeom prst="rect">
            <a:avLst/>
          </a:prstGeom>
          <a:solidFill>
            <a:srgbClr val="AC0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1" name="Textfeld 23">
            <a:extLst>
              <a:ext uri="{FF2B5EF4-FFF2-40B4-BE49-F238E27FC236}">
                <a16:creationId xmlns:a16="http://schemas.microsoft.com/office/drawing/2014/main" id="{DC60BD58-7708-4668-A15F-52C1B7A1A5B4}"/>
              </a:ext>
            </a:extLst>
          </p:cNvPr>
          <p:cNvSpPr txBox="1"/>
          <p:nvPr userDrawn="1"/>
        </p:nvSpPr>
        <p:spPr>
          <a:xfrm>
            <a:off x="6362896" y="154643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Magenta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172 | 0 | 90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2" name="Rectangle 43">
            <a:extLst>
              <a:ext uri="{FF2B5EF4-FFF2-40B4-BE49-F238E27FC236}">
                <a16:creationId xmlns:a16="http://schemas.microsoft.com/office/drawing/2014/main" id="{A8C62C8D-AA89-4B66-8572-407E62E91F44}"/>
              </a:ext>
            </a:extLst>
          </p:cNvPr>
          <p:cNvSpPr/>
          <p:nvPr userDrawn="1"/>
        </p:nvSpPr>
        <p:spPr>
          <a:xfrm>
            <a:off x="1894387" y="532797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Textfeld 23">
            <a:extLst>
              <a:ext uri="{FF2B5EF4-FFF2-40B4-BE49-F238E27FC236}">
                <a16:creationId xmlns:a16="http://schemas.microsoft.com/office/drawing/2014/main" id="{8F9FC9B2-9030-4E02-8AB8-CE8F7033BA29}"/>
              </a:ext>
            </a:extLst>
          </p:cNvPr>
          <p:cNvSpPr txBox="1"/>
          <p:nvPr userDrawn="1"/>
        </p:nvSpPr>
        <p:spPr>
          <a:xfrm>
            <a:off x="1893564" y="545523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220 | 240 | 250</a:t>
            </a:r>
            <a:endParaRPr kumimoji="0" lang="de-DE" sz="1000" b="0" i="0" u="none" strike="noStrike" kern="1200" cap="none" spc="0" normalizeH="0" baseline="0" noProof="0" dirty="0">
              <a:ln>
                <a:noFill/>
              </a:ln>
              <a:effectLst/>
              <a:uLnTx/>
              <a:uFillTx/>
              <a:latin typeface="+mj-lt"/>
            </a:endParaRPr>
          </a:p>
        </p:txBody>
      </p:sp>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p>
        </p:txBody>
      </p:sp>
      <p:sp>
        <p:nvSpPr>
          <p:cNvPr id="36" name="Rectangle 42">
            <a:extLst>
              <a:ext uri="{FF2B5EF4-FFF2-40B4-BE49-F238E27FC236}">
                <a16:creationId xmlns:a16="http://schemas.microsoft.com/office/drawing/2014/main" id="{7AB65EB0-6FE4-4877-A2B4-B71DD02C0249}"/>
              </a:ext>
            </a:extLst>
          </p:cNvPr>
          <p:cNvSpPr/>
          <p:nvPr userDrawn="1"/>
        </p:nvSpPr>
        <p:spPr>
          <a:xfrm>
            <a:off x="4053777" y="4342522"/>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37" name="Textfeld 23">
            <a:extLst>
              <a:ext uri="{FF2B5EF4-FFF2-40B4-BE49-F238E27FC236}">
                <a16:creationId xmlns:a16="http://schemas.microsoft.com/office/drawing/2014/main" id="{10AD58B7-3118-4813-8F89-3382C8136F02}"/>
              </a:ext>
            </a:extLst>
          </p:cNvPr>
          <p:cNvSpPr txBox="1"/>
          <p:nvPr userDrawn="1"/>
        </p:nvSpPr>
        <p:spPr>
          <a:xfrm>
            <a:off x="4057851"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platzhalter 38">
            <a:extLst>
              <a:ext uri="{FF2B5EF4-FFF2-40B4-BE49-F238E27FC236}">
                <a16:creationId xmlns:a16="http://schemas.microsoft.com/office/drawing/2014/main" id="{6D753699-0B84-472F-A9E1-B4F958F00185}"/>
              </a:ext>
            </a:extLst>
          </p:cNvPr>
          <p:cNvSpPr>
            <a:spLocks noGrp="1"/>
          </p:cNvSpPr>
          <p:nvPr>
            <p:ph type="body" sz="quarter" idx="10" hasCustomPrompt="1"/>
          </p:nvPr>
        </p:nvSpPr>
        <p:spPr>
          <a:xfrm>
            <a:off x="4053777" y="5420675"/>
            <a:ext cx="4109148" cy="539585"/>
          </a:xfrm>
          <a:prstGeom prst="rect">
            <a:avLst/>
          </a:prstGeom>
          <a:ln w="19050">
            <a:solidFill>
              <a:schemeClr val="accent1"/>
            </a:solidFill>
          </a:ln>
        </p:spPr>
        <p:txBody>
          <a:bodyPr/>
          <a:lstStyle>
            <a:lvl1pPr marL="0" indent="0">
              <a:lnSpc>
                <a:spcPct val="100000"/>
              </a:lnSpc>
              <a:spcBef>
                <a:spcPts val="0"/>
              </a:spcBef>
              <a:buNone/>
              <a:defRPr sz="1400"/>
            </a:lvl1pPr>
          </a:lstStyle>
          <a:p>
            <a:pPr lvl="0"/>
            <a:r>
              <a:rPr lang="de-DE" dirty="0"/>
              <a:t>Bitte benutzt ausschließlich diese Farben. Keine Abstufungen oder ähnliche Farben. </a:t>
            </a:r>
          </a:p>
        </p:txBody>
      </p:sp>
      <p:sp>
        <p:nvSpPr>
          <p:cNvPr id="40" name="Textfeld 39">
            <a:extLst>
              <a:ext uri="{FF2B5EF4-FFF2-40B4-BE49-F238E27FC236}">
                <a16:creationId xmlns:a16="http://schemas.microsoft.com/office/drawing/2014/main" id="{9AAAAF33-1166-480E-9A81-D07DDBC65666}"/>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Tree>
    <p:extLst>
      <p:ext uri="{BB962C8B-B14F-4D97-AF65-F5344CB8AC3E}">
        <p14:creationId xmlns:p14="http://schemas.microsoft.com/office/powerpoint/2010/main" val="137560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B09B214B-4D51-4EC0-9D19-789509AB1769}"/>
              </a:ext>
            </a:extLst>
          </p:cNvPr>
          <p:cNvSpPr>
            <a:spLocks noGrp="1"/>
          </p:cNvSpPr>
          <p:nvPr>
            <p:ph type="body" sz="quarter" idx="14" hasCustomPrompt="1"/>
          </p:nvPr>
        </p:nvSpPr>
        <p:spPr>
          <a:xfrm>
            <a:off x="658813" y="1786886"/>
            <a:ext cx="5113337"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2638425"/>
            <a:ext cx="5113337" cy="3203575"/>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sp>
        <p:nvSpPr>
          <p:cNvPr id="14" name="Textplatzhalter 10">
            <a:extLst>
              <a:ext uri="{FF2B5EF4-FFF2-40B4-BE49-F238E27FC236}">
                <a16:creationId xmlns:a16="http://schemas.microsoft.com/office/drawing/2014/main" id="{853678D0-C55B-42C1-952A-BD8E8525A5F7}"/>
              </a:ext>
            </a:extLst>
          </p:cNvPr>
          <p:cNvSpPr>
            <a:spLocks noGrp="1"/>
          </p:cNvSpPr>
          <p:nvPr>
            <p:ph type="body" sz="quarter" idx="16" hasCustomPrompt="1"/>
          </p:nvPr>
        </p:nvSpPr>
        <p:spPr>
          <a:xfrm>
            <a:off x="6203950" y="1786886"/>
            <a:ext cx="4968875"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2638425"/>
            <a:ext cx="4968875" cy="3203575"/>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pic>
        <p:nvPicPr>
          <p:cNvPr id="12" name="Grafik 11">
            <a:extLst>
              <a:ext uri="{FF2B5EF4-FFF2-40B4-BE49-F238E27FC236}">
                <a16:creationId xmlns:a16="http://schemas.microsoft.com/office/drawing/2014/main" id="{632164E6-35A9-4A96-8C9C-4291BD09CC2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Textplatzhalter 9">
            <a:extLst>
              <a:ext uri="{FF2B5EF4-FFF2-40B4-BE49-F238E27FC236}">
                <a16:creationId xmlns:a16="http://schemas.microsoft.com/office/drawing/2014/main" id="{55DA99EA-F53D-40CD-AED7-367CBF3DDB45}"/>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6" name="Textplatzhalter 2">
            <a:extLst>
              <a:ext uri="{FF2B5EF4-FFF2-40B4-BE49-F238E27FC236}">
                <a16:creationId xmlns:a16="http://schemas.microsoft.com/office/drawing/2014/main" id="{55BF2B45-AEBF-41ED-A19F-217B4555C8BE}"/>
              </a:ext>
            </a:extLst>
          </p:cNvPr>
          <p:cNvSpPr>
            <a:spLocks noGrp="1"/>
          </p:cNvSpPr>
          <p:nvPr>
            <p:ph type="body" sz="quarter" idx="18"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8" name="Textfeld 17">
            <a:extLst>
              <a:ext uri="{FF2B5EF4-FFF2-40B4-BE49-F238E27FC236}">
                <a16:creationId xmlns:a16="http://schemas.microsoft.com/office/drawing/2014/main" id="{6294C0C2-A486-4804-9230-AAE593710C06}"/>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0" name="Bildplatzhalter 14">
            <a:extLst>
              <a:ext uri="{FF2B5EF4-FFF2-40B4-BE49-F238E27FC236}">
                <a16:creationId xmlns:a16="http://schemas.microsoft.com/office/drawing/2014/main" id="{8AB5033E-21C6-47CB-8F9F-38D3A9D6C81F}"/>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426185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ei Inhalte ohne Überschrift">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1786886"/>
            <a:ext cx="5113337" cy="4068762"/>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1786885"/>
            <a:ext cx="4968875" cy="4068763"/>
          </a:xfrm>
          <a:prstGeom prst="rect">
            <a:avLst/>
          </a:prstGeom>
        </p:spPr>
        <p:txBody>
          <a:bodyPr/>
          <a:lstStyle>
            <a:lvl1pPr marL="180975" indent="-180975">
              <a:lnSpc>
                <a:spcPct val="100000"/>
              </a:lnSpc>
              <a:spcBef>
                <a:spcPts val="0"/>
              </a:spcBef>
              <a:buFont typeface="Arial" panose="020B0604020202020204" pitchFamily="34" charset="0"/>
              <a:buChar char="•"/>
              <a:defRPr sz="1800"/>
            </a:lvl1pPr>
          </a:lstStyle>
          <a:p>
            <a:pPr lvl="0"/>
            <a:r>
              <a:rPr lang="de-DE" dirty="0"/>
              <a:t>Fließtext einfügen </a:t>
            </a:r>
          </a:p>
        </p:txBody>
      </p:sp>
      <p:pic>
        <p:nvPicPr>
          <p:cNvPr id="9" name="Grafik 8">
            <a:extLst>
              <a:ext uri="{FF2B5EF4-FFF2-40B4-BE49-F238E27FC236}">
                <a16:creationId xmlns:a16="http://schemas.microsoft.com/office/drawing/2014/main" id="{C63B2544-813E-408B-B61A-466EF6C0089A}"/>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9">
            <a:extLst>
              <a:ext uri="{FF2B5EF4-FFF2-40B4-BE49-F238E27FC236}">
                <a16:creationId xmlns:a16="http://schemas.microsoft.com/office/drawing/2014/main" id="{2E8C024B-7B4A-4A74-B3FA-3F246DB01B53}"/>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850E4C9B-0E4C-40A2-BD53-DC9E940E22B1}"/>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2" name="Textfeld 11">
            <a:extLst>
              <a:ext uri="{FF2B5EF4-FFF2-40B4-BE49-F238E27FC236}">
                <a16:creationId xmlns:a16="http://schemas.microsoft.com/office/drawing/2014/main" id="{28E3FDCA-38C5-4BC9-9249-5C0276320803}"/>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6" name="Bildplatzhalter 14">
            <a:extLst>
              <a:ext uri="{FF2B5EF4-FFF2-40B4-BE49-F238E27FC236}">
                <a16:creationId xmlns:a16="http://schemas.microsoft.com/office/drawing/2014/main" id="{A277CE55-BAE1-475C-8E38-E2CBE39CABFF}"/>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77048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Diagramm (1/2 1/2)">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5772150" y="1786886"/>
            <a:ext cx="4787900"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4702459" cy="4068762"/>
          </a:xfrm>
          <a:prstGeom prst="rect">
            <a:avLst/>
          </a:prstGeom>
        </p:spPr>
        <p:txBody>
          <a:bodyPr anchor="ctr"/>
          <a:lstStyle>
            <a:lvl1pPr marL="180975" indent="-180975">
              <a:lnSpc>
                <a:spcPct val="100000"/>
              </a:lnSpc>
              <a:spcBef>
                <a:spcPts val="0"/>
              </a:spcBef>
              <a:buFont typeface="Arial" panose="020B0604020202020204" pitchFamily="34" charset="0"/>
              <a:buChar char="•"/>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 name="Textfeld 10">
            <a:extLst>
              <a:ext uri="{FF2B5EF4-FFF2-40B4-BE49-F238E27FC236}">
                <a16:creationId xmlns:a16="http://schemas.microsoft.com/office/drawing/2014/main" id="{42CC1052-BF69-43D7-8946-77CD811EFDE9}"/>
              </a:ext>
            </a:extLst>
          </p:cNvPr>
          <p:cNvSpPr txBox="1"/>
          <p:nvPr userDrawn="1"/>
        </p:nvSpPr>
        <p:spPr>
          <a:xfrm rot="16200000">
            <a:off x="11382938" y="5976434"/>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6BA97694-FB28-4E12-8C8D-B5184F992CC1}"/>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269676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 Diagramm (1/3 2/3)">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4706754" y="1786886"/>
            <a:ext cx="5853296"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3604143" cy="4068762"/>
          </a:xfrm>
          <a:prstGeom prst="rect">
            <a:avLst/>
          </a:prstGeom>
        </p:spPr>
        <p:txBody>
          <a:bodyPr anchor="ctr"/>
          <a:lstStyle>
            <a:lvl1pPr marL="180975" indent="-180975">
              <a:lnSpc>
                <a:spcPct val="100000"/>
              </a:lnSpc>
              <a:spcBef>
                <a:spcPts val="0"/>
              </a:spcBef>
              <a:buFont typeface="Arial" panose="020B0604020202020204" pitchFamily="34" charset="0"/>
              <a:buChar char="•"/>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8102"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 name="Textfeld 10">
            <a:extLst>
              <a:ext uri="{FF2B5EF4-FFF2-40B4-BE49-F238E27FC236}">
                <a16:creationId xmlns:a16="http://schemas.microsoft.com/office/drawing/2014/main" id="{F6DF1682-2971-4551-BA41-8E94136FC336}"/>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 name="Bildplatzhalter 14">
            <a:extLst>
              <a:ext uri="{FF2B5EF4-FFF2-40B4-BE49-F238E27FC236}">
                <a16:creationId xmlns:a16="http://schemas.microsoft.com/office/drawing/2014/main" id="{6DD2A3FE-F682-412A-92D2-848344528A8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64377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 Diagramm (1/4 3/4)">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3359217" y="1786886"/>
            <a:ext cx="7200833"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4" y="1786886"/>
            <a:ext cx="2257642" cy="4068762"/>
          </a:xfrm>
          <a:prstGeom prst="rect">
            <a:avLst/>
          </a:prstGeom>
        </p:spPr>
        <p:txBody>
          <a:bodyPr anchor="ctr"/>
          <a:lstStyle>
            <a:lvl1pPr marL="180975" indent="-180975">
              <a:lnSpc>
                <a:spcPct val="100000"/>
              </a:lnSpc>
              <a:spcBef>
                <a:spcPts val="0"/>
              </a:spcBef>
              <a:buFont typeface="Arial" panose="020B0604020202020204" pitchFamily="34" charset="0"/>
              <a:buChar char="•"/>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2" name="Textfeld 11">
            <a:extLst>
              <a:ext uri="{FF2B5EF4-FFF2-40B4-BE49-F238E27FC236}">
                <a16:creationId xmlns:a16="http://schemas.microsoft.com/office/drawing/2014/main" id="{A0F356BE-D538-43E4-9283-9ACAB8158DEB}"/>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1E478033-9F68-4FBB-B44E-E2A806A10DB7}"/>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092887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163A06D6-F44E-4782-B8A4-6E6F978D011E}"/>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D811155B-FDEA-4397-A749-9D8A2F173FD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0" name="Textfeld 9">
            <a:extLst>
              <a:ext uri="{FF2B5EF4-FFF2-40B4-BE49-F238E27FC236}">
                <a16:creationId xmlns:a16="http://schemas.microsoft.com/office/drawing/2014/main" id="{1ACC58E9-C860-4320-9B9D-7E19685F09CB}"/>
              </a:ext>
            </a:extLst>
          </p:cNvPr>
          <p:cNvSpPr txBox="1"/>
          <p:nvPr userDrawn="1"/>
        </p:nvSpPr>
        <p:spPr>
          <a:xfrm rot="16200000">
            <a:off x="11381680"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8FC058A2-014A-4EFE-96D8-1333113AAF56}"/>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566590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 name="Tabellenplatzhalter 2">
            <a:extLst>
              <a:ext uri="{FF2B5EF4-FFF2-40B4-BE49-F238E27FC236}">
                <a16:creationId xmlns:a16="http://schemas.microsoft.com/office/drawing/2014/main" id="{C7B8DFFE-2098-4C43-81E4-8F071E4E7419}"/>
              </a:ext>
            </a:extLst>
          </p:cNvPr>
          <p:cNvSpPr>
            <a:spLocks noGrp="1"/>
          </p:cNvSpPr>
          <p:nvPr>
            <p:ph type="tbl"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AD47410A-41EE-45EF-BC3F-32733EA834DB}"/>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7008DA18-8420-4CBA-A3E5-3DA8A8510729}"/>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0" name="Textfeld 9">
            <a:extLst>
              <a:ext uri="{FF2B5EF4-FFF2-40B4-BE49-F238E27FC236}">
                <a16:creationId xmlns:a16="http://schemas.microsoft.com/office/drawing/2014/main" id="{06DA9FCE-2847-4DA5-987C-43A50E34399A}"/>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1" name="Bildplatzhalter 14">
            <a:extLst>
              <a:ext uri="{FF2B5EF4-FFF2-40B4-BE49-F238E27FC236}">
                <a16:creationId xmlns:a16="http://schemas.microsoft.com/office/drawing/2014/main" id="{78FE5DB7-C7F4-44CA-A69B-172592584278}"/>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071826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7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49500" y="1789774"/>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707610" y="1789898"/>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19113" y="1789898"/>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65472" y="1853825"/>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36891"/>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Avenir Next LT Pro Light 18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54508"/>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1" name="Rechteck 110">
            <a:extLst>
              <a:ext uri="{FF2B5EF4-FFF2-40B4-BE49-F238E27FC236}">
                <a16:creationId xmlns:a16="http://schemas.microsoft.com/office/drawing/2014/main" id="{5C163048-6EB4-4D05-83A8-64D89634EDF4}"/>
              </a:ext>
            </a:extLst>
          </p:cNvPr>
          <p:cNvSpPr/>
          <p:nvPr userDrawn="1"/>
        </p:nvSpPr>
        <p:spPr>
          <a:xfrm>
            <a:off x="2349500" y="2375727"/>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2" name="Ellipse 111">
            <a:extLst>
              <a:ext uri="{FF2B5EF4-FFF2-40B4-BE49-F238E27FC236}">
                <a16:creationId xmlns:a16="http://schemas.microsoft.com/office/drawing/2014/main" id="{67EA5636-EAC7-47DD-ACE4-6DB8B0CF6F9C}"/>
              </a:ext>
            </a:extLst>
          </p:cNvPr>
          <p:cNvSpPr/>
          <p:nvPr userDrawn="1"/>
        </p:nvSpPr>
        <p:spPr>
          <a:xfrm>
            <a:off x="9707610" y="2375851"/>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3" name="Ellipse 112">
            <a:extLst>
              <a:ext uri="{FF2B5EF4-FFF2-40B4-BE49-F238E27FC236}">
                <a16:creationId xmlns:a16="http://schemas.microsoft.com/office/drawing/2014/main" id="{248C7664-5286-4D45-B0C1-801650DE56FA}"/>
              </a:ext>
            </a:extLst>
          </p:cNvPr>
          <p:cNvSpPr/>
          <p:nvPr userDrawn="1"/>
        </p:nvSpPr>
        <p:spPr>
          <a:xfrm>
            <a:off x="2119113" y="2375851"/>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4" name="Textplatzhalter 44">
            <a:extLst>
              <a:ext uri="{FF2B5EF4-FFF2-40B4-BE49-F238E27FC236}">
                <a16:creationId xmlns:a16="http://schemas.microsoft.com/office/drawing/2014/main" id="{8F622421-028A-40C2-8FDD-0E511D57E610}"/>
              </a:ext>
            </a:extLst>
          </p:cNvPr>
          <p:cNvSpPr>
            <a:spLocks noGrp="1"/>
          </p:cNvSpPr>
          <p:nvPr>
            <p:ph type="body" sz="quarter" idx="63" hasCustomPrompt="1"/>
          </p:nvPr>
        </p:nvSpPr>
        <p:spPr>
          <a:xfrm>
            <a:off x="2065472" y="2439778"/>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15" name="Textplatzhalter 51">
            <a:extLst>
              <a:ext uri="{FF2B5EF4-FFF2-40B4-BE49-F238E27FC236}">
                <a16:creationId xmlns:a16="http://schemas.microsoft.com/office/drawing/2014/main" id="{647B6F63-D76A-4617-BFF3-582552B8C545}"/>
              </a:ext>
            </a:extLst>
          </p:cNvPr>
          <p:cNvSpPr>
            <a:spLocks noGrp="1"/>
          </p:cNvSpPr>
          <p:nvPr>
            <p:ph type="body" sz="quarter" idx="64" hasCustomPrompt="1"/>
          </p:nvPr>
        </p:nvSpPr>
        <p:spPr>
          <a:xfrm>
            <a:off x="3009155" y="2422844"/>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16" name="Textplatzhalter 53">
            <a:extLst>
              <a:ext uri="{FF2B5EF4-FFF2-40B4-BE49-F238E27FC236}">
                <a16:creationId xmlns:a16="http://schemas.microsoft.com/office/drawing/2014/main" id="{3CAE7F6E-5AAA-4F60-A166-0D03B172C222}"/>
              </a:ext>
            </a:extLst>
          </p:cNvPr>
          <p:cNvSpPr>
            <a:spLocks noGrp="1"/>
          </p:cNvSpPr>
          <p:nvPr>
            <p:ph type="body" sz="quarter" idx="65" hasCustomPrompt="1"/>
          </p:nvPr>
        </p:nvSpPr>
        <p:spPr>
          <a:xfrm>
            <a:off x="9024251" y="2440461"/>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29" name="Rechteck 128">
            <a:extLst>
              <a:ext uri="{FF2B5EF4-FFF2-40B4-BE49-F238E27FC236}">
                <a16:creationId xmlns:a16="http://schemas.microsoft.com/office/drawing/2014/main" id="{E2932216-94EE-4C41-823E-17AE994E4C81}"/>
              </a:ext>
            </a:extLst>
          </p:cNvPr>
          <p:cNvSpPr/>
          <p:nvPr userDrawn="1"/>
        </p:nvSpPr>
        <p:spPr>
          <a:xfrm>
            <a:off x="2349500" y="2988623"/>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0" name="Ellipse 129">
            <a:extLst>
              <a:ext uri="{FF2B5EF4-FFF2-40B4-BE49-F238E27FC236}">
                <a16:creationId xmlns:a16="http://schemas.microsoft.com/office/drawing/2014/main" id="{745147C7-52DD-40DE-8B41-711F999B0952}"/>
              </a:ext>
            </a:extLst>
          </p:cNvPr>
          <p:cNvSpPr/>
          <p:nvPr userDrawn="1"/>
        </p:nvSpPr>
        <p:spPr>
          <a:xfrm>
            <a:off x="9707610" y="2988747"/>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1" name="Ellipse 130">
            <a:extLst>
              <a:ext uri="{FF2B5EF4-FFF2-40B4-BE49-F238E27FC236}">
                <a16:creationId xmlns:a16="http://schemas.microsoft.com/office/drawing/2014/main" id="{F2CAFAFF-35A8-4635-A2F9-0DBD6579E178}"/>
              </a:ext>
            </a:extLst>
          </p:cNvPr>
          <p:cNvSpPr/>
          <p:nvPr userDrawn="1"/>
        </p:nvSpPr>
        <p:spPr>
          <a:xfrm>
            <a:off x="2119113" y="2988747"/>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2" name="Textplatzhalter 44">
            <a:extLst>
              <a:ext uri="{FF2B5EF4-FFF2-40B4-BE49-F238E27FC236}">
                <a16:creationId xmlns:a16="http://schemas.microsoft.com/office/drawing/2014/main" id="{5945CCC7-E390-4FD7-9C89-317C3C5FAFFA}"/>
              </a:ext>
            </a:extLst>
          </p:cNvPr>
          <p:cNvSpPr>
            <a:spLocks noGrp="1"/>
          </p:cNvSpPr>
          <p:nvPr>
            <p:ph type="body" sz="quarter" idx="66" hasCustomPrompt="1"/>
          </p:nvPr>
        </p:nvSpPr>
        <p:spPr>
          <a:xfrm>
            <a:off x="2065472" y="3052674"/>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33" name="Textplatzhalter 51">
            <a:extLst>
              <a:ext uri="{FF2B5EF4-FFF2-40B4-BE49-F238E27FC236}">
                <a16:creationId xmlns:a16="http://schemas.microsoft.com/office/drawing/2014/main" id="{D21D78C2-A86D-483B-8DE3-2A0FF938C737}"/>
              </a:ext>
            </a:extLst>
          </p:cNvPr>
          <p:cNvSpPr>
            <a:spLocks noGrp="1"/>
          </p:cNvSpPr>
          <p:nvPr>
            <p:ph type="body" sz="quarter" idx="67" hasCustomPrompt="1"/>
          </p:nvPr>
        </p:nvSpPr>
        <p:spPr>
          <a:xfrm>
            <a:off x="3009155" y="3035740"/>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34" name="Textplatzhalter 53">
            <a:extLst>
              <a:ext uri="{FF2B5EF4-FFF2-40B4-BE49-F238E27FC236}">
                <a16:creationId xmlns:a16="http://schemas.microsoft.com/office/drawing/2014/main" id="{4272FA60-E9D5-42C6-8141-E8336B68C0D2}"/>
              </a:ext>
            </a:extLst>
          </p:cNvPr>
          <p:cNvSpPr>
            <a:spLocks noGrp="1"/>
          </p:cNvSpPr>
          <p:nvPr>
            <p:ph type="body" sz="quarter" idx="68" hasCustomPrompt="1"/>
          </p:nvPr>
        </p:nvSpPr>
        <p:spPr>
          <a:xfrm>
            <a:off x="9024251" y="3053357"/>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35" name="Rechteck 134">
            <a:extLst>
              <a:ext uri="{FF2B5EF4-FFF2-40B4-BE49-F238E27FC236}">
                <a16:creationId xmlns:a16="http://schemas.microsoft.com/office/drawing/2014/main" id="{237FBBB6-CD03-4506-A021-DC1381090437}"/>
              </a:ext>
            </a:extLst>
          </p:cNvPr>
          <p:cNvSpPr/>
          <p:nvPr userDrawn="1"/>
        </p:nvSpPr>
        <p:spPr>
          <a:xfrm>
            <a:off x="2349500" y="3574576"/>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6" name="Ellipse 135">
            <a:extLst>
              <a:ext uri="{FF2B5EF4-FFF2-40B4-BE49-F238E27FC236}">
                <a16:creationId xmlns:a16="http://schemas.microsoft.com/office/drawing/2014/main" id="{FDCE5C8C-078C-4127-BEB7-D4C59959D511}"/>
              </a:ext>
            </a:extLst>
          </p:cNvPr>
          <p:cNvSpPr/>
          <p:nvPr userDrawn="1"/>
        </p:nvSpPr>
        <p:spPr>
          <a:xfrm>
            <a:off x="9707610" y="3574700"/>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7" name="Ellipse 136">
            <a:extLst>
              <a:ext uri="{FF2B5EF4-FFF2-40B4-BE49-F238E27FC236}">
                <a16:creationId xmlns:a16="http://schemas.microsoft.com/office/drawing/2014/main" id="{EACD47C5-85F6-406F-B049-D5D3BA66724C}"/>
              </a:ext>
            </a:extLst>
          </p:cNvPr>
          <p:cNvSpPr/>
          <p:nvPr userDrawn="1"/>
        </p:nvSpPr>
        <p:spPr>
          <a:xfrm>
            <a:off x="2119113" y="3574700"/>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8" name="Textplatzhalter 44">
            <a:extLst>
              <a:ext uri="{FF2B5EF4-FFF2-40B4-BE49-F238E27FC236}">
                <a16:creationId xmlns:a16="http://schemas.microsoft.com/office/drawing/2014/main" id="{87FFA212-AF2D-40F8-818D-34E1765EC1F0}"/>
              </a:ext>
            </a:extLst>
          </p:cNvPr>
          <p:cNvSpPr>
            <a:spLocks noGrp="1"/>
          </p:cNvSpPr>
          <p:nvPr>
            <p:ph type="body" sz="quarter" idx="69" hasCustomPrompt="1"/>
          </p:nvPr>
        </p:nvSpPr>
        <p:spPr>
          <a:xfrm>
            <a:off x="2065472" y="3638627"/>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39" name="Textplatzhalter 51">
            <a:extLst>
              <a:ext uri="{FF2B5EF4-FFF2-40B4-BE49-F238E27FC236}">
                <a16:creationId xmlns:a16="http://schemas.microsoft.com/office/drawing/2014/main" id="{1466405C-2778-4E5A-A995-66AA5A7E38E0}"/>
              </a:ext>
            </a:extLst>
          </p:cNvPr>
          <p:cNvSpPr>
            <a:spLocks noGrp="1"/>
          </p:cNvSpPr>
          <p:nvPr>
            <p:ph type="body" sz="quarter" idx="70" hasCustomPrompt="1"/>
          </p:nvPr>
        </p:nvSpPr>
        <p:spPr>
          <a:xfrm>
            <a:off x="3009155" y="3621693"/>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0" name="Textplatzhalter 53">
            <a:extLst>
              <a:ext uri="{FF2B5EF4-FFF2-40B4-BE49-F238E27FC236}">
                <a16:creationId xmlns:a16="http://schemas.microsoft.com/office/drawing/2014/main" id="{32565407-6E90-4307-A7C7-8021CD8DF8AD}"/>
              </a:ext>
            </a:extLst>
          </p:cNvPr>
          <p:cNvSpPr>
            <a:spLocks noGrp="1"/>
          </p:cNvSpPr>
          <p:nvPr>
            <p:ph type="body" sz="quarter" idx="71" hasCustomPrompt="1"/>
          </p:nvPr>
        </p:nvSpPr>
        <p:spPr>
          <a:xfrm>
            <a:off x="9024251" y="3639310"/>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41" name="Rechteck 140">
            <a:extLst>
              <a:ext uri="{FF2B5EF4-FFF2-40B4-BE49-F238E27FC236}">
                <a16:creationId xmlns:a16="http://schemas.microsoft.com/office/drawing/2014/main" id="{707FAFA1-F953-49D1-A3FC-64CDC3C8AD74}"/>
              </a:ext>
            </a:extLst>
          </p:cNvPr>
          <p:cNvSpPr/>
          <p:nvPr userDrawn="1"/>
        </p:nvSpPr>
        <p:spPr>
          <a:xfrm>
            <a:off x="2349500" y="4179002"/>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2" name="Ellipse 141">
            <a:extLst>
              <a:ext uri="{FF2B5EF4-FFF2-40B4-BE49-F238E27FC236}">
                <a16:creationId xmlns:a16="http://schemas.microsoft.com/office/drawing/2014/main" id="{75A71279-85C5-414E-AEF7-89CA07BFAF37}"/>
              </a:ext>
            </a:extLst>
          </p:cNvPr>
          <p:cNvSpPr/>
          <p:nvPr userDrawn="1"/>
        </p:nvSpPr>
        <p:spPr>
          <a:xfrm>
            <a:off x="9707610" y="4179126"/>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3" name="Ellipse 142">
            <a:extLst>
              <a:ext uri="{FF2B5EF4-FFF2-40B4-BE49-F238E27FC236}">
                <a16:creationId xmlns:a16="http://schemas.microsoft.com/office/drawing/2014/main" id="{A36582B3-5498-49AC-A778-3EF92264D9FD}"/>
              </a:ext>
            </a:extLst>
          </p:cNvPr>
          <p:cNvSpPr/>
          <p:nvPr userDrawn="1"/>
        </p:nvSpPr>
        <p:spPr>
          <a:xfrm>
            <a:off x="2119113" y="4179126"/>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4" name="Textplatzhalter 44">
            <a:extLst>
              <a:ext uri="{FF2B5EF4-FFF2-40B4-BE49-F238E27FC236}">
                <a16:creationId xmlns:a16="http://schemas.microsoft.com/office/drawing/2014/main" id="{79A6FE95-E73C-4B2C-BBFC-1F769A2466D7}"/>
              </a:ext>
            </a:extLst>
          </p:cNvPr>
          <p:cNvSpPr>
            <a:spLocks noGrp="1"/>
          </p:cNvSpPr>
          <p:nvPr>
            <p:ph type="body" sz="quarter" idx="72" hasCustomPrompt="1"/>
          </p:nvPr>
        </p:nvSpPr>
        <p:spPr>
          <a:xfrm>
            <a:off x="2065472" y="4243053"/>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45" name="Textplatzhalter 51">
            <a:extLst>
              <a:ext uri="{FF2B5EF4-FFF2-40B4-BE49-F238E27FC236}">
                <a16:creationId xmlns:a16="http://schemas.microsoft.com/office/drawing/2014/main" id="{370ABAD6-56AD-4845-8F03-984DDC2AD760}"/>
              </a:ext>
            </a:extLst>
          </p:cNvPr>
          <p:cNvSpPr>
            <a:spLocks noGrp="1"/>
          </p:cNvSpPr>
          <p:nvPr>
            <p:ph type="body" sz="quarter" idx="73" hasCustomPrompt="1"/>
          </p:nvPr>
        </p:nvSpPr>
        <p:spPr>
          <a:xfrm>
            <a:off x="3009155" y="4226119"/>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6" name="Textplatzhalter 53">
            <a:extLst>
              <a:ext uri="{FF2B5EF4-FFF2-40B4-BE49-F238E27FC236}">
                <a16:creationId xmlns:a16="http://schemas.microsoft.com/office/drawing/2014/main" id="{F663FE6F-439E-41CA-AAE6-A7E9D0487635}"/>
              </a:ext>
            </a:extLst>
          </p:cNvPr>
          <p:cNvSpPr>
            <a:spLocks noGrp="1"/>
          </p:cNvSpPr>
          <p:nvPr>
            <p:ph type="body" sz="quarter" idx="74" hasCustomPrompt="1"/>
          </p:nvPr>
        </p:nvSpPr>
        <p:spPr>
          <a:xfrm>
            <a:off x="9024251" y="4243736"/>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47" name="Rechteck 146">
            <a:extLst>
              <a:ext uri="{FF2B5EF4-FFF2-40B4-BE49-F238E27FC236}">
                <a16:creationId xmlns:a16="http://schemas.microsoft.com/office/drawing/2014/main" id="{70C843DA-64E6-45D5-931A-DB9470B2FA26}"/>
              </a:ext>
            </a:extLst>
          </p:cNvPr>
          <p:cNvSpPr/>
          <p:nvPr userDrawn="1"/>
        </p:nvSpPr>
        <p:spPr>
          <a:xfrm>
            <a:off x="2349500" y="4791898"/>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8" name="Ellipse 147">
            <a:extLst>
              <a:ext uri="{FF2B5EF4-FFF2-40B4-BE49-F238E27FC236}">
                <a16:creationId xmlns:a16="http://schemas.microsoft.com/office/drawing/2014/main" id="{EA05523C-5794-4708-B318-D3AF25FCD4E7}"/>
              </a:ext>
            </a:extLst>
          </p:cNvPr>
          <p:cNvSpPr/>
          <p:nvPr userDrawn="1"/>
        </p:nvSpPr>
        <p:spPr>
          <a:xfrm>
            <a:off x="9707610" y="4792022"/>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9" name="Ellipse 148">
            <a:extLst>
              <a:ext uri="{FF2B5EF4-FFF2-40B4-BE49-F238E27FC236}">
                <a16:creationId xmlns:a16="http://schemas.microsoft.com/office/drawing/2014/main" id="{11F1ED4C-9176-4891-96E3-6EBE74E18714}"/>
              </a:ext>
            </a:extLst>
          </p:cNvPr>
          <p:cNvSpPr/>
          <p:nvPr userDrawn="1"/>
        </p:nvSpPr>
        <p:spPr>
          <a:xfrm>
            <a:off x="2119113" y="4792022"/>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0" name="Textplatzhalter 44">
            <a:extLst>
              <a:ext uri="{FF2B5EF4-FFF2-40B4-BE49-F238E27FC236}">
                <a16:creationId xmlns:a16="http://schemas.microsoft.com/office/drawing/2014/main" id="{7C044944-855F-415D-861B-701C298B3E31}"/>
              </a:ext>
            </a:extLst>
          </p:cNvPr>
          <p:cNvSpPr>
            <a:spLocks noGrp="1"/>
          </p:cNvSpPr>
          <p:nvPr>
            <p:ph type="body" sz="quarter" idx="75" hasCustomPrompt="1"/>
          </p:nvPr>
        </p:nvSpPr>
        <p:spPr>
          <a:xfrm>
            <a:off x="2065472" y="4855949"/>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51" name="Textplatzhalter 51">
            <a:extLst>
              <a:ext uri="{FF2B5EF4-FFF2-40B4-BE49-F238E27FC236}">
                <a16:creationId xmlns:a16="http://schemas.microsoft.com/office/drawing/2014/main" id="{CB59F8CC-AD6C-4F71-9991-94E4AF377E02}"/>
              </a:ext>
            </a:extLst>
          </p:cNvPr>
          <p:cNvSpPr>
            <a:spLocks noGrp="1"/>
          </p:cNvSpPr>
          <p:nvPr>
            <p:ph type="body" sz="quarter" idx="76" hasCustomPrompt="1"/>
          </p:nvPr>
        </p:nvSpPr>
        <p:spPr>
          <a:xfrm>
            <a:off x="3009155" y="4839015"/>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2" name="Textplatzhalter 53">
            <a:extLst>
              <a:ext uri="{FF2B5EF4-FFF2-40B4-BE49-F238E27FC236}">
                <a16:creationId xmlns:a16="http://schemas.microsoft.com/office/drawing/2014/main" id="{922AC338-99B6-40ED-A666-F1E714AF081A}"/>
              </a:ext>
            </a:extLst>
          </p:cNvPr>
          <p:cNvSpPr>
            <a:spLocks noGrp="1"/>
          </p:cNvSpPr>
          <p:nvPr>
            <p:ph type="body" sz="quarter" idx="77" hasCustomPrompt="1"/>
          </p:nvPr>
        </p:nvSpPr>
        <p:spPr>
          <a:xfrm>
            <a:off x="9024251" y="4856632"/>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153" name="Rechteck 152">
            <a:extLst>
              <a:ext uri="{FF2B5EF4-FFF2-40B4-BE49-F238E27FC236}">
                <a16:creationId xmlns:a16="http://schemas.microsoft.com/office/drawing/2014/main" id="{A498F325-64BD-4896-BCB8-F2E42E5AE7CB}"/>
              </a:ext>
            </a:extLst>
          </p:cNvPr>
          <p:cNvSpPr/>
          <p:nvPr userDrawn="1"/>
        </p:nvSpPr>
        <p:spPr>
          <a:xfrm>
            <a:off x="2349500" y="5377851"/>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4" name="Ellipse 153">
            <a:extLst>
              <a:ext uri="{FF2B5EF4-FFF2-40B4-BE49-F238E27FC236}">
                <a16:creationId xmlns:a16="http://schemas.microsoft.com/office/drawing/2014/main" id="{4FA37A8C-7ECF-4E2A-838A-FD195565A559}"/>
              </a:ext>
            </a:extLst>
          </p:cNvPr>
          <p:cNvSpPr/>
          <p:nvPr userDrawn="1"/>
        </p:nvSpPr>
        <p:spPr>
          <a:xfrm>
            <a:off x="9707610" y="5377975"/>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5" name="Ellipse 154">
            <a:extLst>
              <a:ext uri="{FF2B5EF4-FFF2-40B4-BE49-F238E27FC236}">
                <a16:creationId xmlns:a16="http://schemas.microsoft.com/office/drawing/2014/main" id="{131A258C-69E0-4DD4-87BC-A725F289046D}"/>
              </a:ext>
            </a:extLst>
          </p:cNvPr>
          <p:cNvSpPr/>
          <p:nvPr userDrawn="1"/>
        </p:nvSpPr>
        <p:spPr>
          <a:xfrm>
            <a:off x="2119113" y="5377975"/>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6" name="Textplatzhalter 44">
            <a:extLst>
              <a:ext uri="{FF2B5EF4-FFF2-40B4-BE49-F238E27FC236}">
                <a16:creationId xmlns:a16="http://schemas.microsoft.com/office/drawing/2014/main" id="{E7212C01-489F-4070-8C95-8B4E3E912E3E}"/>
              </a:ext>
            </a:extLst>
          </p:cNvPr>
          <p:cNvSpPr>
            <a:spLocks noGrp="1"/>
          </p:cNvSpPr>
          <p:nvPr>
            <p:ph type="body" sz="quarter" idx="78" hasCustomPrompt="1"/>
          </p:nvPr>
        </p:nvSpPr>
        <p:spPr>
          <a:xfrm>
            <a:off x="2065472" y="5441902"/>
            <a:ext cx="553043" cy="325746"/>
          </a:xfrm>
          <a:prstGeom prst="rect">
            <a:avLst/>
          </a:prstGeom>
        </p:spPr>
        <p:txBody>
          <a:bodyPr/>
          <a:lstStyle>
            <a:lvl1pPr algn="ctr">
              <a:buNone/>
              <a:defRPr sz="2000">
                <a:solidFill>
                  <a:schemeClr val="accent1"/>
                </a:solidFill>
                <a:latin typeface="+mj-lt"/>
              </a:defRPr>
            </a:lvl1pPr>
          </a:lstStyle>
          <a:p>
            <a:pPr lvl="0"/>
            <a:r>
              <a:rPr lang="de-DE" dirty="0"/>
              <a:t>0</a:t>
            </a:r>
          </a:p>
        </p:txBody>
      </p:sp>
      <p:sp>
        <p:nvSpPr>
          <p:cNvPr id="157" name="Textplatzhalter 51">
            <a:extLst>
              <a:ext uri="{FF2B5EF4-FFF2-40B4-BE49-F238E27FC236}">
                <a16:creationId xmlns:a16="http://schemas.microsoft.com/office/drawing/2014/main" id="{F666E373-2AF3-42CF-AEFA-6F09B172641E}"/>
              </a:ext>
            </a:extLst>
          </p:cNvPr>
          <p:cNvSpPr>
            <a:spLocks noGrp="1"/>
          </p:cNvSpPr>
          <p:nvPr>
            <p:ph type="body" sz="quarter" idx="79" hasCustomPrompt="1"/>
          </p:nvPr>
        </p:nvSpPr>
        <p:spPr>
          <a:xfrm>
            <a:off x="3009155" y="5424968"/>
            <a:ext cx="5665787" cy="359614"/>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8" name="Textplatzhalter 53">
            <a:extLst>
              <a:ext uri="{FF2B5EF4-FFF2-40B4-BE49-F238E27FC236}">
                <a16:creationId xmlns:a16="http://schemas.microsoft.com/office/drawing/2014/main" id="{10DBA53D-1F43-452D-9566-C2E4BE954935}"/>
              </a:ext>
            </a:extLst>
          </p:cNvPr>
          <p:cNvSpPr>
            <a:spLocks noGrp="1"/>
          </p:cNvSpPr>
          <p:nvPr>
            <p:ph type="body" sz="quarter" idx="80" hasCustomPrompt="1"/>
          </p:nvPr>
        </p:nvSpPr>
        <p:spPr>
          <a:xfrm>
            <a:off x="9024251" y="5442585"/>
            <a:ext cx="882650" cy="324380"/>
          </a:xfrm>
          <a:prstGeom prst="rect">
            <a:avLst/>
          </a:prstGeom>
        </p:spPr>
        <p:txBody>
          <a:bodyPr/>
          <a:lstStyle>
            <a:lvl1pPr marL="0" indent="0">
              <a:lnSpc>
                <a:spcPct val="100000"/>
              </a:lnSpc>
              <a:spcBef>
                <a:spcPts val="0"/>
              </a:spcBef>
              <a:buNone/>
              <a:defRPr sz="1400">
                <a:solidFill>
                  <a:schemeClr val="accent5"/>
                </a:solidFill>
                <a:latin typeface="+mn-lt"/>
              </a:defRPr>
            </a:lvl1pPr>
          </a:lstStyle>
          <a:p>
            <a:pPr lvl="0"/>
            <a:r>
              <a:rPr lang="de-DE" dirty="0"/>
              <a:t>Zeit</a:t>
            </a:r>
          </a:p>
        </p:txBody>
      </p:sp>
      <p:sp>
        <p:nvSpPr>
          <p:cNvPr id="48" name="Textfeld 47">
            <a:extLst>
              <a:ext uri="{FF2B5EF4-FFF2-40B4-BE49-F238E27FC236}">
                <a16:creationId xmlns:a16="http://schemas.microsoft.com/office/drawing/2014/main" id="{660ADE80-4A3D-4DD8-9BCD-8C2EC8B661AA}"/>
              </a:ext>
            </a:extLst>
          </p:cNvPr>
          <p:cNvSpPr txBox="1"/>
          <p:nvPr userDrawn="1"/>
        </p:nvSpPr>
        <p:spPr>
          <a:xfrm rot="16200000">
            <a:off x="11385454"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49" name="Bildplatzhalter 14">
            <a:extLst>
              <a:ext uri="{FF2B5EF4-FFF2-40B4-BE49-F238E27FC236}">
                <a16:creationId xmlns:a16="http://schemas.microsoft.com/office/drawing/2014/main" id="{7CA668BA-7A38-4835-A527-0082694645CD}"/>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520237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6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79944" y="1789818"/>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575440" y="1789729"/>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729"/>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91605" y="1845427"/>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4542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83262"/>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1" name="Rechteck 70">
            <a:extLst>
              <a:ext uri="{FF2B5EF4-FFF2-40B4-BE49-F238E27FC236}">
                <a16:creationId xmlns:a16="http://schemas.microsoft.com/office/drawing/2014/main" id="{C275B405-B39B-4094-B92A-4D9F9F30F395}"/>
              </a:ext>
            </a:extLst>
          </p:cNvPr>
          <p:cNvSpPr/>
          <p:nvPr userDrawn="1"/>
        </p:nvSpPr>
        <p:spPr>
          <a:xfrm>
            <a:off x="2379944" y="255414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2" name="Ellipse 71">
            <a:extLst>
              <a:ext uri="{FF2B5EF4-FFF2-40B4-BE49-F238E27FC236}">
                <a16:creationId xmlns:a16="http://schemas.microsoft.com/office/drawing/2014/main" id="{C27D9797-B164-4A27-81C7-03A30D7E73E9}"/>
              </a:ext>
            </a:extLst>
          </p:cNvPr>
          <p:cNvSpPr/>
          <p:nvPr userDrawn="1"/>
        </p:nvSpPr>
        <p:spPr>
          <a:xfrm>
            <a:off x="9575440" y="255405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3" name="Ellipse 72">
            <a:extLst>
              <a:ext uri="{FF2B5EF4-FFF2-40B4-BE49-F238E27FC236}">
                <a16:creationId xmlns:a16="http://schemas.microsoft.com/office/drawing/2014/main" id="{BDB33B04-7A08-49F2-B444-9E1A13227EC8}"/>
              </a:ext>
            </a:extLst>
          </p:cNvPr>
          <p:cNvSpPr/>
          <p:nvPr userDrawn="1"/>
        </p:nvSpPr>
        <p:spPr>
          <a:xfrm>
            <a:off x="2105359" y="255405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4" name="Textplatzhalter 44">
            <a:extLst>
              <a:ext uri="{FF2B5EF4-FFF2-40B4-BE49-F238E27FC236}">
                <a16:creationId xmlns:a16="http://schemas.microsoft.com/office/drawing/2014/main" id="{8F26E0E6-7C8D-4C14-9DD3-1EC914DB9643}"/>
              </a:ext>
            </a:extLst>
          </p:cNvPr>
          <p:cNvSpPr>
            <a:spLocks noGrp="1"/>
          </p:cNvSpPr>
          <p:nvPr>
            <p:ph type="body" sz="quarter" idx="30" hasCustomPrompt="1"/>
          </p:nvPr>
        </p:nvSpPr>
        <p:spPr>
          <a:xfrm>
            <a:off x="2091605" y="260975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75" name="Textplatzhalter 51">
            <a:extLst>
              <a:ext uri="{FF2B5EF4-FFF2-40B4-BE49-F238E27FC236}">
                <a16:creationId xmlns:a16="http://schemas.microsoft.com/office/drawing/2014/main" id="{511D78EA-943B-4A60-8703-A53277BA7280}"/>
              </a:ext>
            </a:extLst>
          </p:cNvPr>
          <p:cNvSpPr>
            <a:spLocks noGrp="1"/>
          </p:cNvSpPr>
          <p:nvPr>
            <p:ph type="body" sz="quarter" idx="31" hasCustomPrompt="1"/>
          </p:nvPr>
        </p:nvSpPr>
        <p:spPr>
          <a:xfrm>
            <a:off x="3009155" y="2609751"/>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76" name="Textplatzhalter 53">
            <a:extLst>
              <a:ext uri="{FF2B5EF4-FFF2-40B4-BE49-F238E27FC236}">
                <a16:creationId xmlns:a16="http://schemas.microsoft.com/office/drawing/2014/main" id="{7A5D3221-0584-4D28-8657-04F41A3AF385}"/>
              </a:ext>
            </a:extLst>
          </p:cNvPr>
          <p:cNvSpPr>
            <a:spLocks noGrp="1"/>
          </p:cNvSpPr>
          <p:nvPr>
            <p:ph type="body" sz="quarter" idx="32" hasCustomPrompt="1"/>
          </p:nvPr>
        </p:nvSpPr>
        <p:spPr>
          <a:xfrm>
            <a:off x="9024251" y="2647586"/>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77" name="Rechteck 76">
            <a:extLst>
              <a:ext uri="{FF2B5EF4-FFF2-40B4-BE49-F238E27FC236}">
                <a16:creationId xmlns:a16="http://schemas.microsoft.com/office/drawing/2014/main" id="{01B614DB-69B1-4081-8D71-6A4EC2DE0722}"/>
              </a:ext>
            </a:extLst>
          </p:cNvPr>
          <p:cNvSpPr/>
          <p:nvPr userDrawn="1"/>
        </p:nvSpPr>
        <p:spPr>
          <a:xfrm>
            <a:off x="2393698" y="3318377"/>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8" name="Ellipse 77">
            <a:extLst>
              <a:ext uri="{FF2B5EF4-FFF2-40B4-BE49-F238E27FC236}">
                <a16:creationId xmlns:a16="http://schemas.microsoft.com/office/drawing/2014/main" id="{A565F42A-F93B-4436-A7E7-91055B9FE730}"/>
              </a:ext>
            </a:extLst>
          </p:cNvPr>
          <p:cNvSpPr/>
          <p:nvPr userDrawn="1"/>
        </p:nvSpPr>
        <p:spPr>
          <a:xfrm>
            <a:off x="9589194" y="3318288"/>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9" name="Ellipse 78">
            <a:extLst>
              <a:ext uri="{FF2B5EF4-FFF2-40B4-BE49-F238E27FC236}">
                <a16:creationId xmlns:a16="http://schemas.microsoft.com/office/drawing/2014/main" id="{912B9B53-03BC-4566-B37A-25EC6EB7939E}"/>
              </a:ext>
            </a:extLst>
          </p:cNvPr>
          <p:cNvSpPr/>
          <p:nvPr userDrawn="1"/>
        </p:nvSpPr>
        <p:spPr>
          <a:xfrm>
            <a:off x="2119113" y="3318288"/>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0" name="Textplatzhalter 44">
            <a:extLst>
              <a:ext uri="{FF2B5EF4-FFF2-40B4-BE49-F238E27FC236}">
                <a16:creationId xmlns:a16="http://schemas.microsoft.com/office/drawing/2014/main" id="{B1534094-3824-4937-BF1D-C0CA49FAFB03}"/>
              </a:ext>
            </a:extLst>
          </p:cNvPr>
          <p:cNvSpPr>
            <a:spLocks noGrp="1"/>
          </p:cNvSpPr>
          <p:nvPr>
            <p:ph type="body" sz="quarter" idx="33" hasCustomPrompt="1"/>
          </p:nvPr>
        </p:nvSpPr>
        <p:spPr>
          <a:xfrm>
            <a:off x="2105359" y="3373986"/>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81" name="Textplatzhalter 51">
            <a:extLst>
              <a:ext uri="{FF2B5EF4-FFF2-40B4-BE49-F238E27FC236}">
                <a16:creationId xmlns:a16="http://schemas.microsoft.com/office/drawing/2014/main" id="{CFA56ADC-5C6F-4FC2-845F-06A9D6B31C78}"/>
              </a:ext>
            </a:extLst>
          </p:cNvPr>
          <p:cNvSpPr>
            <a:spLocks noGrp="1"/>
          </p:cNvSpPr>
          <p:nvPr>
            <p:ph type="body" sz="quarter" idx="34" hasCustomPrompt="1"/>
          </p:nvPr>
        </p:nvSpPr>
        <p:spPr>
          <a:xfrm>
            <a:off x="3022909" y="337398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2" name="Textplatzhalter 53">
            <a:extLst>
              <a:ext uri="{FF2B5EF4-FFF2-40B4-BE49-F238E27FC236}">
                <a16:creationId xmlns:a16="http://schemas.microsoft.com/office/drawing/2014/main" id="{38B712A4-40D8-4F2F-9072-0CC28FB5FD40}"/>
              </a:ext>
            </a:extLst>
          </p:cNvPr>
          <p:cNvSpPr>
            <a:spLocks noGrp="1"/>
          </p:cNvSpPr>
          <p:nvPr>
            <p:ph type="body" sz="quarter" idx="35" hasCustomPrompt="1"/>
          </p:nvPr>
        </p:nvSpPr>
        <p:spPr>
          <a:xfrm>
            <a:off x="9038005" y="3411821"/>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83" name="Rechteck 82">
            <a:extLst>
              <a:ext uri="{FF2B5EF4-FFF2-40B4-BE49-F238E27FC236}">
                <a16:creationId xmlns:a16="http://schemas.microsoft.com/office/drawing/2014/main" id="{2AECB208-F205-48E0-B7C8-1783B7ACFD4E}"/>
              </a:ext>
            </a:extLst>
          </p:cNvPr>
          <p:cNvSpPr/>
          <p:nvPr userDrawn="1"/>
        </p:nvSpPr>
        <p:spPr>
          <a:xfrm>
            <a:off x="2379944" y="408261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4" name="Ellipse 83">
            <a:extLst>
              <a:ext uri="{FF2B5EF4-FFF2-40B4-BE49-F238E27FC236}">
                <a16:creationId xmlns:a16="http://schemas.microsoft.com/office/drawing/2014/main" id="{AC6DAA90-8C77-4376-93B3-037E18E72847}"/>
              </a:ext>
            </a:extLst>
          </p:cNvPr>
          <p:cNvSpPr/>
          <p:nvPr userDrawn="1"/>
        </p:nvSpPr>
        <p:spPr>
          <a:xfrm>
            <a:off x="9575440" y="408252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5" name="Ellipse 84">
            <a:extLst>
              <a:ext uri="{FF2B5EF4-FFF2-40B4-BE49-F238E27FC236}">
                <a16:creationId xmlns:a16="http://schemas.microsoft.com/office/drawing/2014/main" id="{D79C4DAB-503F-45C4-B467-91BFDCD49539}"/>
              </a:ext>
            </a:extLst>
          </p:cNvPr>
          <p:cNvSpPr/>
          <p:nvPr userDrawn="1"/>
        </p:nvSpPr>
        <p:spPr>
          <a:xfrm>
            <a:off x="2105359" y="408252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6" name="Textplatzhalter 44">
            <a:extLst>
              <a:ext uri="{FF2B5EF4-FFF2-40B4-BE49-F238E27FC236}">
                <a16:creationId xmlns:a16="http://schemas.microsoft.com/office/drawing/2014/main" id="{1B2B9DCD-F670-4205-8EB1-EF0D940DE6C7}"/>
              </a:ext>
            </a:extLst>
          </p:cNvPr>
          <p:cNvSpPr>
            <a:spLocks noGrp="1"/>
          </p:cNvSpPr>
          <p:nvPr>
            <p:ph type="body" sz="quarter" idx="36" hasCustomPrompt="1"/>
          </p:nvPr>
        </p:nvSpPr>
        <p:spPr>
          <a:xfrm>
            <a:off x="2091605" y="41382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87" name="Textplatzhalter 51">
            <a:extLst>
              <a:ext uri="{FF2B5EF4-FFF2-40B4-BE49-F238E27FC236}">
                <a16:creationId xmlns:a16="http://schemas.microsoft.com/office/drawing/2014/main" id="{41D9F65A-985F-4684-9B51-B247A02C8786}"/>
              </a:ext>
            </a:extLst>
          </p:cNvPr>
          <p:cNvSpPr>
            <a:spLocks noGrp="1"/>
          </p:cNvSpPr>
          <p:nvPr>
            <p:ph type="body" sz="quarter" idx="37" hasCustomPrompt="1"/>
          </p:nvPr>
        </p:nvSpPr>
        <p:spPr>
          <a:xfrm>
            <a:off x="3009155" y="4138221"/>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8" name="Textplatzhalter 53">
            <a:extLst>
              <a:ext uri="{FF2B5EF4-FFF2-40B4-BE49-F238E27FC236}">
                <a16:creationId xmlns:a16="http://schemas.microsoft.com/office/drawing/2014/main" id="{2097484D-487E-448B-8917-4BD00832ED23}"/>
              </a:ext>
            </a:extLst>
          </p:cNvPr>
          <p:cNvSpPr>
            <a:spLocks noGrp="1"/>
          </p:cNvSpPr>
          <p:nvPr>
            <p:ph type="body" sz="quarter" idx="38" hasCustomPrompt="1"/>
          </p:nvPr>
        </p:nvSpPr>
        <p:spPr>
          <a:xfrm>
            <a:off x="9024251" y="4176056"/>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89" name="Rechteck 88">
            <a:extLst>
              <a:ext uri="{FF2B5EF4-FFF2-40B4-BE49-F238E27FC236}">
                <a16:creationId xmlns:a16="http://schemas.microsoft.com/office/drawing/2014/main" id="{D5B5B2D7-5D3D-465A-A50D-F88A3E591063}"/>
              </a:ext>
            </a:extLst>
          </p:cNvPr>
          <p:cNvSpPr/>
          <p:nvPr userDrawn="1"/>
        </p:nvSpPr>
        <p:spPr>
          <a:xfrm>
            <a:off x="2379944" y="4846936"/>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0" name="Ellipse 89">
            <a:extLst>
              <a:ext uri="{FF2B5EF4-FFF2-40B4-BE49-F238E27FC236}">
                <a16:creationId xmlns:a16="http://schemas.microsoft.com/office/drawing/2014/main" id="{2C59E4B5-F312-4EBF-8E0F-9F37E29FE654}"/>
              </a:ext>
            </a:extLst>
          </p:cNvPr>
          <p:cNvSpPr/>
          <p:nvPr userDrawn="1"/>
        </p:nvSpPr>
        <p:spPr>
          <a:xfrm>
            <a:off x="9575440" y="4846847"/>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1" name="Ellipse 90">
            <a:extLst>
              <a:ext uri="{FF2B5EF4-FFF2-40B4-BE49-F238E27FC236}">
                <a16:creationId xmlns:a16="http://schemas.microsoft.com/office/drawing/2014/main" id="{75EA85CA-A9E9-4EC5-9EB1-C177FC69C667}"/>
              </a:ext>
            </a:extLst>
          </p:cNvPr>
          <p:cNvSpPr/>
          <p:nvPr userDrawn="1"/>
        </p:nvSpPr>
        <p:spPr>
          <a:xfrm>
            <a:off x="2105359" y="4846847"/>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2" name="Textplatzhalter 44">
            <a:extLst>
              <a:ext uri="{FF2B5EF4-FFF2-40B4-BE49-F238E27FC236}">
                <a16:creationId xmlns:a16="http://schemas.microsoft.com/office/drawing/2014/main" id="{58775A22-3185-4DC1-A061-23F0FED7911A}"/>
              </a:ext>
            </a:extLst>
          </p:cNvPr>
          <p:cNvSpPr>
            <a:spLocks noGrp="1"/>
          </p:cNvSpPr>
          <p:nvPr>
            <p:ph type="body" sz="quarter" idx="39" hasCustomPrompt="1"/>
          </p:nvPr>
        </p:nvSpPr>
        <p:spPr>
          <a:xfrm>
            <a:off x="2091605" y="4902545"/>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93" name="Textplatzhalter 51">
            <a:extLst>
              <a:ext uri="{FF2B5EF4-FFF2-40B4-BE49-F238E27FC236}">
                <a16:creationId xmlns:a16="http://schemas.microsoft.com/office/drawing/2014/main" id="{5B92C333-3DA8-4539-AA61-9B605BC8FA87}"/>
              </a:ext>
            </a:extLst>
          </p:cNvPr>
          <p:cNvSpPr>
            <a:spLocks noGrp="1"/>
          </p:cNvSpPr>
          <p:nvPr>
            <p:ph type="body" sz="quarter" idx="40" hasCustomPrompt="1"/>
          </p:nvPr>
        </p:nvSpPr>
        <p:spPr>
          <a:xfrm>
            <a:off x="3009155" y="490254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94" name="Textplatzhalter 53">
            <a:extLst>
              <a:ext uri="{FF2B5EF4-FFF2-40B4-BE49-F238E27FC236}">
                <a16:creationId xmlns:a16="http://schemas.microsoft.com/office/drawing/2014/main" id="{6F75E1B1-3689-4778-9FE9-F8F162D497A9}"/>
              </a:ext>
            </a:extLst>
          </p:cNvPr>
          <p:cNvSpPr>
            <a:spLocks noGrp="1"/>
          </p:cNvSpPr>
          <p:nvPr>
            <p:ph type="body" sz="quarter" idx="41" hasCustomPrompt="1"/>
          </p:nvPr>
        </p:nvSpPr>
        <p:spPr>
          <a:xfrm>
            <a:off x="9024251" y="4940380"/>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95" name="Rechteck 94">
            <a:extLst>
              <a:ext uri="{FF2B5EF4-FFF2-40B4-BE49-F238E27FC236}">
                <a16:creationId xmlns:a16="http://schemas.microsoft.com/office/drawing/2014/main" id="{B09F4D08-468F-46B5-B12E-87F593C0E48A}"/>
              </a:ext>
            </a:extLst>
          </p:cNvPr>
          <p:cNvSpPr/>
          <p:nvPr userDrawn="1"/>
        </p:nvSpPr>
        <p:spPr>
          <a:xfrm>
            <a:off x="2393698" y="5611171"/>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6" name="Ellipse 95">
            <a:extLst>
              <a:ext uri="{FF2B5EF4-FFF2-40B4-BE49-F238E27FC236}">
                <a16:creationId xmlns:a16="http://schemas.microsoft.com/office/drawing/2014/main" id="{FB3D6CA7-770E-4453-B95F-2A6AEF3A9B4D}"/>
              </a:ext>
            </a:extLst>
          </p:cNvPr>
          <p:cNvSpPr/>
          <p:nvPr userDrawn="1"/>
        </p:nvSpPr>
        <p:spPr>
          <a:xfrm>
            <a:off x="9589194" y="5611082"/>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7" name="Ellipse 96">
            <a:extLst>
              <a:ext uri="{FF2B5EF4-FFF2-40B4-BE49-F238E27FC236}">
                <a16:creationId xmlns:a16="http://schemas.microsoft.com/office/drawing/2014/main" id="{B319046C-EC38-4B19-B2FA-76683CD8CD43}"/>
              </a:ext>
            </a:extLst>
          </p:cNvPr>
          <p:cNvSpPr/>
          <p:nvPr userDrawn="1"/>
        </p:nvSpPr>
        <p:spPr>
          <a:xfrm>
            <a:off x="2119113" y="5611082"/>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8" name="Textplatzhalter 44">
            <a:extLst>
              <a:ext uri="{FF2B5EF4-FFF2-40B4-BE49-F238E27FC236}">
                <a16:creationId xmlns:a16="http://schemas.microsoft.com/office/drawing/2014/main" id="{AD335F60-F0B2-48F0-8EC5-A7F533ADAC19}"/>
              </a:ext>
            </a:extLst>
          </p:cNvPr>
          <p:cNvSpPr>
            <a:spLocks noGrp="1"/>
          </p:cNvSpPr>
          <p:nvPr>
            <p:ph type="body" sz="quarter" idx="42" hasCustomPrompt="1"/>
          </p:nvPr>
        </p:nvSpPr>
        <p:spPr>
          <a:xfrm>
            <a:off x="2105359" y="5666780"/>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99" name="Textplatzhalter 51">
            <a:extLst>
              <a:ext uri="{FF2B5EF4-FFF2-40B4-BE49-F238E27FC236}">
                <a16:creationId xmlns:a16="http://schemas.microsoft.com/office/drawing/2014/main" id="{17910E78-6BF3-44E6-9464-9AB225B20494}"/>
              </a:ext>
            </a:extLst>
          </p:cNvPr>
          <p:cNvSpPr>
            <a:spLocks noGrp="1"/>
          </p:cNvSpPr>
          <p:nvPr>
            <p:ph type="body" sz="quarter" idx="43" hasCustomPrompt="1"/>
          </p:nvPr>
        </p:nvSpPr>
        <p:spPr>
          <a:xfrm>
            <a:off x="3022909" y="5666780"/>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100" name="Textplatzhalter 53">
            <a:extLst>
              <a:ext uri="{FF2B5EF4-FFF2-40B4-BE49-F238E27FC236}">
                <a16:creationId xmlns:a16="http://schemas.microsoft.com/office/drawing/2014/main" id="{94F7F7C0-BAC3-4902-9707-75A3DAB19900}"/>
              </a:ext>
            </a:extLst>
          </p:cNvPr>
          <p:cNvSpPr>
            <a:spLocks noGrp="1"/>
          </p:cNvSpPr>
          <p:nvPr>
            <p:ph type="body" sz="quarter" idx="44" hasCustomPrompt="1"/>
          </p:nvPr>
        </p:nvSpPr>
        <p:spPr>
          <a:xfrm>
            <a:off x="9038005" y="5704615"/>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42" name="Textfeld 41">
            <a:extLst>
              <a:ext uri="{FF2B5EF4-FFF2-40B4-BE49-F238E27FC236}">
                <a16:creationId xmlns:a16="http://schemas.microsoft.com/office/drawing/2014/main" id="{C30BEC7E-CF6F-458A-893F-E1BE98B4D514}"/>
              </a:ext>
            </a:extLst>
          </p:cNvPr>
          <p:cNvSpPr txBox="1"/>
          <p:nvPr userDrawn="1"/>
        </p:nvSpPr>
        <p:spPr>
          <a:xfrm rot="16200000">
            <a:off x="11384196"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43" name="Bildplatzhalter 14">
            <a:extLst>
              <a:ext uri="{FF2B5EF4-FFF2-40B4-BE49-F238E27FC236}">
                <a16:creationId xmlns:a16="http://schemas.microsoft.com/office/drawing/2014/main" id="{9737CE52-EDFF-47DC-BD86-7540030768D3}"/>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627541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5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4B88A5D8-0184-4455-BD73-E7E6BB068338}"/>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4AFF593E-2B01-4977-A723-A747AAD7E99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DDD62F49-1C63-40F2-B7E5-1AFD3047DCF5}"/>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4DAF2A83-0714-4116-87EC-03B9BE95B067}"/>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65A10E7-FD40-4564-BBA5-4F2FC5C17241}"/>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3EE2FF6A-0BFC-4F53-BAF0-9EB5E73A6603}"/>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D5F88B52-B600-4D9F-93C9-713D07E6832D}"/>
              </a:ext>
            </a:extLst>
          </p:cNvPr>
          <p:cNvSpPr/>
          <p:nvPr userDrawn="1"/>
        </p:nvSpPr>
        <p:spPr>
          <a:xfrm>
            <a:off x="2454680" y="5604832"/>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7DDA1174-820E-4E33-A3CC-C5ACDE259230}"/>
              </a:ext>
            </a:extLst>
          </p:cNvPr>
          <p:cNvSpPr/>
          <p:nvPr userDrawn="1"/>
        </p:nvSpPr>
        <p:spPr>
          <a:xfrm>
            <a:off x="9387998" y="5604832"/>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9A5EADA9-5671-4305-A58D-D42A4ED2263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CBC5F665-4AA1-44C1-BF62-E6236A7C343E}"/>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17DABBC2-6DFB-40FA-8562-CDCDEAD244E7}"/>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2C8759F4-5D8A-4AF9-9E1F-6099FCBDB1E1}"/>
              </a:ext>
            </a:extLst>
          </p:cNvPr>
          <p:cNvSpPr/>
          <p:nvPr userDrawn="1"/>
        </p:nvSpPr>
        <p:spPr>
          <a:xfrm>
            <a:off x="2105359" y="5604832"/>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878760193">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5358" y="140669"/>
                          <a:pt x="162097" y="-3412"/>
                          <a:pt x="349322" y="0"/>
                        </a:cubicBezTo>
                        <a:cubicBezTo>
                          <a:pt x="511532" y="20848"/>
                          <a:pt x="728868" y="178900"/>
                          <a:pt x="698644" y="349322"/>
                        </a:cubicBezTo>
                        <a:cubicBezTo>
                          <a:pt x="697238" y="548898"/>
                          <a:pt x="526261" y="690911"/>
                          <a:pt x="349322" y="698644"/>
                        </a:cubicBezTo>
                        <a:cubicBezTo>
                          <a:pt x="155103" y="671232"/>
                          <a:pt x="19472" y="553019"/>
                          <a:pt x="0" y="349322"/>
                        </a:cubicBezTo>
                        <a:close/>
                      </a:path>
                      <a:path w="698643" h="698643" stroke="0" extrusionOk="0">
                        <a:moveTo>
                          <a:pt x="0" y="349322"/>
                        </a:moveTo>
                        <a:cubicBezTo>
                          <a:pt x="18845" y="158737"/>
                          <a:pt x="159538" y="32305"/>
                          <a:pt x="349322" y="0"/>
                        </a:cubicBezTo>
                        <a:cubicBezTo>
                          <a:pt x="541301" y="-11715"/>
                          <a:pt x="703929" y="152962"/>
                          <a:pt x="698644" y="349322"/>
                        </a:cubicBezTo>
                        <a:cubicBezTo>
                          <a:pt x="718462" y="562811"/>
                          <a:pt x="534306" y="668899"/>
                          <a:pt x="349322" y="698644"/>
                        </a:cubicBezTo>
                        <a:cubicBezTo>
                          <a:pt x="127206" y="710929"/>
                          <a:pt x="3841" y="548981"/>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46" name="Textplatzhalter 44">
            <a:extLst>
              <a:ext uri="{FF2B5EF4-FFF2-40B4-BE49-F238E27FC236}">
                <a16:creationId xmlns:a16="http://schemas.microsoft.com/office/drawing/2014/main" id="{F913B48C-F58A-416F-95F9-302785892F33}"/>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47" name="Textplatzhalter 44">
            <a:extLst>
              <a:ext uri="{FF2B5EF4-FFF2-40B4-BE49-F238E27FC236}">
                <a16:creationId xmlns:a16="http://schemas.microsoft.com/office/drawing/2014/main" id="{1EAFB61D-5761-476B-AFEB-851DE8583141}"/>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48" name="Textplatzhalter 44">
            <a:extLst>
              <a:ext uri="{FF2B5EF4-FFF2-40B4-BE49-F238E27FC236}">
                <a16:creationId xmlns:a16="http://schemas.microsoft.com/office/drawing/2014/main" id="{C3E413ED-CA4F-4864-9A1B-5CCE43FE4165}"/>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0" name="Textplatzhalter 44">
            <a:extLst>
              <a:ext uri="{FF2B5EF4-FFF2-40B4-BE49-F238E27FC236}">
                <a16:creationId xmlns:a16="http://schemas.microsoft.com/office/drawing/2014/main" id="{F4FDF85A-6B48-4527-9BDF-2C9A9D2C8D4D}"/>
              </a:ext>
            </a:extLst>
          </p:cNvPr>
          <p:cNvSpPr>
            <a:spLocks noGrp="1"/>
          </p:cNvSpPr>
          <p:nvPr>
            <p:ph type="body" sz="quarter" idx="14" hasCustomPrompt="1"/>
          </p:nvPr>
        </p:nvSpPr>
        <p:spPr>
          <a:xfrm>
            <a:off x="2175596" y="575400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43" name="Textplatzhalter 51">
            <a:extLst>
              <a:ext uri="{FF2B5EF4-FFF2-40B4-BE49-F238E27FC236}">
                <a16:creationId xmlns:a16="http://schemas.microsoft.com/office/drawing/2014/main" id="{D2BD2364-4ED5-4576-AB81-3F7FF90431AC}"/>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44" name="Textplatzhalter 53">
            <a:extLst>
              <a:ext uri="{FF2B5EF4-FFF2-40B4-BE49-F238E27FC236}">
                <a16:creationId xmlns:a16="http://schemas.microsoft.com/office/drawing/2014/main" id="{E907E57F-0361-4D8B-8BEB-57DCF9953168}"/>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49" name="Textplatzhalter 51">
            <a:extLst>
              <a:ext uri="{FF2B5EF4-FFF2-40B4-BE49-F238E27FC236}">
                <a16:creationId xmlns:a16="http://schemas.microsoft.com/office/drawing/2014/main" id="{D5119101-E1FB-4C87-A939-681B4FCCB8DD}"/>
              </a:ext>
            </a:extLst>
          </p:cNvPr>
          <p:cNvSpPr>
            <a:spLocks noGrp="1"/>
          </p:cNvSpPr>
          <p:nvPr>
            <p:ph type="body" sz="quarter" idx="19" hasCustomPrompt="1"/>
          </p:nvPr>
        </p:nvSpPr>
        <p:spPr>
          <a:xfrm>
            <a:off x="3009155" y="384546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1" name="Textplatzhalter 53">
            <a:extLst>
              <a:ext uri="{FF2B5EF4-FFF2-40B4-BE49-F238E27FC236}">
                <a16:creationId xmlns:a16="http://schemas.microsoft.com/office/drawing/2014/main" id="{39EEEEF6-3AB3-4CC6-BFBB-BF463282666B}"/>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53" name="Textplatzhalter 51">
            <a:extLst>
              <a:ext uri="{FF2B5EF4-FFF2-40B4-BE49-F238E27FC236}">
                <a16:creationId xmlns:a16="http://schemas.microsoft.com/office/drawing/2014/main" id="{35FBFE1E-9097-4930-B6B9-0D89A2B598CD}"/>
              </a:ext>
            </a:extLst>
          </p:cNvPr>
          <p:cNvSpPr>
            <a:spLocks noGrp="1"/>
          </p:cNvSpPr>
          <p:nvPr>
            <p:ph type="body" sz="quarter" idx="21" hasCustomPrompt="1"/>
          </p:nvPr>
        </p:nvSpPr>
        <p:spPr>
          <a:xfrm>
            <a:off x="2998190" y="4800252"/>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5" name="Textplatzhalter 53">
            <a:extLst>
              <a:ext uri="{FF2B5EF4-FFF2-40B4-BE49-F238E27FC236}">
                <a16:creationId xmlns:a16="http://schemas.microsoft.com/office/drawing/2014/main" id="{767BACE5-33D6-4A6A-8E7E-6D68DBBC037C}"/>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56" name="Textplatzhalter 51">
            <a:extLst>
              <a:ext uri="{FF2B5EF4-FFF2-40B4-BE49-F238E27FC236}">
                <a16:creationId xmlns:a16="http://schemas.microsoft.com/office/drawing/2014/main" id="{EA13AED4-60F7-46B5-B4B3-A6A3D6B8B1E9}"/>
              </a:ext>
            </a:extLst>
          </p:cNvPr>
          <p:cNvSpPr>
            <a:spLocks noGrp="1"/>
          </p:cNvSpPr>
          <p:nvPr>
            <p:ph type="body" sz="quarter" idx="23" hasCustomPrompt="1"/>
          </p:nvPr>
        </p:nvSpPr>
        <p:spPr>
          <a:xfrm>
            <a:off x="2998190" y="575400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7" name="Textplatzhalter 53">
            <a:extLst>
              <a:ext uri="{FF2B5EF4-FFF2-40B4-BE49-F238E27FC236}">
                <a16:creationId xmlns:a16="http://schemas.microsoft.com/office/drawing/2014/main" id="{769521F5-5238-4F2A-8358-72D4270F2680}"/>
              </a:ext>
            </a:extLst>
          </p:cNvPr>
          <p:cNvSpPr>
            <a:spLocks noGrp="1"/>
          </p:cNvSpPr>
          <p:nvPr>
            <p:ph type="body" sz="quarter" idx="24" hasCustomPrompt="1"/>
          </p:nvPr>
        </p:nvSpPr>
        <p:spPr>
          <a:xfrm>
            <a:off x="9013286" y="580835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7" name="Textfeld 36">
            <a:extLst>
              <a:ext uri="{FF2B5EF4-FFF2-40B4-BE49-F238E27FC236}">
                <a16:creationId xmlns:a16="http://schemas.microsoft.com/office/drawing/2014/main" id="{2A9B0F64-B00B-4D16-A393-1FDE8A0C8346}"/>
              </a:ext>
            </a:extLst>
          </p:cNvPr>
          <p:cNvSpPr txBox="1"/>
          <p:nvPr userDrawn="1"/>
        </p:nvSpPr>
        <p:spPr>
          <a:xfrm rot="16200000">
            <a:off x="11382938"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8" name="Bildplatzhalter 14">
            <a:extLst>
              <a:ext uri="{FF2B5EF4-FFF2-40B4-BE49-F238E27FC236}">
                <a16:creationId xmlns:a16="http://schemas.microsoft.com/office/drawing/2014/main" id="{6FB945E5-216C-456E-BE63-B809E77351D4}"/>
              </a:ext>
            </a:extLst>
          </p:cNvPr>
          <p:cNvSpPr>
            <a:spLocks noGrp="1"/>
          </p:cNvSpPr>
          <p:nvPr>
            <p:ph type="pic" sz="quarter" idx="27"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62626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arbwelten (vor Präsentaton löschen)">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r>
              <a:rPr lang="de-DE" sz="4400" dirty="0" err="1">
                <a:solidFill>
                  <a:srgbClr val="006BA0"/>
                </a:solidFill>
                <a:ea typeface="Verdana" panose="020B0604030504040204" pitchFamily="34" charset="0"/>
              </a:rPr>
              <a:t>dcf</a:t>
            </a:r>
            <a:r>
              <a:rPr lang="de-DE" sz="4400" dirty="0">
                <a:solidFill>
                  <a:srgbClr val="006BA0"/>
                </a:solidFill>
                <a:ea typeface="Verdana" panose="020B0604030504040204" pitchFamily="34" charset="0"/>
              </a:rPr>
              <a:t> </a:t>
            </a: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tangle 65">
            <a:extLst>
              <a:ext uri="{FF2B5EF4-FFF2-40B4-BE49-F238E27FC236}">
                <a16:creationId xmlns:a16="http://schemas.microsoft.com/office/drawing/2014/main" id="{5F17EDB7-873A-4C3E-ACDE-F607260A4743}"/>
              </a:ext>
            </a:extLst>
          </p:cNvPr>
          <p:cNvSpPr/>
          <p:nvPr userDrawn="1"/>
        </p:nvSpPr>
        <p:spPr>
          <a:xfrm>
            <a:off x="8627182" y="1369426"/>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1" name="Rectangle 66">
            <a:extLst>
              <a:ext uri="{FF2B5EF4-FFF2-40B4-BE49-F238E27FC236}">
                <a16:creationId xmlns:a16="http://schemas.microsoft.com/office/drawing/2014/main" id="{9CC487EE-7D26-4496-A606-34AD158B909F}"/>
              </a:ext>
            </a:extLst>
          </p:cNvPr>
          <p:cNvSpPr/>
          <p:nvPr userDrawn="1"/>
        </p:nvSpPr>
        <p:spPr>
          <a:xfrm>
            <a:off x="8634754" y="2323899"/>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2" name="Rectangle 67">
            <a:extLst>
              <a:ext uri="{FF2B5EF4-FFF2-40B4-BE49-F238E27FC236}">
                <a16:creationId xmlns:a16="http://schemas.microsoft.com/office/drawing/2014/main" id="{434B8475-AF6D-4738-9D4C-477DB037A847}"/>
              </a:ext>
            </a:extLst>
          </p:cNvPr>
          <p:cNvSpPr/>
          <p:nvPr userDrawn="1"/>
        </p:nvSpPr>
        <p:spPr>
          <a:xfrm>
            <a:off x="8631185" y="3300652"/>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3" name="Textfeld 23">
            <a:extLst>
              <a:ext uri="{FF2B5EF4-FFF2-40B4-BE49-F238E27FC236}">
                <a16:creationId xmlns:a16="http://schemas.microsoft.com/office/drawing/2014/main" id="{F603E21F-F64E-49EC-B303-973D8E64645E}"/>
              </a:ext>
            </a:extLst>
          </p:cNvPr>
          <p:cNvSpPr txBox="1"/>
          <p:nvPr userDrawn="1"/>
        </p:nvSpPr>
        <p:spPr>
          <a:xfrm>
            <a:off x="8633929" y="1468894"/>
            <a:ext cx="1800000" cy="461665"/>
          </a:xfrm>
          <a:prstGeom prst="rect">
            <a:avLst/>
          </a:prstGeom>
          <a:noFill/>
        </p:spPr>
        <p:txBody>
          <a:bodyPr wrap="square" rtlCol="0">
            <a:spAutoFit/>
          </a:bodyPr>
          <a:lstStyle/>
          <a:p>
            <a:pPr lvl="0" algn="ctr">
              <a:defRPr/>
            </a:pPr>
            <a:r>
              <a:rPr lang="de-DE" sz="1400" b="1" dirty="0">
                <a:solidFill>
                  <a:schemeClr val="bg1"/>
                </a:solidFill>
                <a:latin typeface="Avenir Next LT Pro Light" panose="020B0304020202020204" pitchFamily="34" charset="0"/>
              </a:rPr>
              <a:t>Grau 1</a:t>
            </a:r>
            <a:endPar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100| 100 | 100</a:t>
            </a:r>
          </a:p>
        </p:txBody>
      </p:sp>
      <p:sp>
        <p:nvSpPr>
          <p:cNvPr id="44" name="Textfeld 23">
            <a:extLst>
              <a:ext uri="{FF2B5EF4-FFF2-40B4-BE49-F238E27FC236}">
                <a16:creationId xmlns:a16="http://schemas.microsoft.com/office/drawing/2014/main" id="{304606C1-71E2-42E2-BB6C-4C1C4AC28677}"/>
              </a:ext>
            </a:extLst>
          </p:cNvPr>
          <p:cNvSpPr txBox="1"/>
          <p:nvPr userDrawn="1"/>
        </p:nvSpPr>
        <p:spPr>
          <a:xfrm>
            <a:off x="8638828" y="2458745"/>
            <a:ext cx="1800000" cy="461665"/>
          </a:xfrm>
          <a:prstGeom prst="rect">
            <a:avLst/>
          </a:prstGeom>
          <a:noFill/>
        </p:spPr>
        <p:txBody>
          <a:bodyPr wrap="square" rtlCol="0">
            <a:spAutoFit/>
          </a:bodyPr>
          <a:lstStyle/>
          <a:p>
            <a:pPr lvl="0" algn="ctr">
              <a:defRPr/>
            </a:pPr>
            <a:r>
              <a:rPr lang="de-DE" sz="1400" b="1" dirty="0">
                <a:solidFill>
                  <a:schemeClr val="bg1"/>
                </a:solidFill>
                <a:latin typeface="Avenir Next LT Pro Light" panose="020B0304020202020204" pitchFamily="34" charset="0"/>
              </a:rPr>
              <a:t>Grau 2</a:t>
            </a:r>
            <a:endPar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150 | 150 | 150</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45" name="Textfeld 23">
            <a:extLst>
              <a:ext uri="{FF2B5EF4-FFF2-40B4-BE49-F238E27FC236}">
                <a16:creationId xmlns:a16="http://schemas.microsoft.com/office/drawing/2014/main" id="{BD233616-9A90-434F-B204-C285F912A155}"/>
              </a:ext>
            </a:extLst>
          </p:cNvPr>
          <p:cNvSpPr txBox="1"/>
          <p:nvPr userDrawn="1"/>
        </p:nvSpPr>
        <p:spPr>
          <a:xfrm>
            <a:off x="8630362" y="3427916"/>
            <a:ext cx="1800000" cy="461665"/>
          </a:xfrm>
          <a:prstGeom prst="rect">
            <a:avLst/>
          </a:prstGeom>
          <a:noFill/>
        </p:spPr>
        <p:txBody>
          <a:bodyPr wrap="square" rtlCol="0">
            <a:spAutoFit/>
          </a:bodyPr>
          <a:lstStyle/>
          <a:p>
            <a:pPr lvl="0" algn="ctr">
              <a:defRPr/>
            </a:pPr>
            <a:r>
              <a:rPr lang="de-DE" sz="1400" b="1" dirty="0">
                <a:solidFill>
                  <a:srgbClr val="000000"/>
                </a:solidFill>
                <a:latin typeface="Avenir Next LT Pro Light" panose="020B0304020202020204" pitchFamily="34" charset="0"/>
              </a:rPr>
              <a:t>Grau 3</a:t>
            </a:r>
            <a:endParaRPr kumimoji="0" lang="de-DE" sz="1400" b="1" i="0" u="none" strike="noStrike" kern="1200" cap="none" spc="0" normalizeH="0" baseline="0" noProof="0" dirty="0">
              <a:ln>
                <a:noFill/>
              </a:ln>
              <a:solidFill>
                <a:srgbClr val="000000"/>
              </a:solidFill>
              <a:effectLst/>
              <a:uLnTx/>
              <a:uFillTx/>
              <a:latin typeface="Avenir Next LT Pro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Avenir Next LT Pro Light" panose="020B0304020202020204" pitchFamily="34" charset="0"/>
              </a:rPr>
              <a:t>220 | 220 | 220</a:t>
            </a:r>
            <a:endParaRPr kumimoji="0" lang="de-DE" sz="1000" b="0" i="0" u="none" strike="noStrike" kern="1200" cap="none" spc="0" normalizeH="0" baseline="0" noProof="0" dirty="0">
              <a:ln>
                <a:noFill/>
              </a:ln>
              <a:solidFill>
                <a:srgbClr val="000000"/>
              </a:solidFill>
              <a:effectLst/>
              <a:uLnTx/>
              <a:uFillTx/>
              <a:latin typeface="Avenir Next LT Pro Light" panose="020B0304020202020204" pitchFamily="34" charset="0"/>
            </a:endParaRPr>
          </a:p>
        </p:txBody>
      </p:sp>
      <p:sp>
        <p:nvSpPr>
          <p:cNvPr id="46" name="Rectangle 2">
            <a:extLst>
              <a:ext uri="{FF2B5EF4-FFF2-40B4-BE49-F238E27FC236}">
                <a16:creationId xmlns:a16="http://schemas.microsoft.com/office/drawing/2014/main" id="{6A763CE1-4905-4D4D-8C14-3BF4E99E3F69}"/>
              </a:ext>
            </a:extLst>
          </p:cNvPr>
          <p:cNvSpPr/>
          <p:nvPr userDrawn="1"/>
        </p:nvSpPr>
        <p:spPr>
          <a:xfrm>
            <a:off x="1960441" y="2224457"/>
            <a:ext cx="6335834"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7" name="Rectangle 43">
            <a:extLst>
              <a:ext uri="{FF2B5EF4-FFF2-40B4-BE49-F238E27FC236}">
                <a16:creationId xmlns:a16="http://schemas.microsoft.com/office/drawing/2014/main" id="{A4E6AC91-FA21-4483-A247-DCD599227EB8}"/>
              </a:ext>
            </a:extLst>
          </p:cNvPr>
          <p:cNvSpPr/>
          <p:nvPr userDrawn="1"/>
        </p:nvSpPr>
        <p:spPr>
          <a:xfrm>
            <a:off x="2100743" y="1375775"/>
            <a:ext cx="1800000" cy="720000"/>
          </a:xfrm>
          <a:prstGeom prst="rect">
            <a:avLst/>
          </a:prstGeom>
          <a:solidFill>
            <a:srgbClr val="007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8" name="Textfeld 23">
            <a:extLst>
              <a:ext uri="{FF2B5EF4-FFF2-40B4-BE49-F238E27FC236}">
                <a16:creationId xmlns:a16="http://schemas.microsoft.com/office/drawing/2014/main" id="{892F9E35-098A-4AC5-BE38-5807056D8F37}"/>
              </a:ext>
            </a:extLst>
          </p:cNvPr>
          <p:cNvSpPr txBox="1"/>
          <p:nvPr userDrawn="1"/>
        </p:nvSpPr>
        <p:spPr>
          <a:xfrm>
            <a:off x="2100743" y="1526434"/>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Grün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118 | 79</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49" name="Rectangle 38">
            <a:extLst>
              <a:ext uri="{FF2B5EF4-FFF2-40B4-BE49-F238E27FC236}">
                <a16:creationId xmlns:a16="http://schemas.microsoft.com/office/drawing/2014/main" id="{5781249D-E028-498B-9BD9-5B19D5F68F63}"/>
              </a:ext>
            </a:extLst>
          </p:cNvPr>
          <p:cNvSpPr/>
          <p:nvPr userDrawn="1"/>
        </p:nvSpPr>
        <p:spPr>
          <a:xfrm>
            <a:off x="2100743" y="2325252"/>
            <a:ext cx="1800000" cy="720000"/>
          </a:xfrm>
          <a:prstGeom prst="rect">
            <a:avLst/>
          </a:prstGeom>
          <a:solidFill>
            <a:srgbClr val="00A5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0" name="Textfeld 23">
            <a:extLst>
              <a:ext uri="{FF2B5EF4-FFF2-40B4-BE49-F238E27FC236}">
                <a16:creationId xmlns:a16="http://schemas.microsoft.com/office/drawing/2014/main" id="{AF471CAA-14B7-42FD-AF44-AF334419039A}"/>
              </a:ext>
            </a:extLst>
          </p:cNvPr>
          <p:cNvSpPr txBox="1"/>
          <p:nvPr userDrawn="1"/>
        </p:nvSpPr>
        <p:spPr>
          <a:xfrm>
            <a:off x="2100743" y="245872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Grün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165 | 109</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51" name="Rectangle 41">
            <a:extLst>
              <a:ext uri="{FF2B5EF4-FFF2-40B4-BE49-F238E27FC236}">
                <a16:creationId xmlns:a16="http://schemas.microsoft.com/office/drawing/2014/main" id="{14F32082-CADB-4B81-A0D8-AC17EFB342B2}"/>
              </a:ext>
            </a:extLst>
          </p:cNvPr>
          <p:cNvSpPr/>
          <p:nvPr userDrawn="1"/>
        </p:nvSpPr>
        <p:spPr>
          <a:xfrm>
            <a:off x="2100743" y="3321699"/>
            <a:ext cx="1800000" cy="720000"/>
          </a:xfrm>
          <a:prstGeom prst="rect">
            <a:avLst/>
          </a:prstGeom>
          <a:solidFill>
            <a:srgbClr val="6BD6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2" name="Textfeld 23">
            <a:extLst>
              <a:ext uri="{FF2B5EF4-FFF2-40B4-BE49-F238E27FC236}">
                <a16:creationId xmlns:a16="http://schemas.microsoft.com/office/drawing/2014/main" id="{57BCFA58-2DC1-48A5-9CDD-30EB297D0C40}"/>
              </a:ext>
            </a:extLst>
          </p:cNvPr>
          <p:cNvSpPr txBox="1"/>
          <p:nvPr userDrawn="1"/>
        </p:nvSpPr>
        <p:spPr>
          <a:xfrm>
            <a:off x="2100743" y="3465822"/>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Grün 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107 | 214 | 143</a:t>
            </a:r>
          </a:p>
        </p:txBody>
      </p:sp>
      <p:sp>
        <p:nvSpPr>
          <p:cNvPr id="53" name="Rectangle 42">
            <a:extLst>
              <a:ext uri="{FF2B5EF4-FFF2-40B4-BE49-F238E27FC236}">
                <a16:creationId xmlns:a16="http://schemas.microsoft.com/office/drawing/2014/main" id="{B2069E82-B5AB-46A9-A4BA-02D8CB55D8EC}"/>
              </a:ext>
            </a:extLst>
          </p:cNvPr>
          <p:cNvSpPr/>
          <p:nvPr userDrawn="1"/>
        </p:nvSpPr>
        <p:spPr>
          <a:xfrm>
            <a:off x="2100743" y="4276172"/>
            <a:ext cx="1800000" cy="720000"/>
          </a:xfrm>
          <a:prstGeom prst="rect">
            <a:avLst/>
          </a:prstGeom>
          <a:solidFill>
            <a:srgbClr val="9BEC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4" name="Textfeld 23">
            <a:extLst>
              <a:ext uri="{FF2B5EF4-FFF2-40B4-BE49-F238E27FC236}">
                <a16:creationId xmlns:a16="http://schemas.microsoft.com/office/drawing/2014/main" id="{1E133DF1-F0AE-4B31-9E9C-C4632FAB8263}"/>
              </a:ext>
            </a:extLst>
          </p:cNvPr>
          <p:cNvSpPr txBox="1"/>
          <p:nvPr userDrawn="1"/>
        </p:nvSpPr>
        <p:spPr>
          <a:xfrm>
            <a:off x="2100743" y="441101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Grün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155 | 236 | 184</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55" name="Rectangle 43">
            <a:extLst>
              <a:ext uri="{FF2B5EF4-FFF2-40B4-BE49-F238E27FC236}">
                <a16:creationId xmlns:a16="http://schemas.microsoft.com/office/drawing/2014/main" id="{9CE7D569-B3F0-40CA-B429-C9E6CAC3ED2E}"/>
              </a:ext>
            </a:extLst>
          </p:cNvPr>
          <p:cNvSpPr/>
          <p:nvPr userDrawn="1"/>
        </p:nvSpPr>
        <p:spPr>
          <a:xfrm>
            <a:off x="2100743" y="5261621"/>
            <a:ext cx="1800000" cy="720000"/>
          </a:xfrm>
          <a:prstGeom prst="rect">
            <a:avLst/>
          </a:prstGeom>
          <a:solidFill>
            <a:srgbClr val="E7FF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6" name="Textfeld 23">
            <a:extLst>
              <a:ext uri="{FF2B5EF4-FFF2-40B4-BE49-F238E27FC236}">
                <a16:creationId xmlns:a16="http://schemas.microsoft.com/office/drawing/2014/main" id="{7B2C49CE-E2CE-41CA-B510-C0279E6C47E6}"/>
              </a:ext>
            </a:extLst>
          </p:cNvPr>
          <p:cNvSpPr txBox="1"/>
          <p:nvPr userDrawn="1"/>
        </p:nvSpPr>
        <p:spPr>
          <a:xfrm>
            <a:off x="2100743" y="538888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Grün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231 | 255 | 242</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57" name="Rectangle 43">
            <a:extLst>
              <a:ext uri="{FF2B5EF4-FFF2-40B4-BE49-F238E27FC236}">
                <a16:creationId xmlns:a16="http://schemas.microsoft.com/office/drawing/2014/main" id="{780F4DF4-3F03-4336-A0E7-F8D059FA2337}"/>
              </a:ext>
            </a:extLst>
          </p:cNvPr>
          <p:cNvSpPr/>
          <p:nvPr userDrawn="1"/>
        </p:nvSpPr>
        <p:spPr>
          <a:xfrm>
            <a:off x="6402977" y="137299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8" name="Textfeld 23">
            <a:extLst>
              <a:ext uri="{FF2B5EF4-FFF2-40B4-BE49-F238E27FC236}">
                <a16:creationId xmlns:a16="http://schemas.microsoft.com/office/drawing/2014/main" id="{FD6D1EC5-7694-448A-B0F5-4D21E34985AD}"/>
              </a:ext>
            </a:extLst>
          </p:cNvPr>
          <p:cNvSpPr txBox="1"/>
          <p:nvPr userDrawn="1"/>
        </p:nvSpPr>
        <p:spPr>
          <a:xfrm>
            <a:off x="6402977" y="1476023"/>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126 | 176</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59" name="Rectangle 38">
            <a:extLst>
              <a:ext uri="{FF2B5EF4-FFF2-40B4-BE49-F238E27FC236}">
                <a16:creationId xmlns:a16="http://schemas.microsoft.com/office/drawing/2014/main" id="{3C1D66B6-48F6-4B08-963D-4B4E105331BA}"/>
              </a:ext>
            </a:extLst>
          </p:cNvPr>
          <p:cNvSpPr/>
          <p:nvPr userDrawn="1"/>
        </p:nvSpPr>
        <p:spPr>
          <a:xfrm>
            <a:off x="6402977" y="2334653"/>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0" name="Textfeld 23">
            <a:extLst>
              <a:ext uri="{FF2B5EF4-FFF2-40B4-BE49-F238E27FC236}">
                <a16:creationId xmlns:a16="http://schemas.microsoft.com/office/drawing/2014/main" id="{EC506AB8-B394-44DF-8C50-2AEBD596A0E6}"/>
              </a:ext>
            </a:extLst>
          </p:cNvPr>
          <p:cNvSpPr txBox="1"/>
          <p:nvPr userDrawn="1"/>
        </p:nvSpPr>
        <p:spPr>
          <a:xfrm>
            <a:off x="6402977" y="247181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150 | 200</a:t>
            </a:r>
            <a:endParaRPr kumimoji="0" lang="de-DE" sz="1000" b="0" i="0" u="none" strike="noStrike" kern="1200" cap="none" spc="0" normalizeH="0" baseline="0" noProof="0" dirty="0">
              <a:ln>
                <a:noFill/>
              </a:ln>
              <a:solidFill>
                <a:schemeClr val="bg1"/>
              </a:solidFill>
              <a:effectLst/>
              <a:uLnTx/>
              <a:uFillTx/>
              <a:latin typeface="Avenir Next LT Pro Light" panose="020B0304020202020204" pitchFamily="34" charset="0"/>
            </a:endParaRPr>
          </a:p>
        </p:txBody>
      </p:sp>
      <p:sp>
        <p:nvSpPr>
          <p:cNvPr id="61" name="Rectangle 41">
            <a:extLst>
              <a:ext uri="{FF2B5EF4-FFF2-40B4-BE49-F238E27FC236}">
                <a16:creationId xmlns:a16="http://schemas.microsoft.com/office/drawing/2014/main" id="{11B619A7-4ADA-499E-A997-248792827F23}"/>
              </a:ext>
            </a:extLst>
          </p:cNvPr>
          <p:cNvSpPr/>
          <p:nvPr userDrawn="1"/>
        </p:nvSpPr>
        <p:spPr>
          <a:xfrm>
            <a:off x="6402977" y="3327021"/>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2" name="Textfeld 23">
            <a:extLst>
              <a:ext uri="{FF2B5EF4-FFF2-40B4-BE49-F238E27FC236}">
                <a16:creationId xmlns:a16="http://schemas.microsoft.com/office/drawing/2014/main" id="{3BEEB0B1-A560-4E1B-98D8-7CBC54127D49}"/>
              </a:ext>
            </a:extLst>
          </p:cNvPr>
          <p:cNvSpPr txBox="1"/>
          <p:nvPr userDrawn="1"/>
        </p:nvSpPr>
        <p:spPr>
          <a:xfrm>
            <a:off x="6402977" y="3450727"/>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venir Next LT Pro Light" panose="020B0304020202020204" pitchFamily="34" charset="0"/>
              </a:rPr>
              <a:t>Blau 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Avenir Next LT Pro Light" panose="020B0304020202020204" pitchFamily="34" charset="0"/>
              </a:rPr>
              <a:t>0 | 173 | 228</a:t>
            </a:r>
          </a:p>
        </p:txBody>
      </p:sp>
      <p:sp>
        <p:nvSpPr>
          <p:cNvPr id="63" name="Rectangle 43">
            <a:extLst>
              <a:ext uri="{FF2B5EF4-FFF2-40B4-BE49-F238E27FC236}">
                <a16:creationId xmlns:a16="http://schemas.microsoft.com/office/drawing/2014/main" id="{0114B143-82FD-465A-86C5-8BDDD5D4E56F}"/>
              </a:ext>
            </a:extLst>
          </p:cNvPr>
          <p:cNvSpPr/>
          <p:nvPr userDrawn="1"/>
        </p:nvSpPr>
        <p:spPr>
          <a:xfrm>
            <a:off x="6402977" y="526162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4" name="Textfeld 23">
            <a:extLst>
              <a:ext uri="{FF2B5EF4-FFF2-40B4-BE49-F238E27FC236}">
                <a16:creationId xmlns:a16="http://schemas.microsoft.com/office/drawing/2014/main" id="{510D4D04-3266-460E-A082-4D1352D5AA35}"/>
              </a:ext>
            </a:extLst>
          </p:cNvPr>
          <p:cNvSpPr txBox="1"/>
          <p:nvPr userDrawn="1"/>
        </p:nvSpPr>
        <p:spPr>
          <a:xfrm>
            <a:off x="6402977" y="538888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220 | 240 | 250</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65" name="Rectangle 42">
            <a:extLst>
              <a:ext uri="{FF2B5EF4-FFF2-40B4-BE49-F238E27FC236}">
                <a16:creationId xmlns:a16="http://schemas.microsoft.com/office/drawing/2014/main" id="{D58D2496-B4EF-4A60-B04F-B348B64B18FF}"/>
              </a:ext>
            </a:extLst>
          </p:cNvPr>
          <p:cNvSpPr/>
          <p:nvPr userDrawn="1"/>
        </p:nvSpPr>
        <p:spPr>
          <a:xfrm>
            <a:off x="6402977" y="4274473"/>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6" name="Textfeld 23">
            <a:extLst>
              <a:ext uri="{FF2B5EF4-FFF2-40B4-BE49-F238E27FC236}">
                <a16:creationId xmlns:a16="http://schemas.microsoft.com/office/drawing/2014/main" id="{1C184404-23E3-4D1A-A03D-A21A024042B0}"/>
              </a:ext>
            </a:extLst>
          </p:cNvPr>
          <p:cNvSpPr txBox="1"/>
          <p:nvPr userDrawn="1"/>
        </p:nvSpPr>
        <p:spPr>
          <a:xfrm>
            <a:off x="6402977" y="440931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Avenir Next LT Pro Light" panose="020B0304020202020204" pitchFamily="34" charset="0"/>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venir Next LT Pro Light" panose="020B0304020202020204" pitchFamily="34" charset="0"/>
              </a:rPr>
              <a:t>150 | 220 | 240</a:t>
            </a:r>
            <a:endParaRPr kumimoji="0" lang="de-DE" sz="1000" b="0" i="0" u="none" strike="noStrike" kern="1200" cap="none" spc="0" normalizeH="0" baseline="0" noProof="0" dirty="0">
              <a:ln>
                <a:noFill/>
              </a:ln>
              <a:effectLst/>
              <a:uLnTx/>
              <a:uFillTx/>
              <a:latin typeface="Avenir Next LT Pro Light" panose="020B0304020202020204" pitchFamily="34" charset="0"/>
            </a:endParaRPr>
          </a:p>
        </p:txBody>
      </p:sp>
      <p:sp>
        <p:nvSpPr>
          <p:cNvPr id="71" name="Rectangle 47">
            <a:extLst>
              <a:ext uri="{FF2B5EF4-FFF2-40B4-BE49-F238E27FC236}">
                <a16:creationId xmlns:a16="http://schemas.microsoft.com/office/drawing/2014/main" id="{5923C5F5-0CD7-4737-8D8E-6A64732BBA44}"/>
              </a:ext>
            </a:extLst>
          </p:cNvPr>
          <p:cNvSpPr/>
          <p:nvPr userDrawn="1"/>
        </p:nvSpPr>
        <p:spPr>
          <a:xfrm>
            <a:off x="4263440" y="1369426"/>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2" name="Textfeld 23">
            <a:extLst>
              <a:ext uri="{FF2B5EF4-FFF2-40B4-BE49-F238E27FC236}">
                <a16:creationId xmlns:a16="http://schemas.microsoft.com/office/drawing/2014/main" id="{E4ACBFD6-B6D9-44CE-BA02-CAA75322A3FC}"/>
              </a:ext>
            </a:extLst>
          </p:cNvPr>
          <p:cNvSpPr txBox="1"/>
          <p:nvPr userDrawn="1"/>
        </p:nvSpPr>
        <p:spPr>
          <a:xfrm>
            <a:off x="4263440" y="1504272"/>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73" name="Rectangle 49">
            <a:extLst>
              <a:ext uri="{FF2B5EF4-FFF2-40B4-BE49-F238E27FC236}">
                <a16:creationId xmlns:a16="http://schemas.microsoft.com/office/drawing/2014/main" id="{70D0AF4A-2C03-42DF-BC67-BBCC1872AF2E}"/>
              </a:ext>
            </a:extLst>
          </p:cNvPr>
          <p:cNvSpPr/>
          <p:nvPr userDrawn="1"/>
        </p:nvSpPr>
        <p:spPr>
          <a:xfrm>
            <a:off x="4263440" y="2328469"/>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4" name="Rectangle 50">
            <a:extLst>
              <a:ext uri="{FF2B5EF4-FFF2-40B4-BE49-F238E27FC236}">
                <a16:creationId xmlns:a16="http://schemas.microsoft.com/office/drawing/2014/main" id="{C6B4BC59-CE32-452B-A699-92D09348F4AD}"/>
              </a:ext>
            </a:extLst>
          </p:cNvPr>
          <p:cNvSpPr/>
          <p:nvPr userDrawn="1"/>
        </p:nvSpPr>
        <p:spPr>
          <a:xfrm>
            <a:off x="4263440" y="3315350"/>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5" name="Textfeld 23">
            <a:extLst>
              <a:ext uri="{FF2B5EF4-FFF2-40B4-BE49-F238E27FC236}">
                <a16:creationId xmlns:a16="http://schemas.microsoft.com/office/drawing/2014/main" id="{06ABD66B-50FC-4146-9B12-936BC29F7EC5}"/>
              </a:ext>
            </a:extLst>
          </p:cNvPr>
          <p:cNvSpPr txBox="1"/>
          <p:nvPr userDrawn="1"/>
        </p:nvSpPr>
        <p:spPr>
          <a:xfrm>
            <a:off x="4263440" y="2452175"/>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76" name="Textfeld 23">
            <a:extLst>
              <a:ext uri="{FF2B5EF4-FFF2-40B4-BE49-F238E27FC236}">
                <a16:creationId xmlns:a16="http://schemas.microsoft.com/office/drawing/2014/main" id="{78A252A0-6A2E-4011-9384-8E2B4288A892}"/>
              </a:ext>
            </a:extLst>
          </p:cNvPr>
          <p:cNvSpPr txBox="1"/>
          <p:nvPr userDrawn="1"/>
        </p:nvSpPr>
        <p:spPr>
          <a:xfrm>
            <a:off x="4263440" y="345019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77" name="Rectangle 42">
            <a:extLst>
              <a:ext uri="{FF2B5EF4-FFF2-40B4-BE49-F238E27FC236}">
                <a16:creationId xmlns:a16="http://schemas.microsoft.com/office/drawing/2014/main" id="{687837E4-722F-4AC5-8C69-4BF6BB852349}"/>
              </a:ext>
            </a:extLst>
          </p:cNvPr>
          <p:cNvSpPr/>
          <p:nvPr userDrawn="1"/>
        </p:nvSpPr>
        <p:spPr>
          <a:xfrm>
            <a:off x="4263440" y="4274473"/>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mj-lt"/>
            </a:endParaRPr>
          </a:p>
        </p:txBody>
      </p:sp>
      <p:sp>
        <p:nvSpPr>
          <p:cNvPr id="78" name="Textfeld 23">
            <a:extLst>
              <a:ext uri="{FF2B5EF4-FFF2-40B4-BE49-F238E27FC236}">
                <a16:creationId xmlns:a16="http://schemas.microsoft.com/office/drawing/2014/main" id="{D7A03BDA-C46B-4F84-939D-7E51563ADD78}"/>
              </a:ext>
            </a:extLst>
          </p:cNvPr>
          <p:cNvSpPr txBox="1"/>
          <p:nvPr userDrawn="1"/>
        </p:nvSpPr>
        <p:spPr>
          <a:xfrm>
            <a:off x="4263440" y="440931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79" name="Textplatzhalter 5">
            <a:extLst>
              <a:ext uri="{FF2B5EF4-FFF2-40B4-BE49-F238E27FC236}">
                <a16:creationId xmlns:a16="http://schemas.microsoft.com/office/drawing/2014/main" id="{A9177D01-01B0-4850-9358-BAD13CAD68FF}"/>
              </a:ext>
            </a:extLst>
          </p:cNvPr>
          <p:cNvSpPr>
            <a:spLocks noGrp="1"/>
          </p:cNvSpPr>
          <p:nvPr>
            <p:ph type="body" sz="quarter" idx="17" hasCustomPrompt="1"/>
          </p:nvPr>
        </p:nvSpPr>
        <p:spPr>
          <a:xfrm>
            <a:off x="8627182" y="4268171"/>
            <a:ext cx="1800000" cy="959900"/>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Diese Farben bitte nur für Präsentationen der </a:t>
            </a:r>
            <a:r>
              <a:rPr lang="de-DE" sz="1400" dirty="0" err="1">
                <a:latin typeface="+mj-lt"/>
              </a:rPr>
              <a:t>dcf</a:t>
            </a:r>
            <a:r>
              <a:rPr lang="de-DE" sz="1400" dirty="0">
                <a:latin typeface="+mj-lt"/>
              </a:rPr>
              <a:t> benutzen </a:t>
            </a:r>
            <a:endParaRPr lang="de-DE" dirty="0"/>
          </a:p>
        </p:txBody>
      </p:sp>
      <p:sp>
        <p:nvSpPr>
          <p:cNvPr id="67" name="Textfeld 66">
            <a:extLst>
              <a:ext uri="{FF2B5EF4-FFF2-40B4-BE49-F238E27FC236}">
                <a16:creationId xmlns:a16="http://schemas.microsoft.com/office/drawing/2014/main" id="{BC6ECD3F-14C7-4C82-93B9-886CFE79D205}"/>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Tree>
    <p:extLst>
      <p:ext uri="{BB962C8B-B14F-4D97-AF65-F5344CB8AC3E}">
        <p14:creationId xmlns:p14="http://schemas.microsoft.com/office/powerpoint/2010/main" val="381373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4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4" name="Textplatzhalter 2">
            <a:extLst>
              <a:ext uri="{FF2B5EF4-FFF2-40B4-BE49-F238E27FC236}">
                <a16:creationId xmlns:a16="http://schemas.microsoft.com/office/drawing/2014/main" id="{6A2FDF4F-D344-41DC-86E9-938237D56B8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5" name="Rechteck 34">
            <a:extLst>
              <a:ext uri="{FF2B5EF4-FFF2-40B4-BE49-F238E27FC236}">
                <a16:creationId xmlns:a16="http://schemas.microsoft.com/office/drawing/2014/main" id="{7C7508DB-B270-436A-B7BC-6A8F78D2ECB3}"/>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6" name="Ellipse 35">
            <a:extLst>
              <a:ext uri="{FF2B5EF4-FFF2-40B4-BE49-F238E27FC236}">
                <a16:creationId xmlns:a16="http://schemas.microsoft.com/office/drawing/2014/main" id="{F977A7A4-014B-4990-9552-BAF73D8B461F}"/>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7" name="Rechteck 36">
            <a:extLst>
              <a:ext uri="{FF2B5EF4-FFF2-40B4-BE49-F238E27FC236}">
                <a16:creationId xmlns:a16="http://schemas.microsoft.com/office/drawing/2014/main" id="{8DA4CD2B-A63A-4643-A3BE-41D6C1C11DFC}"/>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Ellipse 37">
            <a:extLst>
              <a:ext uri="{FF2B5EF4-FFF2-40B4-BE49-F238E27FC236}">
                <a16:creationId xmlns:a16="http://schemas.microsoft.com/office/drawing/2014/main" id="{0374E314-9252-4FF8-B899-E98FFE377FF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9" name="Rechteck 38">
            <a:extLst>
              <a:ext uri="{FF2B5EF4-FFF2-40B4-BE49-F238E27FC236}">
                <a16:creationId xmlns:a16="http://schemas.microsoft.com/office/drawing/2014/main" id="{AF65D387-9918-4C6B-9A64-28B3A9DA866C}"/>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Ellipse 39">
            <a:extLst>
              <a:ext uri="{FF2B5EF4-FFF2-40B4-BE49-F238E27FC236}">
                <a16:creationId xmlns:a16="http://schemas.microsoft.com/office/drawing/2014/main" id="{D71F9107-C454-487A-B84E-06C7C2552A3A}"/>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Rechteck 40">
            <a:extLst>
              <a:ext uri="{FF2B5EF4-FFF2-40B4-BE49-F238E27FC236}">
                <a16:creationId xmlns:a16="http://schemas.microsoft.com/office/drawing/2014/main" id="{45A66735-BCCA-4224-B03E-954BD184FA68}"/>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2" name="Ellipse 41">
            <a:extLst>
              <a:ext uri="{FF2B5EF4-FFF2-40B4-BE49-F238E27FC236}">
                <a16:creationId xmlns:a16="http://schemas.microsoft.com/office/drawing/2014/main" id="{CF3A961E-DEF3-4591-A83D-814378BD1EB7}"/>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Ellipse 44">
            <a:extLst>
              <a:ext uri="{FF2B5EF4-FFF2-40B4-BE49-F238E27FC236}">
                <a16:creationId xmlns:a16="http://schemas.microsoft.com/office/drawing/2014/main" id="{4BEE341A-5189-4CB6-972D-6425951A412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Ellipse 45">
            <a:extLst>
              <a:ext uri="{FF2B5EF4-FFF2-40B4-BE49-F238E27FC236}">
                <a16:creationId xmlns:a16="http://schemas.microsoft.com/office/drawing/2014/main" id="{54E43C94-53CA-466A-879F-72E5AD4CDA3E}"/>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7" name="Ellipse 46">
            <a:extLst>
              <a:ext uri="{FF2B5EF4-FFF2-40B4-BE49-F238E27FC236}">
                <a16:creationId xmlns:a16="http://schemas.microsoft.com/office/drawing/2014/main" id="{559711B0-EDFA-41A2-A5E1-4516F3FEF76C}"/>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Ellipse 47">
            <a:extLst>
              <a:ext uri="{FF2B5EF4-FFF2-40B4-BE49-F238E27FC236}">
                <a16:creationId xmlns:a16="http://schemas.microsoft.com/office/drawing/2014/main" id="{B52F5702-387A-4C29-96FC-527255A24633}"/>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0" name="Textplatzhalter 44">
            <a:extLst>
              <a:ext uri="{FF2B5EF4-FFF2-40B4-BE49-F238E27FC236}">
                <a16:creationId xmlns:a16="http://schemas.microsoft.com/office/drawing/2014/main" id="{0937A27A-5C29-46C0-9D91-FA2B4348E402}"/>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6" name="Textplatzhalter 44">
            <a:extLst>
              <a:ext uri="{FF2B5EF4-FFF2-40B4-BE49-F238E27FC236}">
                <a16:creationId xmlns:a16="http://schemas.microsoft.com/office/drawing/2014/main" id="{B8D3D6D6-AEF2-454A-BFDF-14A840C80C97}"/>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7" name="Textplatzhalter 44">
            <a:extLst>
              <a:ext uri="{FF2B5EF4-FFF2-40B4-BE49-F238E27FC236}">
                <a16:creationId xmlns:a16="http://schemas.microsoft.com/office/drawing/2014/main" id="{187CAE0B-5386-4D64-8CA9-8134971F9B73}"/>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59" name="Textplatzhalter 44">
            <a:extLst>
              <a:ext uri="{FF2B5EF4-FFF2-40B4-BE49-F238E27FC236}">
                <a16:creationId xmlns:a16="http://schemas.microsoft.com/office/drawing/2014/main" id="{1551C004-BD5A-405E-91C6-7E2C76B35CC3}"/>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0" name="Textplatzhalter 51">
            <a:extLst>
              <a:ext uri="{FF2B5EF4-FFF2-40B4-BE49-F238E27FC236}">
                <a16:creationId xmlns:a16="http://schemas.microsoft.com/office/drawing/2014/main" id="{D7B639D9-EDC0-4A21-BF7B-D0FEE8EE9C1F}"/>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1" name="Textplatzhalter 53">
            <a:extLst>
              <a:ext uri="{FF2B5EF4-FFF2-40B4-BE49-F238E27FC236}">
                <a16:creationId xmlns:a16="http://schemas.microsoft.com/office/drawing/2014/main" id="{ECFA3EF2-C714-43DE-8B95-2ED9E026321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62" name="Textplatzhalter 51">
            <a:extLst>
              <a:ext uri="{FF2B5EF4-FFF2-40B4-BE49-F238E27FC236}">
                <a16:creationId xmlns:a16="http://schemas.microsoft.com/office/drawing/2014/main" id="{183E47EC-65AF-4B6F-9424-25FF123FE35B}"/>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3" name="Textplatzhalter 53">
            <a:extLst>
              <a:ext uri="{FF2B5EF4-FFF2-40B4-BE49-F238E27FC236}">
                <a16:creationId xmlns:a16="http://schemas.microsoft.com/office/drawing/2014/main" id="{8E3A56B7-FF13-4CBE-9B14-BB6417FA5CB3}"/>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64" name="Textplatzhalter 51">
            <a:extLst>
              <a:ext uri="{FF2B5EF4-FFF2-40B4-BE49-F238E27FC236}">
                <a16:creationId xmlns:a16="http://schemas.microsoft.com/office/drawing/2014/main" id="{9CF92946-7B49-4B8C-8C89-23F71D946D0A}"/>
              </a:ext>
            </a:extLst>
          </p:cNvPr>
          <p:cNvSpPr>
            <a:spLocks noGrp="1"/>
          </p:cNvSpPr>
          <p:nvPr>
            <p:ph type="body" sz="quarter" idx="19" hasCustomPrompt="1"/>
          </p:nvPr>
        </p:nvSpPr>
        <p:spPr>
          <a:xfrm>
            <a:off x="3009155" y="384546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5" name="Textplatzhalter 53">
            <a:extLst>
              <a:ext uri="{FF2B5EF4-FFF2-40B4-BE49-F238E27FC236}">
                <a16:creationId xmlns:a16="http://schemas.microsoft.com/office/drawing/2014/main" id="{D1544D15-764B-4824-9DC2-5548A3863134}"/>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66" name="Textplatzhalter 51">
            <a:extLst>
              <a:ext uri="{FF2B5EF4-FFF2-40B4-BE49-F238E27FC236}">
                <a16:creationId xmlns:a16="http://schemas.microsoft.com/office/drawing/2014/main" id="{715C38A9-9B21-4496-A04A-FAF2049C2984}"/>
              </a:ext>
            </a:extLst>
          </p:cNvPr>
          <p:cNvSpPr>
            <a:spLocks noGrp="1"/>
          </p:cNvSpPr>
          <p:nvPr>
            <p:ph type="body" sz="quarter" idx="21" hasCustomPrompt="1"/>
          </p:nvPr>
        </p:nvSpPr>
        <p:spPr>
          <a:xfrm>
            <a:off x="2998190" y="4800252"/>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7" name="Textplatzhalter 53">
            <a:extLst>
              <a:ext uri="{FF2B5EF4-FFF2-40B4-BE49-F238E27FC236}">
                <a16:creationId xmlns:a16="http://schemas.microsoft.com/office/drawing/2014/main" id="{8AA09D81-ADE5-4B7D-AE49-98EA3A8C8B91}"/>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0" name="Textfeld 29">
            <a:extLst>
              <a:ext uri="{FF2B5EF4-FFF2-40B4-BE49-F238E27FC236}">
                <a16:creationId xmlns:a16="http://schemas.microsoft.com/office/drawing/2014/main" id="{9397DFF6-97B8-4E43-B74D-EDB92130EC50}"/>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1" name="Bildplatzhalter 14">
            <a:extLst>
              <a:ext uri="{FF2B5EF4-FFF2-40B4-BE49-F238E27FC236}">
                <a16:creationId xmlns:a16="http://schemas.microsoft.com/office/drawing/2014/main" id="{595862EC-5CD2-4F39-A73E-8D4E796915D3}"/>
              </a:ext>
            </a:extLst>
          </p:cNvPr>
          <p:cNvSpPr>
            <a:spLocks noGrp="1"/>
          </p:cNvSpPr>
          <p:nvPr>
            <p:ph type="pic" sz="quarter" idx="2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960381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_3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0" name="Textplatzhalter 2">
            <a:extLst>
              <a:ext uri="{FF2B5EF4-FFF2-40B4-BE49-F238E27FC236}">
                <a16:creationId xmlns:a16="http://schemas.microsoft.com/office/drawing/2014/main" id="{0ED05099-37A7-4967-9A2E-7223610694D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55" name="Rechteck 54">
            <a:extLst>
              <a:ext uri="{FF2B5EF4-FFF2-40B4-BE49-F238E27FC236}">
                <a16:creationId xmlns:a16="http://schemas.microsoft.com/office/drawing/2014/main" id="{132FE224-0555-4C97-8FEE-8BC14437157A}"/>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6" name="Ellipse 55">
            <a:extLst>
              <a:ext uri="{FF2B5EF4-FFF2-40B4-BE49-F238E27FC236}">
                <a16:creationId xmlns:a16="http://schemas.microsoft.com/office/drawing/2014/main" id="{CA76FC62-7FD8-4FDD-8C30-19373D49972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7" name="Rechteck 56">
            <a:extLst>
              <a:ext uri="{FF2B5EF4-FFF2-40B4-BE49-F238E27FC236}">
                <a16:creationId xmlns:a16="http://schemas.microsoft.com/office/drawing/2014/main" id="{8EF87C02-CDF1-423F-BA6F-B8D8AED15DF5}"/>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9" name="Ellipse 58">
            <a:extLst>
              <a:ext uri="{FF2B5EF4-FFF2-40B4-BE49-F238E27FC236}">
                <a16:creationId xmlns:a16="http://schemas.microsoft.com/office/drawing/2014/main" id="{B75E8317-1D48-48DF-B6DF-3B92B37E87EF}"/>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0" name="Rechteck 59">
            <a:extLst>
              <a:ext uri="{FF2B5EF4-FFF2-40B4-BE49-F238E27FC236}">
                <a16:creationId xmlns:a16="http://schemas.microsoft.com/office/drawing/2014/main" id="{797B2709-1A7C-47E0-8D84-E3A656CE2BF2}"/>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1" name="Ellipse 60">
            <a:extLst>
              <a:ext uri="{FF2B5EF4-FFF2-40B4-BE49-F238E27FC236}">
                <a16:creationId xmlns:a16="http://schemas.microsoft.com/office/drawing/2014/main" id="{86467F96-EDD6-4B08-8578-3BE53FF93A49}"/>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2" name="Ellipse 61">
            <a:extLst>
              <a:ext uri="{FF2B5EF4-FFF2-40B4-BE49-F238E27FC236}">
                <a16:creationId xmlns:a16="http://schemas.microsoft.com/office/drawing/2014/main" id="{E41C6BF9-53FB-419B-A6DC-4562C5BADFE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3" name="Ellipse 62">
            <a:extLst>
              <a:ext uri="{FF2B5EF4-FFF2-40B4-BE49-F238E27FC236}">
                <a16:creationId xmlns:a16="http://schemas.microsoft.com/office/drawing/2014/main" id="{3F0CAB9B-787E-4863-8E8E-DE75327BB70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4" name="Ellipse 63">
            <a:extLst>
              <a:ext uri="{FF2B5EF4-FFF2-40B4-BE49-F238E27FC236}">
                <a16:creationId xmlns:a16="http://schemas.microsoft.com/office/drawing/2014/main" id="{96EED348-207F-4222-A736-9335BFDA7842}"/>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5" name="Textplatzhalter 44">
            <a:extLst>
              <a:ext uri="{FF2B5EF4-FFF2-40B4-BE49-F238E27FC236}">
                <a16:creationId xmlns:a16="http://schemas.microsoft.com/office/drawing/2014/main" id="{DF181DBC-A47E-4CD2-AA2E-5A3626352FE6}"/>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6" name="Textplatzhalter 44">
            <a:extLst>
              <a:ext uri="{FF2B5EF4-FFF2-40B4-BE49-F238E27FC236}">
                <a16:creationId xmlns:a16="http://schemas.microsoft.com/office/drawing/2014/main" id="{78702206-47BB-421E-940B-34DCF3382109}"/>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7" name="Textplatzhalter 44">
            <a:extLst>
              <a:ext uri="{FF2B5EF4-FFF2-40B4-BE49-F238E27FC236}">
                <a16:creationId xmlns:a16="http://schemas.microsoft.com/office/drawing/2014/main" id="{F8F2A78D-3AAE-439E-8365-24B7EAD0C458}"/>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68" name="Textplatzhalter 51">
            <a:extLst>
              <a:ext uri="{FF2B5EF4-FFF2-40B4-BE49-F238E27FC236}">
                <a16:creationId xmlns:a16="http://schemas.microsoft.com/office/drawing/2014/main" id="{70A6BA52-1A9F-4E6C-9B39-39E0982C226E}"/>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9" name="Textplatzhalter 53">
            <a:extLst>
              <a:ext uri="{FF2B5EF4-FFF2-40B4-BE49-F238E27FC236}">
                <a16:creationId xmlns:a16="http://schemas.microsoft.com/office/drawing/2014/main" id="{5CB6D2C0-C455-44B3-A7F6-A957FA1C7E6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70" name="Textplatzhalter 51">
            <a:extLst>
              <a:ext uri="{FF2B5EF4-FFF2-40B4-BE49-F238E27FC236}">
                <a16:creationId xmlns:a16="http://schemas.microsoft.com/office/drawing/2014/main" id="{0B05EC55-1986-48C6-A121-58CA6FB280D1}"/>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1" name="Textplatzhalter 53">
            <a:extLst>
              <a:ext uri="{FF2B5EF4-FFF2-40B4-BE49-F238E27FC236}">
                <a16:creationId xmlns:a16="http://schemas.microsoft.com/office/drawing/2014/main" id="{AAADAF22-947E-441D-9A3C-A6AAB4601321}"/>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72" name="Textplatzhalter 51">
            <a:extLst>
              <a:ext uri="{FF2B5EF4-FFF2-40B4-BE49-F238E27FC236}">
                <a16:creationId xmlns:a16="http://schemas.microsoft.com/office/drawing/2014/main" id="{17E446B6-DCC9-458A-9063-644C96B766E9}"/>
              </a:ext>
            </a:extLst>
          </p:cNvPr>
          <p:cNvSpPr>
            <a:spLocks noGrp="1"/>
          </p:cNvSpPr>
          <p:nvPr>
            <p:ph type="body" sz="quarter" idx="19" hasCustomPrompt="1"/>
          </p:nvPr>
        </p:nvSpPr>
        <p:spPr>
          <a:xfrm>
            <a:off x="3009155" y="3845467"/>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3" name="Textplatzhalter 53">
            <a:extLst>
              <a:ext uri="{FF2B5EF4-FFF2-40B4-BE49-F238E27FC236}">
                <a16:creationId xmlns:a16="http://schemas.microsoft.com/office/drawing/2014/main" id="{9D1BDB99-2F7B-4AFD-B942-8909E4456F80}"/>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24" name="Textfeld 23">
            <a:extLst>
              <a:ext uri="{FF2B5EF4-FFF2-40B4-BE49-F238E27FC236}">
                <a16:creationId xmlns:a16="http://schemas.microsoft.com/office/drawing/2014/main" id="{29E0866B-0A31-4688-BE1D-8865D5E1CB70}"/>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5" name="Bildplatzhalter 14">
            <a:extLst>
              <a:ext uri="{FF2B5EF4-FFF2-40B4-BE49-F238E27FC236}">
                <a16:creationId xmlns:a16="http://schemas.microsoft.com/office/drawing/2014/main" id="{BDDB630B-F4D4-43B8-9FD9-B209A2690F92}"/>
              </a:ext>
            </a:extLst>
          </p:cNvPr>
          <p:cNvSpPr>
            <a:spLocks noGrp="1"/>
          </p:cNvSpPr>
          <p:nvPr>
            <p:ph type="pic" sz="quarter" idx="21"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146891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2_Zeile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20" name="Textplatzhalter 2">
            <a:extLst>
              <a:ext uri="{FF2B5EF4-FFF2-40B4-BE49-F238E27FC236}">
                <a16:creationId xmlns:a16="http://schemas.microsoft.com/office/drawing/2014/main" id="{ABBA9814-B2A5-487C-A3E0-94F9975242C3}"/>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1" name="Rechteck 20">
            <a:extLst>
              <a:ext uri="{FF2B5EF4-FFF2-40B4-BE49-F238E27FC236}">
                <a16:creationId xmlns:a16="http://schemas.microsoft.com/office/drawing/2014/main" id="{5C962070-11C5-4209-A8B4-4D758C0FE47C}"/>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17AE995-54FC-4699-85BE-1BBBEF6C2776}"/>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7CF8E11-FD58-4F4F-A9E5-15ABED5179A7}"/>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0EE8A968-3AAD-4B04-8627-0BFCCD2E0B5E}"/>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A67BC669-23CB-4F5A-8B97-FE85B0B97E0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A8837D84-2062-4F6B-9041-FCE2DCD1F5C7}"/>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9" name="Textplatzhalter 44">
            <a:extLst>
              <a:ext uri="{FF2B5EF4-FFF2-40B4-BE49-F238E27FC236}">
                <a16:creationId xmlns:a16="http://schemas.microsoft.com/office/drawing/2014/main" id="{DAAA407A-912B-4567-9E21-7A69F7B4E054}"/>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30" name="Textplatzhalter 44">
            <a:extLst>
              <a:ext uri="{FF2B5EF4-FFF2-40B4-BE49-F238E27FC236}">
                <a16:creationId xmlns:a16="http://schemas.microsoft.com/office/drawing/2014/main" id="{FFCDF2A1-32C9-4E4F-9468-587CFEC379FA}"/>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0</a:t>
            </a:r>
          </a:p>
        </p:txBody>
      </p:sp>
      <p:sp>
        <p:nvSpPr>
          <p:cNvPr id="31" name="Textplatzhalter 51">
            <a:extLst>
              <a:ext uri="{FF2B5EF4-FFF2-40B4-BE49-F238E27FC236}">
                <a16:creationId xmlns:a16="http://schemas.microsoft.com/office/drawing/2014/main" id="{D6E00465-D859-41A4-9D00-47C088D2CDD7}"/>
              </a:ext>
            </a:extLst>
          </p:cNvPr>
          <p:cNvSpPr>
            <a:spLocks noGrp="1"/>
          </p:cNvSpPr>
          <p:nvPr>
            <p:ph type="body" sz="quarter" idx="15" hasCustomPrompt="1"/>
          </p:nvPr>
        </p:nvSpPr>
        <p:spPr>
          <a:xfrm>
            <a:off x="3009155" y="1922475"/>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32" name="Textplatzhalter 53">
            <a:extLst>
              <a:ext uri="{FF2B5EF4-FFF2-40B4-BE49-F238E27FC236}">
                <a16:creationId xmlns:a16="http://schemas.microsoft.com/office/drawing/2014/main" id="{4D023701-D0D2-4292-9021-87B723EF215D}"/>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33" name="Textplatzhalter 51">
            <a:extLst>
              <a:ext uri="{FF2B5EF4-FFF2-40B4-BE49-F238E27FC236}">
                <a16:creationId xmlns:a16="http://schemas.microsoft.com/office/drawing/2014/main" id="{F0E2F4F7-F92F-437C-A2BC-CE8461120682}"/>
              </a:ext>
            </a:extLst>
          </p:cNvPr>
          <p:cNvSpPr>
            <a:spLocks noGrp="1"/>
          </p:cNvSpPr>
          <p:nvPr>
            <p:ph type="body" sz="quarter" idx="17" hasCustomPrompt="1"/>
          </p:nvPr>
        </p:nvSpPr>
        <p:spPr>
          <a:xfrm>
            <a:off x="3009155" y="2882666"/>
            <a:ext cx="5665787" cy="400050"/>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34" name="Textplatzhalter 53">
            <a:extLst>
              <a:ext uri="{FF2B5EF4-FFF2-40B4-BE49-F238E27FC236}">
                <a16:creationId xmlns:a16="http://schemas.microsoft.com/office/drawing/2014/main" id="{CE55FF0B-0B78-4FB0-AB62-6A964EFFE785}"/>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5"/>
                </a:solidFill>
                <a:latin typeface="+mn-lt"/>
              </a:defRPr>
            </a:lvl1pPr>
          </a:lstStyle>
          <a:p>
            <a:pPr lvl="0"/>
            <a:r>
              <a:rPr lang="de-DE" dirty="0"/>
              <a:t>Zeit</a:t>
            </a:r>
          </a:p>
        </p:txBody>
      </p:sp>
      <p:sp>
        <p:nvSpPr>
          <p:cNvPr id="18" name="Textfeld 17">
            <a:extLst>
              <a:ext uri="{FF2B5EF4-FFF2-40B4-BE49-F238E27FC236}">
                <a16:creationId xmlns:a16="http://schemas.microsoft.com/office/drawing/2014/main" id="{41AE7CDA-0C0B-4EA5-A025-163410931990}"/>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9" name="Bildplatzhalter 14">
            <a:extLst>
              <a:ext uri="{FF2B5EF4-FFF2-40B4-BE49-F238E27FC236}">
                <a16:creationId xmlns:a16="http://schemas.microsoft.com/office/drawing/2014/main" id="{E4A0754B-E8E8-4E74-8B64-1DCD2BCB53B2}"/>
              </a:ext>
            </a:extLst>
          </p:cNvPr>
          <p:cNvSpPr>
            <a:spLocks noGrp="1"/>
          </p:cNvSpPr>
          <p:nvPr>
            <p:ph type="pic" sz="quarter" idx="1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11056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schlusschart (einstimmig) ">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8A14E7F-0D4A-48FE-B157-4E18CD6400F1}"/>
              </a:ext>
            </a:extLst>
          </p:cNvPr>
          <p:cNvGraphicFramePr/>
          <p:nvPr userDrawn="1">
            <p:extLst>
              <p:ext uri="{D42A27DB-BD31-4B8C-83A1-F6EECF244321}">
                <p14:modId xmlns:p14="http://schemas.microsoft.com/office/powerpoint/2010/main" val="3991916682"/>
              </p:ext>
            </p:extLst>
          </p:nvPr>
        </p:nvGraphicFramePr>
        <p:xfrm>
          <a:off x="10134703" y="1896988"/>
          <a:ext cx="2354625" cy="15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Diagramm 35">
            <a:extLst>
              <a:ext uri="{FF2B5EF4-FFF2-40B4-BE49-F238E27FC236}">
                <a16:creationId xmlns:a16="http://schemas.microsoft.com/office/drawing/2014/main" id="{F77C76A8-D967-4F8E-85BC-46EAF3ECC905}"/>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4"/>
          <a:srcRect b="15329"/>
          <a:stretch/>
        </p:blipFill>
        <p:spPr>
          <a:xfrm>
            <a:off x="10568506" y="5584114"/>
            <a:ext cx="1509194" cy="1273886"/>
          </a:xfrm>
          <a:prstGeom prst="rect">
            <a:avLst/>
          </a:prstGeom>
        </p:spPr>
      </p:pic>
      <p:sp>
        <p:nvSpPr>
          <p:cNvPr id="14" name="Rechteck 13">
            <a:extLst>
              <a:ext uri="{FF2B5EF4-FFF2-40B4-BE49-F238E27FC236}">
                <a16:creationId xmlns:a16="http://schemas.microsoft.com/office/drawing/2014/main" id="{3F0A4B2D-E628-4219-8C3B-1D9F0A258D96}"/>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2024D52E-4961-4FC3-8302-1CF45C628C64}"/>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F4AAB6B-97E9-4FC3-8473-EBCCB70F918B}"/>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58F6F5CA-A954-4246-95C9-0C515D1FFF4D}"/>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E86BEDF-20B0-4ADA-88FF-A3A5E4525B54}"/>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58D6B246-09EF-4710-B54F-3F476B403354}"/>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Textplatzhalter 26">
            <a:extLst>
              <a:ext uri="{FF2B5EF4-FFF2-40B4-BE49-F238E27FC236}">
                <a16:creationId xmlns:a16="http://schemas.microsoft.com/office/drawing/2014/main" id="{38576886-B79B-4077-95C3-E8A88BF73797}"/>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3" name="Textplatzhalter 28">
            <a:extLst>
              <a:ext uri="{FF2B5EF4-FFF2-40B4-BE49-F238E27FC236}">
                <a16:creationId xmlns:a16="http://schemas.microsoft.com/office/drawing/2014/main" id="{94027EB3-8C6E-4D09-92C2-E4590EE2ED43}"/>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4" name="Textplatzhalter 30">
            <a:extLst>
              <a:ext uri="{FF2B5EF4-FFF2-40B4-BE49-F238E27FC236}">
                <a16:creationId xmlns:a16="http://schemas.microsoft.com/office/drawing/2014/main" id="{92C5EE07-84D0-4951-9F2E-AFF0F4E4F6BE}"/>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
        <p:nvSpPr>
          <p:cNvPr id="17" name="Textfeld 16">
            <a:extLst>
              <a:ext uri="{FF2B5EF4-FFF2-40B4-BE49-F238E27FC236}">
                <a16:creationId xmlns:a16="http://schemas.microsoft.com/office/drawing/2014/main" id="{D7E3ADFF-EF1D-46DB-B6E6-A121F8432F9B}"/>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6" name="Bildplatzhalter 14">
            <a:extLst>
              <a:ext uri="{FF2B5EF4-FFF2-40B4-BE49-F238E27FC236}">
                <a16:creationId xmlns:a16="http://schemas.microsoft.com/office/drawing/2014/main" id="{B78D3C24-F28B-4183-8C5E-4239FB702724}"/>
              </a:ext>
            </a:extLst>
          </p:cNvPr>
          <p:cNvSpPr>
            <a:spLocks noGrp="1"/>
          </p:cNvSpPr>
          <p:nvPr>
            <p:ph type="pic" sz="quarter" idx="1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792694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chlusschart (hälfte)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graphicFrame>
        <p:nvGraphicFramePr>
          <p:cNvPr id="15" name="Diagramm 14">
            <a:extLst>
              <a:ext uri="{FF2B5EF4-FFF2-40B4-BE49-F238E27FC236}">
                <a16:creationId xmlns:a16="http://schemas.microsoft.com/office/drawing/2014/main" id="{AB93421F-3550-492C-AF16-9097F4CF0140}"/>
              </a:ext>
            </a:extLst>
          </p:cNvPr>
          <p:cNvGraphicFramePr/>
          <p:nvPr userDrawn="1">
            <p:extLst>
              <p:ext uri="{D42A27DB-BD31-4B8C-83A1-F6EECF244321}">
                <p14:modId xmlns:p14="http://schemas.microsoft.com/office/powerpoint/2010/main" val="1112512845"/>
              </p:ext>
            </p:extLst>
          </p:nvPr>
        </p:nvGraphicFramePr>
        <p:xfrm>
          <a:off x="10145790" y="1963728"/>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a:extLst>
              <a:ext uri="{FF2B5EF4-FFF2-40B4-BE49-F238E27FC236}">
                <a16:creationId xmlns:a16="http://schemas.microsoft.com/office/drawing/2014/main" id="{E7F30F3C-8E0C-4790-AE3F-DD6E3944D8B9}"/>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90847861-02FA-4B15-BEB8-48211E9A00B6}"/>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E35F770-4D85-4D15-9011-E6DEA3F7570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5D2A762E-05EB-4A1C-9A6B-3A7B3079831E}"/>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971B0A8-4A28-47AF-ABD2-ACA89A5FB337}"/>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688ADB9-1445-4351-BBFC-0ED5C44551E3}"/>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59D747A7-BCAA-468C-B58F-31E77A0944C5}"/>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BEC9A0AB-252A-4079-99B5-655E20C9369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797DEC3B-20C7-4572-8637-B1AB8A030A4D}"/>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
        <p:nvSpPr>
          <p:cNvPr id="18" name="Textfeld 17">
            <a:extLst>
              <a:ext uri="{FF2B5EF4-FFF2-40B4-BE49-F238E27FC236}">
                <a16:creationId xmlns:a16="http://schemas.microsoft.com/office/drawing/2014/main" id="{7EB6AD2C-D501-4B14-9E5F-33BAD46A270F}"/>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5" name="Bildplatzhalter 14">
            <a:extLst>
              <a:ext uri="{FF2B5EF4-FFF2-40B4-BE49-F238E27FC236}">
                <a16:creationId xmlns:a16="http://schemas.microsoft.com/office/drawing/2014/main" id="{7AFE168B-4ADA-4B51-8054-A4F7607E550E}"/>
              </a:ext>
            </a:extLst>
          </p:cNvPr>
          <p:cNvSpPr>
            <a:spLocks noGrp="1"/>
          </p:cNvSpPr>
          <p:nvPr>
            <p:ph type="pic" sz="quarter" idx="1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022062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schlusschart (drittel)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5" name="Rechteck 14">
            <a:extLst>
              <a:ext uri="{FF2B5EF4-FFF2-40B4-BE49-F238E27FC236}">
                <a16:creationId xmlns:a16="http://schemas.microsoft.com/office/drawing/2014/main" id="{123C9057-C52E-4D16-9CF5-411FA50BE4C2}"/>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27899D30-53F3-4335-8283-3CCE6F85E001}"/>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3897EF11-1742-4966-BBE1-49C708A8026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Ellipse 18">
            <a:extLst>
              <a:ext uri="{FF2B5EF4-FFF2-40B4-BE49-F238E27FC236}">
                <a16:creationId xmlns:a16="http://schemas.microsoft.com/office/drawing/2014/main" id="{F7A79515-2CCE-4F39-86C6-137B510ACA36}"/>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19">
            <a:extLst>
              <a:ext uri="{FF2B5EF4-FFF2-40B4-BE49-F238E27FC236}">
                <a16:creationId xmlns:a16="http://schemas.microsoft.com/office/drawing/2014/main" id="{51F4948B-B028-4240-91C8-C55A8EC528EF}"/>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5B0D426-ABE7-4924-8AF3-34CEB59242EB}"/>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B6C848C4-4B75-444B-B2BF-8E8A6F592D3D}"/>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8A7102F6-97F3-4E04-A7F5-65CCFD395B56}"/>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62AC7F68-E912-4529-BF91-CFAF73E7D492}"/>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37" name="Diagramm 36">
            <a:extLst>
              <a:ext uri="{FF2B5EF4-FFF2-40B4-BE49-F238E27FC236}">
                <a16:creationId xmlns:a16="http://schemas.microsoft.com/office/drawing/2014/main" id="{8E35176B-6A63-4D2E-B1E8-84123CB89D41}"/>
              </a:ext>
            </a:extLst>
          </p:cNvPr>
          <p:cNvGraphicFramePr/>
          <p:nvPr userDrawn="1">
            <p:extLst>
              <p:ext uri="{D42A27DB-BD31-4B8C-83A1-F6EECF244321}">
                <p14:modId xmlns:p14="http://schemas.microsoft.com/office/powerpoint/2010/main" val="2382502251"/>
              </p:ext>
            </p:extLst>
          </p:nvPr>
        </p:nvGraphicFramePr>
        <p:xfrm>
          <a:off x="10134707" y="1960048"/>
          <a:ext cx="2354400"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20">
            <a:extLst>
              <a:ext uri="{FF2B5EF4-FFF2-40B4-BE49-F238E27FC236}">
                <a16:creationId xmlns:a16="http://schemas.microsoft.com/office/drawing/2014/main" id="{914DB47C-7F48-471F-8B1C-30D136EECECC}"/>
              </a:ext>
            </a:extLst>
          </p:cNvPr>
          <p:cNvSpPr txBox="1"/>
          <p:nvPr userDrawn="1"/>
        </p:nvSpPr>
        <p:spPr>
          <a:xfrm rot="16200000">
            <a:off x="11387969" y="5978949"/>
            <a:ext cx="1081145" cy="281407"/>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4" name="Bildplatzhalter 14">
            <a:extLst>
              <a:ext uri="{FF2B5EF4-FFF2-40B4-BE49-F238E27FC236}">
                <a16:creationId xmlns:a16="http://schemas.microsoft.com/office/drawing/2014/main" id="{5CD0DFD8-8296-4F5E-9108-7A09754F010A}"/>
              </a:ext>
            </a:extLst>
          </p:cNvPr>
          <p:cNvSpPr>
            <a:spLocks noGrp="1"/>
          </p:cNvSpPr>
          <p:nvPr>
            <p:ph type="pic" sz="quarter" idx="14"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020304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schlusschart (viertel)">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5" name="Rechteck 24">
            <a:extLst>
              <a:ext uri="{FF2B5EF4-FFF2-40B4-BE49-F238E27FC236}">
                <a16:creationId xmlns:a16="http://schemas.microsoft.com/office/drawing/2014/main" id="{ECA82C89-E5E6-4D41-93AD-1C4693EC610A}"/>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D7B7686B-36A6-4B1C-B19E-BBD41982A568}"/>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Rechteck 29">
            <a:extLst>
              <a:ext uri="{FF2B5EF4-FFF2-40B4-BE49-F238E27FC236}">
                <a16:creationId xmlns:a16="http://schemas.microsoft.com/office/drawing/2014/main" id="{1BDC23AD-29FC-4891-A6F8-1C532A3F6481}"/>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Ellipse 31">
            <a:extLst>
              <a:ext uri="{FF2B5EF4-FFF2-40B4-BE49-F238E27FC236}">
                <a16:creationId xmlns:a16="http://schemas.microsoft.com/office/drawing/2014/main" id="{34CFDDD5-5DDF-41F4-B609-8EE38A55DDE8}"/>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3" name="Rechteck 32">
            <a:extLst>
              <a:ext uri="{FF2B5EF4-FFF2-40B4-BE49-F238E27FC236}">
                <a16:creationId xmlns:a16="http://schemas.microsoft.com/office/drawing/2014/main" id="{8250600E-BE24-4C82-A11E-165FD1C2297C}"/>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88EB7D69-C013-4E01-9C11-81C7319A6A4C}"/>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5" name="Textplatzhalter 26">
            <a:extLst>
              <a:ext uri="{FF2B5EF4-FFF2-40B4-BE49-F238E27FC236}">
                <a16:creationId xmlns:a16="http://schemas.microsoft.com/office/drawing/2014/main" id="{E6E2A056-CDCA-457B-858E-21FF81F7BA0B}"/>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6" name="Textplatzhalter 28">
            <a:extLst>
              <a:ext uri="{FF2B5EF4-FFF2-40B4-BE49-F238E27FC236}">
                <a16:creationId xmlns:a16="http://schemas.microsoft.com/office/drawing/2014/main" id="{4D949455-6A79-4DF7-8E79-0ADCCEA8196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7" name="Textplatzhalter 30">
            <a:extLst>
              <a:ext uri="{FF2B5EF4-FFF2-40B4-BE49-F238E27FC236}">
                <a16:creationId xmlns:a16="http://schemas.microsoft.com/office/drawing/2014/main" id="{51E07608-9889-48B3-A232-6ADF2843B6B8}"/>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15" name="Diagramm 14">
            <a:extLst>
              <a:ext uri="{FF2B5EF4-FFF2-40B4-BE49-F238E27FC236}">
                <a16:creationId xmlns:a16="http://schemas.microsoft.com/office/drawing/2014/main" id="{3E7EC5B2-CF6F-4C88-8486-37B86AFEAB77}"/>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15">
            <a:extLst>
              <a:ext uri="{FF2B5EF4-FFF2-40B4-BE49-F238E27FC236}">
                <a16:creationId xmlns:a16="http://schemas.microsoft.com/office/drawing/2014/main" id="{AFE77D2D-D72C-441F-95C7-317482D25F92}"/>
              </a:ext>
            </a:extLst>
          </p:cNvPr>
          <p:cNvSpPr txBox="1"/>
          <p:nvPr userDrawn="1"/>
        </p:nvSpPr>
        <p:spPr>
          <a:xfrm rot="16200000">
            <a:off x="11386712" y="5975176"/>
            <a:ext cx="1081145" cy="288954"/>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7" name="Bildplatzhalter 14">
            <a:extLst>
              <a:ext uri="{FF2B5EF4-FFF2-40B4-BE49-F238E27FC236}">
                <a16:creationId xmlns:a16="http://schemas.microsoft.com/office/drawing/2014/main" id="{C7B4292A-3628-4B13-A6A1-875D60F41DB2}"/>
              </a:ext>
            </a:extLst>
          </p:cNvPr>
          <p:cNvSpPr>
            <a:spLocks noGrp="1"/>
          </p:cNvSpPr>
          <p:nvPr>
            <p:ph type="pic" sz="quarter" idx="13"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3222420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mit Text ">
    <p:spTree>
      <p:nvGrpSpPr>
        <p:cNvPr id="1" name=""/>
        <p:cNvGrpSpPr/>
        <p:nvPr/>
      </p:nvGrpSpPr>
      <p:grpSpPr>
        <a:xfrm>
          <a:off x="0" y="0"/>
          <a:ext cx="0" cy="0"/>
          <a:chOff x="0" y="0"/>
          <a:chExt cx="0" cy="0"/>
        </a:xfrm>
      </p:grpSpPr>
      <p:sp>
        <p:nvSpPr>
          <p:cNvPr id="65" name="Ellipse 64">
            <a:extLst>
              <a:ext uri="{FF2B5EF4-FFF2-40B4-BE49-F238E27FC236}">
                <a16:creationId xmlns:a16="http://schemas.microsoft.com/office/drawing/2014/main" id="{4AC18FC1-5CDC-4A04-9079-4F2D4F23A6D7}"/>
              </a:ext>
            </a:extLst>
          </p:cNvPr>
          <p:cNvSpPr/>
          <p:nvPr userDrawn="1"/>
        </p:nvSpPr>
        <p:spPr>
          <a:xfrm>
            <a:off x="9931974"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a:extLst>
              <a:ext uri="{FF2B5EF4-FFF2-40B4-BE49-F238E27FC236}">
                <a16:creationId xmlns:a16="http://schemas.microsoft.com/office/drawing/2014/main" id="{CF3123D9-5EFB-4BC4-975B-D74DBB5E98F0}"/>
              </a:ext>
            </a:extLst>
          </p:cNvPr>
          <p:cNvSpPr/>
          <p:nvPr userDrawn="1"/>
        </p:nvSpPr>
        <p:spPr>
          <a:xfrm>
            <a:off x="7614256"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4F194811-B7FA-4243-A066-F39E38EB9C25}"/>
              </a:ext>
            </a:extLst>
          </p:cNvPr>
          <p:cNvSpPr/>
          <p:nvPr userDrawn="1"/>
        </p:nvSpPr>
        <p:spPr>
          <a:xfrm>
            <a:off x="5296538"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a:extLst>
              <a:ext uri="{FF2B5EF4-FFF2-40B4-BE49-F238E27FC236}">
                <a16:creationId xmlns:a16="http://schemas.microsoft.com/office/drawing/2014/main" id="{054067D5-DF2D-4CDF-A650-56CE6961CF72}"/>
              </a:ext>
            </a:extLst>
          </p:cNvPr>
          <p:cNvSpPr/>
          <p:nvPr userDrawn="1"/>
        </p:nvSpPr>
        <p:spPr>
          <a:xfrm>
            <a:off x="3019744"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Ellipse 60">
            <a:extLst>
              <a:ext uri="{FF2B5EF4-FFF2-40B4-BE49-F238E27FC236}">
                <a16:creationId xmlns:a16="http://schemas.microsoft.com/office/drawing/2014/main" id="{A87B439C-56CE-406C-BB2D-C3BD08281F75}"/>
              </a:ext>
            </a:extLst>
          </p:cNvPr>
          <p:cNvSpPr/>
          <p:nvPr userDrawn="1"/>
        </p:nvSpPr>
        <p:spPr>
          <a:xfrm>
            <a:off x="742950" y="2009775"/>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0F656F94-96A2-4AAA-B8B7-47B46D0E532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5" name="Textplatzhalter 7">
            <a:extLst>
              <a:ext uri="{FF2B5EF4-FFF2-40B4-BE49-F238E27FC236}">
                <a16:creationId xmlns:a16="http://schemas.microsoft.com/office/drawing/2014/main" id="{246F32F6-1A54-4EA5-8FAC-0547F2B707A1}"/>
              </a:ext>
            </a:extLst>
          </p:cNvPr>
          <p:cNvSpPr>
            <a:spLocks noGrp="1"/>
          </p:cNvSpPr>
          <p:nvPr>
            <p:ph type="body" sz="quarter" idx="16" hasCustomPrompt="1"/>
          </p:nvPr>
        </p:nvSpPr>
        <p:spPr>
          <a:xfrm>
            <a:off x="431800" y="3926334"/>
            <a:ext cx="2160000" cy="504000"/>
          </a:xfrm>
          <a:prstGeom prst="rect">
            <a:avLst/>
          </a:prstGeom>
        </p:spPr>
        <p:txBody>
          <a:bodyPr rtlCol="0">
            <a:normAutofit/>
          </a:bodyPr>
          <a:lstStyle>
            <a:lvl1pPr marL="0" indent="0" algn="ctr">
              <a:lnSpc>
                <a:spcPct val="100000"/>
              </a:lnSpc>
              <a:spcBef>
                <a:spcPts val="0"/>
              </a:spcBef>
              <a:buNone/>
              <a:defRPr>
                <a:latin typeface="+mj-lt"/>
              </a:defRPr>
            </a:lvl1pPr>
          </a:lstStyle>
          <a:p>
            <a:pPr rtl="0"/>
            <a:r>
              <a:rPr lang="de-DE" sz="1800" b="0" dirty="0">
                <a:latin typeface="+mn-lt"/>
              </a:rPr>
              <a:t>Überschrift</a:t>
            </a:r>
          </a:p>
        </p:txBody>
      </p:sp>
      <p:sp>
        <p:nvSpPr>
          <p:cNvPr id="46" name="Textplatzhalter 12">
            <a:extLst>
              <a:ext uri="{FF2B5EF4-FFF2-40B4-BE49-F238E27FC236}">
                <a16:creationId xmlns:a16="http://schemas.microsoft.com/office/drawing/2014/main" id="{8C5D9064-FDAC-48D4-9BF8-1FF019AB3935}"/>
              </a:ext>
            </a:extLst>
          </p:cNvPr>
          <p:cNvSpPr>
            <a:spLocks noGrp="1"/>
          </p:cNvSpPr>
          <p:nvPr>
            <p:ph type="body" sz="quarter" idx="21" hasCustomPrompt="1"/>
          </p:nvPr>
        </p:nvSpPr>
        <p:spPr>
          <a:xfrm>
            <a:off x="432094" y="4683350"/>
            <a:ext cx="2160000" cy="900000"/>
          </a:xfrm>
          <a:prstGeom prst="rect">
            <a:avLst/>
          </a:prstGeom>
        </p:spPr>
        <p:txBody>
          <a:bodyPr rtlCol="0">
            <a:normAutofit/>
          </a:bodyPr>
          <a:lstStyle>
            <a:lvl1pPr marL="0" indent="0">
              <a:lnSpc>
                <a:spcPct val="100000"/>
              </a:lnSpc>
              <a:spcBef>
                <a:spcPts val="0"/>
              </a:spcBef>
              <a:buNone/>
              <a:defRPr sz="1600">
                <a:latin typeface="+mn-lt"/>
              </a:defRPr>
            </a:lvl1pPr>
          </a:lstStyle>
          <a:p>
            <a:pPr rtl="0"/>
            <a:r>
              <a:rPr lang="de-DE" sz="1600" dirty="0">
                <a:latin typeface="+mj-lt"/>
              </a:rPr>
              <a:t>Text einfügen </a:t>
            </a:r>
            <a:endParaRPr lang="de-DE" dirty="0">
              <a:latin typeface="+mj-lt"/>
            </a:endParaRPr>
          </a:p>
        </p:txBody>
      </p:sp>
      <p:sp>
        <p:nvSpPr>
          <p:cNvPr id="47" name="Textplatzhalter 8">
            <a:extLst>
              <a:ext uri="{FF2B5EF4-FFF2-40B4-BE49-F238E27FC236}">
                <a16:creationId xmlns:a16="http://schemas.microsoft.com/office/drawing/2014/main" id="{EA8239C3-BFD5-4150-B6F1-135265590B71}"/>
              </a:ext>
            </a:extLst>
          </p:cNvPr>
          <p:cNvSpPr>
            <a:spLocks noGrp="1"/>
          </p:cNvSpPr>
          <p:nvPr>
            <p:ph type="body" sz="quarter" idx="17" hasCustomPrompt="1"/>
          </p:nvPr>
        </p:nvSpPr>
        <p:spPr>
          <a:xfrm>
            <a:off x="2726076"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a:p>
            <a:pPr rtl="0"/>
            <a:endParaRPr lang="de-DE" sz="1800" b="0" dirty="0">
              <a:latin typeface="+mn-lt"/>
            </a:endParaRPr>
          </a:p>
        </p:txBody>
      </p:sp>
      <p:sp>
        <p:nvSpPr>
          <p:cNvPr id="48" name="Textplatzhalter 3">
            <a:extLst>
              <a:ext uri="{FF2B5EF4-FFF2-40B4-BE49-F238E27FC236}">
                <a16:creationId xmlns:a16="http://schemas.microsoft.com/office/drawing/2014/main" id="{802F97A0-5E83-4B9A-939D-54F798FA32A5}"/>
              </a:ext>
            </a:extLst>
          </p:cNvPr>
          <p:cNvSpPr>
            <a:spLocks noGrp="1"/>
          </p:cNvSpPr>
          <p:nvPr>
            <p:ph type="body" sz="quarter" idx="12" hasCustomPrompt="1"/>
          </p:nvPr>
        </p:nvSpPr>
        <p:spPr>
          <a:xfrm>
            <a:off x="2726075"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49" name="Textplatzhalter 9">
            <a:extLst>
              <a:ext uri="{FF2B5EF4-FFF2-40B4-BE49-F238E27FC236}">
                <a16:creationId xmlns:a16="http://schemas.microsoft.com/office/drawing/2014/main" id="{955439F0-E281-4A77-AD45-06125D8E86DA}"/>
              </a:ext>
            </a:extLst>
          </p:cNvPr>
          <p:cNvSpPr>
            <a:spLocks noGrp="1"/>
          </p:cNvSpPr>
          <p:nvPr>
            <p:ph type="body" sz="quarter" idx="18" hasCustomPrompt="1"/>
          </p:nvPr>
        </p:nvSpPr>
        <p:spPr>
          <a:xfrm>
            <a:off x="5020543"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0" name="Textplatzhalter 4">
            <a:extLst>
              <a:ext uri="{FF2B5EF4-FFF2-40B4-BE49-F238E27FC236}">
                <a16:creationId xmlns:a16="http://schemas.microsoft.com/office/drawing/2014/main" id="{E81E833F-1B63-4016-832E-670B63C79E81}"/>
              </a:ext>
            </a:extLst>
          </p:cNvPr>
          <p:cNvSpPr>
            <a:spLocks noGrp="1"/>
          </p:cNvSpPr>
          <p:nvPr>
            <p:ph type="body" sz="quarter" idx="13" hasCustomPrompt="1"/>
          </p:nvPr>
        </p:nvSpPr>
        <p:spPr>
          <a:xfrm>
            <a:off x="5020543"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1" name="Textplatzhalter 10">
            <a:extLst>
              <a:ext uri="{FF2B5EF4-FFF2-40B4-BE49-F238E27FC236}">
                <a16:creationId xmlns:a16="http://schemas.microsoft.com/office/drawing/2014/main" id="{BE385E03-F5EE-40EA-8997-E84E233C8C2F}"/>
              </a:ext>
            </a:extLst>
          </p:cNvPr>
          <p:cNvSpPr>
            <a:spLocks noGrp="1"/>
          </p:cNvSpPr>
          <p:nvPr>
            <p:ph type="body" sz="quarter" idx="19" hasCustomPrompt="1"/>
          </p:nvPr>
        </p:nvSpPr>
        <p:spPr>
          <a:xfrm>
            <a:off x="7315013"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2" name="Textplatzhalter 5">
            <a:extLst>
              <a:ext uri="{FF2B5EF4-FFF2-40B4-BE49-F238E27FC236}">
                <a16:creationId xmlns:a16="http://schemas.microsoft.com/office/drawing/2014/main" id="{2AB9A506-8C55-4B79-96F7-6523F5CE9EC2}"/>
              </a:ext>
            </a:extLst>
          </p:cNvPr>
          <p:cNvSpPr>
            <a:spLocks noGrp="1"/>
          </p:cNvSpPr>
          <p:nvPr>
            <p:ph type="body" sz="quarter" idx="14" hasCustomPrompt="1"/>
          </p:nvPr>
        </p:nvSpPr>
        <p:spPr>
          <a:xfrm>
            <a:off x="7315012" y="4683647"/>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3" name="Textplatzhalter 11">
            <a:extLst>
              <a:ext uri="{FF2B5EF4-FFF2-40B4-BE49-F238E27FC236}">
                <a16:creationId xmlns:a16="http://schemas.microsoft.com/office/drawing/2014/main" id="{53498FF6-CAAE-4F40-9F43-20267E18B2C0}"/>
              </a:ext>
            </a:extLst>
          </p:cNvPr>
          <p:cNvSpPr>
            <a:spLocks noGrp="1"/>
          </p:cNvSpPr>
          <p:nvPr>
            <p:ph type="body" sz="quarter" idx="20" hasCustomPrompt="1"/>
          </p:nvPr>
        </p:nvSpPr>
        <p:spPr>
          <a:xfrm>
            <a:off x="9609481"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4" name="Textplatzhalter 6">
            <a:extLst>
              <a:ext uri="{FF2B5EF4-FFF2-40B4-BE49-F238E27FC236}">
                <a16:creationId xmlns:a16="http://schemas.microsoft.com/office/drawing/2014/main" id="{C5E2C577-D3C6-4334-987F-CA267BC55E76}"/>
              </a:ext>
            </a:extLst>
          </p:cNvPr>
          <p:cNvSpPr>
            <a:spLocks noGrp="1"/>
          </p:cNvSpPr>
          <p:nvPr>
            <p:ph type="body" sz="quarter" idx="15" hasCustomPrompt="1"/>
          </p:nvPr>
        </p:nvSpPr>
        <p:spPr>
          <a:xfrm>
            <a:off x="9609481"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 </a:t>
            </a:r>
          </a:p>
        </p:txBody>
      </p:sp>
      <p:sp>
        <p:nvSpPr>
          <p:cNvPr id="67" name="Bildplatzhalter 66">
            <a:extLst>
              <a:ext uri="{FF2B5EF4-FFF2-40B4-BE49-F238E27FC236}">
                <a16:creationId xmlns:a16="http://schemas.microsoft.com/office/drawing/2014/main" id="{166F80EF-43D7-4D08-AFBA-6EAE97EB6C42}"/>
              </a:ext>
            </a:extLst>
          </p:cNvPr>
          <p:cNvSpPr>
            <a:spLocks noGrp="1"/>
          </p:cNvSpPr>
          <p:nvPr>
            <p:ph type="pic" sz="quarter" idx="22" hasCustomPrompt="1"/>
          </p:nvPr>
        </p:nvSpPr>
        <p:spPr>
          <a:xfrm>
            <a:off x="1215231" y="2459791"/>
            <a:ext cx="617537" cy="658812"/>
          </a:xfrm>
          <a:prstGeom prst="rect">
            <a:avLst/>
          </a:prstGeom>
        </p:spPr>
        <p:txBody>
          <a:bodyPr/>
          <a:lstStyle>
            <a:lvl1pPr>
              <a:buNone/>
              <a:defRPr sz="1200"/>
            </a:lvl1pPr>
          </a:lstStyle>
          <a:p>
            <a:r>
              <a:rPr lang="de-DE" dirty="0"/>
              <a:t>Icon</a:t>
            </a:r>
          </a:p>
        </p:txBody>
      </p:sp>
      <p:sp>
        <p:nvSpPr>
          <p:cNvPr id="68" name="Bildplatzhalter 66">
            <a:extLst>
              <a:ext uri="{FF2B5EF4-FFF2-40B4-BE49-F238E27FC236}">
                <a16:creationId xmlns:a16="http://schemas.microsoft.com/office/drawing/2014/main" id="{337D417A-1452-45E4-9C1B-7E1726DE766C}"/>
              </a:ext>
            </a:extLst>
          </p:cNvPr>
          <p:cNvSpPr>
            <a:spLocks noGrp="1"/>
          </p:cNvSpPr>
          <p:nvPr>
            <p:ph type="pic" sz="quarter" idx="23" hasCustomPrompt="1"/>
          </p:nvPr>
        </p:nvSpPr>
        <p:spPr>
          <a:xfrm>
            <a:off x="3492025" y="2459791"/>
            <a:ext cx="617537" cy="658812"/>
          </a:xfrm>
          <a:prstGeom prst="rect">
            <a:avLst/>
          </a:prstGeom>
        </p:spPr>
        <p:txBody>
          <a:bodyPr/>
          <a:lstStyle>
            <a:lvl1pPr>
              <a:buNone/>
              <a:defRPr sz="1200"/>
            </a:lvl1pPr>
          </a:lstStyle>
          <a:p>
            <a:r>
              <a:rPr lang="de-DE" dirty="0"/>
              <a:t>Icon</a:t>
            </a:r>
          </a:p>
        </p:txBody>
      </p:sp>
      <p:sp>
        <p:nvSpPr>
          <p:cNvPr id="69" name="Bildplatzhalter 66">
            <a:extLst>
              <a:ext uri="{FF2B5EF4-FFF2-40B4-BE49-F238E27FC236}">
                <a16:creationId xmlns:a16="http://schemas.microsoft.com/office/drawing/2014/main" id="{B0D48EAB-DC63-48B3-B58F-7D4DD3B22562}"/>
              </a:ext>
            </a:extLst>
          </p:cNvPr>
          <p:cNvSpPr>
            <a:spLocks noGrp="1"/>
          </p:cNvSpPr>
          <p:nvPr>
            <p:ph type="pic" sz="quarter" idx="24" hasCustomPrompt="1"/>
          </p:nvPr>
        </p:nvSpPr>
        <p:spPr>
          <a:xfrm>
            <a:off x="5768819" y="2459791"/>
            <a:ext cx="617537" cy="658812"/>
          </a:xfrm>
          <a:prstGeom prst="rect">
            <a:avLst/>
          </a:prstGeom>
        </p:spPr>
        <p:txBody>
          <a:bodyPr/>
          <a:lstStyle>
            <a:lvl1pPr>
              <a:buNone/>
              <a:defRPr sz="1200"/>
            </a:lvl1pPr>
          </a:lstStyle>
          <a:p>
            <a:r>
              <a:rPr lang="de-DE" dirty="0"/>
              <a:t>Icon</a:t>
            </a:r>
          </a:p>
        </p:txBody>
      </p:sp>
      <p:sp>
        <p:nvSpPr>
          <p:cNvPr id="70" name="Bildplatzhalter 66">
            <a:extLst>
              <a:ext uri="{FF2B5EF4-FFF2-40B4-BE49-F238E27FC236}">
                <a16:creationId xmlns:a16="http://schemas.microsoft.com/office/drawing/2014/main" id="{862F4FA4-98EB-422A-A0C9-61DED5314F66}"/>
              </a:ext>
            </a:extLst>
          </p:cNvPr>
          <p:cNvSpPr>
            <a:spLocks noGrp="1"/>
          </p:cNvSpPr>
          <p:nvPr>
            <p:ph type="pic" sz="quarter" idx="25" hasCustomPrompt="1"/>
          </p:nvPr>
        </p:nvSpPr>
        <p:spPr>
          <a:xfrm>
            <a:off x="8086537" y="2459809"/>
            <a:ext cx="617537" cy="658812"/>
          </a:xfrm>
          <a:prstGeom prst="rect">
            <a:avLst/>
          </a:prstGeom>
        </p:spPr>
        <p:txBody>
          <a:bodyPr/>
          <a:lstStyle>
            <a:lvl1pPr>
              <a:buNone/>
              <a:defRPr sz="1200"/>
            </a:lvl1pPr>
          </a:lstStyle>
          <a:p>
            <a:r>
              <a:rPr lang="de-DE" dirty="0"/>
              <a:t>Icon</a:t>
            </a:r>
          </a:p>
        </p:txBody>
      </p:sp>
      <p:sp>
        <p:nvSpPr>
          <p:cNvPr id="71" name="Bildplatzhalter 66">
            <a:extLst>
              <a:ext uri="{FF2B5EF4-FFF2-40B4-BE49-F238E27FC236}">
                <a16:creationId xmlns:a16="http://schemas.microsoft.com/office/drawing/2014/main" id="{05963B39-97FC-496D-9927-32FCB0DD5D62}"/>
              </a:ext>
            </a:extLst>
          </p:cNvPr>
          <p:cNvSpPr>
            <a:spLocks noGrp="1"/>
          </p:cNvSpPr>
          <p:nvPr>
            <p:ph type="pic" sz="quarter" idx="26" hasCustomPrompt="1"/>
          </p:nvPr>
        </p:nvSpPr>
        <p:spPr>
          <a:xfrm>
            <a:off x="10404255" y="2459791"/>
            <a:ext cx="617537" cy="658812"/>
          </a:xfrm>
          <a:prstGeom prst="rect">
            <a:avLst/>
          </a:prstGeom>
        </p:spPr>
        <p:txBody>
          <a:bodyPr/>
          <a:lstStyle>
            <a:lvl1pPr>
              <a:buNone/>
              <a:defRPr sz="1200"/>
            </a:lvl1pPr>
          </a:lstStyle>
          <a:p>
            <a:r>
              <a:rPr lang="de-DE" dirty="0"/>
              <a:t>Icon</a:t>
            </a:r>
          </a:p>
        </p:txBody>
      </p:sp>
      <p:sp>
        <p:nvSpPr>
          <p:cNvPr id="26" name="Textplatzhalter 2">
            <a:extLst>
              <a:ext uri="{FF2B5EF4-FFF2-40B4-BE49-F238E27FC236}">
                <a16:creationId xmlns:a16="http://schemas.microsoft.com/office/drawing/2014/main" id="{575D6680-82A1-4A12-8735-7B2F69785F7D}"/>
              </a:ext>
            </a:extLst>
          </p:cNvPr>
          <p:cNvSpPr>
            <a:spLocks noGrp="1"/>
          </p:cNvSpPr>
          <p:nvPr>
            <p:ph type="body" sz="quarter" idx="27"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7" name="Textfeld 26">
            <a:extLst>
              <a:ext uri="{FF2B5EF4-FFF2-40B4-BE49-F238E27FC236}">
                <a16:creationId xmlns:a16="http://schemas.microsoft.com/office/drawing/2014/main" id="{9C247AE7-7CBA-4CE2-9316-D5AC762A4F3D}"/>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8" name="Bildplatzhalter 14">
            <a:extLst>
              <a:ext uri="{FF2B5EF4-FFF2-40B4-BE49-F238E27FC236}">
                <a16:creationId xmlns:a16="http://schemas.microsoft.com/office/drawing/2014/main" id="{85718671-E79B-4669-BEDD-7C4FFF0DDC39}"/>
              </a:ext>
            </a:extLst>
          </p:cNvPr>
          <p:cNvSpPr>
            <a:spLocks noGrp="1"/>
          </p:cNvSpPr>
          <p:nvPr>
            <p:ph type="pic" sz="quarter" idx="28"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439200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 Text_dunke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7828"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0"/>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2"/>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bg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F6F2E9A1-02F6-43C7-8167-5C8E85549A5E}"/>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Bildplatzhalter 7">
            <a:extLst>
              <a:ext uri="{FF2B5EF4-FFF2-40B4-BE49-F238E27FC236}">
                <a16:creationId xmlns:a16="http://schemas.microsoft.com/office/drawing/2014/main" id="{C5D3CA90-2FA4-4B02-B93F-E0151A82C551}"/>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bg1"/>
                </a:solidFill>
              </a:defRPr>
            </a:lvl1pPr>
          </a:lstStyle>
          <a:p>
            <a:r>
              <a:rPr lang="de-DE" dirty="0"/>
              <a:t>Icon </a:t>
            </a:r>
          </a:p>
        </p:txBody>
      </p:sp>
      <p:sp>
        <p:nvSpPr>
          <p:cNvPr id="28" name="Bildplatzhalter 7">
            <a:extLst>
              <a:ext uri="{FF2B5EF4-FFF2-40B4-BE49-F238E27FC236}">
                <a16:creationId xmlns:a16="http://schemas.microsoft.com/office/drawing/2014/main" id="{75267839-89EA-432E-8524-81C5A5EB7461}"/>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bg1"/>
                </a:solidFill>
              </a:defRPr>
            </a:lvl1pPr>
          </a:lstStyle>
          <a:p>
            <a:r>
              <a:rPr lang="de-DE" dirty="0"/>
              <a:t>Icon </a:t>
            </a:r>
          </a:p>
        </p:txBody>
      </p:sp>
      <p:sp>
        <p:nvSpPr>
          <p:cNvPr id="29" name="Bildplatzhalter 7">
            <a:extLst>
              <a:ext uri="{FF2B5EF4-FFF2-40B4-BE49-F238E27FC236}">
                <a16:creationId xmlns:a16="http://schemas.microsoft.com/office/drawing/2014/main" id="{539F0998-5CA8-4AAE-9333-F7F66007CF1D}"/>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bg1"/>
                </a:solidFill>
              </a:defRPr>
            </a:lvl1pPr>
          </a:lstStyle>
          <a:p>
            <a:r>
              <a:rPr lang="de-DE" dirty="0"/>
              <a:t>Icon </a:t>
            </a:r>
          </a:p>
        </p:txBody>
      </p:sp>
      <p:sp>
        <p:nvSpPr>
          <p:cNvPr id="30" name="Bildplatzhalter 7">
            <a:extLst>
              <a:ext uri="{FF2B5EF4-FFF2-40B4-BE49-F238E27FC236}">
                <a16:creationId xmlns:a16="http://schemas.microsoft.com/office/drawing/2014/main" id="{2BFF28A8-76B7-479A-BBCC-62F88045950A}"/>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bg1"/>
                </a:solidFill>
              </a:defRPr>
            </a:lvl1pPr>
          </a:lstStyle>
          <a:p>
            <a:r>
              <a:rPr lang="de-DE" dirty="0"/>
              <a:t>Icon </a:t>
            </a:r>
          </a:p>
        </p:txBody>
      </p:sp>
      <p:sp>
        <p:nvSpPr>
          <p:cNvPr id="31" name="Bildplatzhalter 7">
            <a:extLst>
              <a:ext uri="{FF2B5EF4-FFF2-40B4-BE49-F238E27FC236}">
                <a16:creationId xmlns:a16="http://schemas.microsoft.com/office/drawing/2014/main" id="{C7BC998E-40DA-4D5D-AA54-29F270881377}"/>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bg1"/>
                </a:solidFill>
              </a:defRPr>
            </a:lvl1pPr>
          </a:lstStyle>
          <a:p>
            <a:r>
              <a:rPr lang="de-DE" dirty="0"/>
              <a:t>Icon </a:t>
            </a:r>
          </a:p>
        </p:txBody>
      </p:sp>
      <p:sp>
        <p:nvSpPr>
          <p:cNvPr id="26" name="Textfeld 25">
            <a:extLst>
              <a:ext uri="{FF2B5EF4-FFF2-40B4-BE49-F238E27FC236}">
                <a16:creationId xmlns:a16="http://schemas.microsoft.com/office/drawing/2014/main" id="{E9484BC5-1FA9-413B-ADCC-3FB68927AE6E}"/>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7" name="Bildplatzhalter 14">
            <a:extLst>
              <a:ext uri="{FF2B5EF4-FFF2-40B4-BE49-F238E27FC236}">
                <a16:creationId xmlns:a16="http://schemas.microsoft.com/office/drawing/2014/main" id="{34F80FB2-9C8F-4ED6-BB09-32648DC9686F}"/>
              </a:ext>
            </a:extLst>
          </p:cNvPr>
          <p:cNvSpPr>
            <a:spLocks noGrp="1"/>
          </p:cNvSpPr>
          <p:nvPr>
            <p:ph type="pic" sz="quarter" idx="3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368172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 Text_hel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5667" y="2692409"/>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8"/>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tx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7A977561-984D-415F-990D-8AEBA4010743}"/>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4" name="Bildplatzhalter 7">
            <a:extLst>
              <a:ext uri="{FF2B5EF4-FFF2-40B4-BE49-F238E27FC236}">
                <a16:creationId xmlns:a16="http://schemas.microsoft.com/office/drawing/2014/main" id="{38C4D356-9629-4F3D-A2C9-1F6C96F21DAC}"/>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tx1"/>
                </a:solidFill>
              </a:defRPr>
            </a:lvl1pPr>
          </a:lstStyle>
          <a:p>
            <a:r>
              <a:rPr lang="de-DE" dirty="0"/>
              <a:t>Icon </a:t>
            </a:r>
          </a:p>
        </p:txBody>
      </p:sp>
      <p:sp>
        <p:nvSpPr>
          <p:cNvPr id="26" name="Bildplatzhalter 7">
            <a:extLst>
              <a:ext uri="{FF2B5EF4-FFF2-40B4-BE49-F238E27FC236}">
                <a16:creationId xmlns:a16="http://schemas.microsoft.com/office/drawing/2014/main" id="{58CC1752-044D-45F8-9434-2032FCF6EFA7}"/>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tx1"/>
                </a:solidFill>
              </a:defRPr>
            </a:lvl1pPr>
          </a:lstStyle>
          <a:p>
            <a:r>
              <a:rPr lang="de-DE" dirty="0"/>
              <a:t>Icon </a:t>
            </a:r>
          </a:p>
        </p:txBody>
      </p:sp>
      <p:sp>
        <p:nvSpPr>
          <p:cNvPr id="27" name="Bildplatzhalter 7">
            <a:extLst>
              <a:ext uri="{FF2B5EF4-FFF2-40B4-BE49-F238E27FC236}">
                <a16:creationId xmlns:a16="http://schemas.microsoft.com/office/drawing/2014/main" id="{BF5D90AD-0EFB-4C1D-A594-A1C873EBD124}"/>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tx1"/>
                </a:solidFill>
              </a:defRPr>
            </a:lvl1pPr>
          </a:lstStyle>
          <a:p>
            <a:r>
              <a:rPr lang="de-DE" dirty="0"/>
              <a:t>Icon </a:t>
            </a:r>
          </a:p>
        </p:txBody>
      </p:sp>
      <p:sp>
        <p:nvSpPr>
          <p:cNvPr id="28" name="Bildplatzhalter 7">
            <a:extLst>
              <a:ext uri="{FF2B5EF4-FFF2-40B4-BE49-F238E27FC236}">
                <a16:creationId xmlns:a16="http://schemas.microsoft.com/office/drawing/2014/main" id="{483A7075-48F1-4430-B63B-F413B189FFE1}"/>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tx1"/>
                </a:solidFill>
              </a:defRPr>
            </a:lvl1pPr>
          </a:lstStyle>
          <a:p>
            <a:r>
              <a:rPr lang="de-DE" dirty="0"/>
              <a:t>Icon </a:t>
            </a:r>
          </a:p>
        </p:txBody>
      </p:sp>
      <p:sp>
        <p:nvSpPr>
          <p:cNvPr id="29" name="Bildplatzhalter 7">
            <a:extLst>
              <a:ext uri="{FF2B5EF4-FFF2-40B4-BE49-F238E27FC236}">
                <a16:creationId xmlns:a16="http://schemas.microsoft.com/office/drawing/2014/main" id="{84DC5CB6-40DD-42A8-B5E9-5D178E7DA67B}"/>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tx1"/>
                </a:solidFill>
              </a:defRPr>
            </a:lvl1pPr>
          </a:lstStyle>
          <a:p>
            <a:r>
              <a:rPr lang="de-DE" dirty="0"/>
              <a:t>Icon </a:t>
            </a:r>
          </a:p>
        </p:txBody>
      </p:sp>
      <p:sp>
        <p:nvSpPr>
          <p:cNvPr id="31" name="Textfeld 30">
            <a:extLst>
              <a:ext uri="{FF2B5EF4-FFF2-40B4-BE49-F238E27FC236}">
                <a16:creationId xmlns:a16="http://schemas.microsoft.com/office/drawing/2014/main" id="{32E074AB-255B-4EDC-AFE6-5B4CC18F5C8D}"/>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0" name="Bildplatzhalter 14">
            <a:extLst>
              <a:ext uri="{FF2B5EF4-FFF2-40B4-BE49-F238E27FC236}">
                <a16:creationId xmlns:a16="http://schemas.microsoft.com/office/drawing/2014/main" id="{03E64C76-9A42-44F1-A7CA-2AF9E8D50556}"/>
              </a:ext>
            </a:extLst>
          </p:cNvPr>
          <p:cNvSpPr>
            <a:spLocks noGrp="1"/>
          </p:cNvSpPr>
          <p:nvPr>
            <p:ph type="pic" sz="quarter" idx="3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28505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zwei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1212112" y="2624400"/>
            <a:ext cx="7727302" cy="16488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 LT Pro 60 Pkt.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
        <p:nvSpPr>
          <p:cNvPr id="7" name="Textplatzhalter 5">
            <a:extLst>
              <a:ext uri="{FF2B5EF4-FFF2-40B4-BE49-F238E27FC236}">
                <a16:creationId xmlns:a16="http://schemas.microsoft.com/office/drawing/2014/main" id="{EC77BA8E-18FD-4B51-A556-F98BD5DDB28C}"/>
              </a:ext>
            </a:extLst>
          </p:cNvPr>
          <p:cNvSpPr>
            <a:spLocks noGrp="1"/>
          </p:cNvSpPr>
          <p:nvPr>
            <p:ph type="body" sz="quarter" idx="17" hasCustomPrompt="1"/>
          </p:nvPr>
        </p:nvSpPr>
        <p:spPr>
          <a:xfrm>
            <a:off x="9352294" y="3055321"/>
            <a:ext cx="2415512" cy="74735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 zweite Zeile des Titels kann in 44 Pkt. geschrieben werden, falls benötigt.</a:t>
            </a:r>
            <a:endParaRPr lang="de-DE" dirty="0"/>
          </a:p>
        </p:txBody>
      </p:sp>
    </p:spTree>
    <p:extLst>
      <p:ext uri="{BB962C8B-B14F-4D97-AF65-F5344CB8AC3E}">
        <p14:creationId xmlns:p14="http://schemas.microsoft.com/office/powerpoint/2010/main" val="4293134620"/>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rei Phasen ">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DE3A6D3-046C-4957-A6A5-7B09AF25263F}"/>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4" name="Rechteck: abgerundete Ecken 13">
            <a:extLst>
              <a:ext uri="{FF2B5EF4-FFF2-40B4-BE49-F238E27FC236}">
                <a16:creationId xmlns:a16="http://schemas.microsoft.com/office/drawing/2014/main" id="{ECECCAF1-2DDB-4302-B312-379F715CCCB2}"/>
              </a:ext>
            </a:extLst>
          </p:cNvPr>
          <p:cNvSpPr/>
          <p:nvPr userDrawn="1"/>
        </p:nvSpPr>
        <p:spPr>
          <a:xfrm>
            <a:off x="4603226" y="2495800"/>
            <a:ext cx="2975578" cy="3346199"/>
          </a:xfrm>
          <a:prstGeom prst="roundRect">
            <a:avLst>
              <a:gd name="adj" fmla="val 8580"/>
            </a:avLst>
          </a:prstGeom>
          <a:no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Fünfeck 14">
            <a:extLst>
              <a:ext uri="{FF2B5EF4-FFF2-40B4-BE49-F238E27FC236}">
                <a16:creationId xmlns:a16="http://schemas.microsoft.com/office/drawing/2014/main" id="{4751A1DB-2A42-452C-89DC-7DD2FFF4F1B1}"/>
              </a:ext>
            </a:extLst>
          </p:cNvPr>
          <p:cNvSpPr/>
          <p:nvPr userDrawn="1"/>
        </p:nvSpPr>
        <p:spPr>
          <a:xfrm>
            <a:off x="3719974" y="3429000"/>
            <a:ext cx="750425" cy="1447800"/>
          </a:xfrm>
          <a:prstGeom prst="homePlate">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Pfeil: Fünfeck 15">
            <a:extLst>
              <a:ext uri="{FF2B5EF4-FFF2-40B4-BE49-F238E27FC236}">
                <a16:creationId xmlns:a16="http://schemas.microsoft.com/office/drawing/2014/main" id="{A6D0C847-493B-4062-B040-F6A0E7DF87B6}"/>
              </a:ext>
            </a:extLst>
          </p:cNvPr>
          <p:cNvSpPr/>
          <p:nvPr userDrawn="1"/>
        </p:nvSpPr>
        <p:spPr>
          <a:xfrm>
            <a:off x="7583914" y="3429480"/>
            <a:ext cx="750425" cy="1447800"/>
          </a:xfrm>
          <a:prstGeom prst="homePlate">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abgerundete Ecken 19">
            <a:extLst>
              <a:ext uri="{FF2B5EF4-FFF2-40B4-BE49-F238E27FC236}">
                <a16:creationId xmlns:a16="http://schemas.microsoft.com/office/drawing/2014/main" id="{5E1317BF-1760-44BE-B605-7CD2295DA5F2}"/>
              </a:ext>
            </a:extLst>
          </p:cNvPr>
          <p:cNvSpPr/>
          <p:nvPr userDrawn="1"/>
        </p:nvSpPr>
        <p:spPr>
          <a:xfrm>
            <a:off x="740465" y="2463799"/>
            <a:ext cx="2975578" cy="3346199"/>
          </a:xfrm>
          <a:prstGeom prst="roundRect">
            <a:avLst>
              <a:gd name="adj" fmla="val 8580"/>
            </a:avLst>
          </a:prstGeom>
          <a:no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abgerundete Ecken 20">
            <a:extLst>
              <a:ext uri="{FF2B5EF4-FFF2-40B4-BE49-F238E27FC236}">
                <a16:creationId xmlns:a16="http://schemas.microsoft.com/office/drawing/2014/main" id="{EAFD25AA-8DD1-4D2C-A09F-60CE5BF54538}"/>
              </a:ext>
            </a:extLst>
          </p:cNvPr>
          <p:cNvSpPr/>
          <p:nvPr userDrawn="1"/>
        </p:nvSpPr>
        <p:spPr>
          <a:xfrm>
            <a:off x="8477752" y="2495800"/>
            <a:ext cx="2975578" cy="3346199"/>
          </a:xfrm>
          <a:prstGeom prst="roundRect">
            <a:avLst>
              <a:gd name="adj" fmla="val 8580"/>
            </a:avLst>
          </a:prstGeom>
          <a:no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201C8B1A-D39D-4519-A5AB-7C14746E5246}"/>
              </a:ext>
            </a:extLst>
          </p:cNvPr>
          <p:cNvSpPr/>
          <p:nvPr userDrawn="1"/>
        </p:nvSpPr>
        <p:spPr>
          <a:xfrm>
            <a:off x="735767" y="1636478"/>
            <a:ext cx="2975578" cy="647800"/>
          </a:xfrm>
          <a:prstGeom prst="roundRect">
            <a:avLst>
              <a:gd name="adj" fmla="val 27205"/>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26" name="Textplatzhalter 25">
            <a:extLst>
              <a:ext uri="{FF2B5EF4-FFF2-40B4-BE49-F238E27FC236}">
                <a16:creationId xmlns:a16="http://schemas.microsoft.com/office/drawing/2014/main" id="{CD71D0F1-3953-4CB6-BDFC-D3DC73D1D649}"/>
              </a:ext>
            </a:extLst>
          </p:cNvPr>
          <p:cNvSpPr>
            <a:spLocks noGrp="1"/>
          </p:cNvSpPr>
          <p:nvPr>
            <p:ph type="body" sz="quarter" idx="10" hasCustomPrompt="1"/>
          </p:nvPr>
        </p:nvSpPr>
        <p:spPr>
          <a:xfrm>
            <a:off x="942713"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8" name="Textplatzhalter 25">
            <a:extLst>
              <a:ext uri="{FF2B5EF4-FFF2-40B4-BE49-F238E27FC236}">
                <a16:creationId xmlns:a16="http://schemas.microsoft.com/office/drawing/2014/main" id="{B482938F-7D06-4D2E-B2FB-393DA1F370D4}"/>
              </a:ext>
            </a:extLst>
          </p:cNvPr>
          <p:cNvSpPr>
            <a:spLocks noGrp="1"/>
          </p:cNvSpPr>
          <p:nvPr>
            <p:ph type="body" sz="quarter" idx="11" hasCustomPrompt="1"/>
          </p:nvPr>
        </p:nvSpPr>
        <p:spPr>
          <a:xfrm>
            <a:off x="4814446"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9" name="Textplatzhalter 25">
            <a:extLst>
              <a:ext uri="{FF2B5EF4-FFF2-40B4-BE49-F238E27FC236}">
                <a16:creationId xmlns:a16="http://schemas.microsoft.com/office/drawing/2014/main" id="{79863F56-1651-4E35-A8B0-B6A4F0D35E9E}"/>
              </a:ext>
            </a:extLst>
          </p:cNvPr>
          <p:cNvSpPr>
            <a:spLocks noGrp="1"/>
          </p:cNvSpPr>
          <p:nvPr>
            <p:ph type="body" sz="quarter" idx="12" hasCustomPrompt="1"/>
          </p:nvPr>
        </p:nvSpPr>
        <p:spPr>
          <a:xfrm>
            <a:off x="8675687"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31" name="Textplatzhalter 30">
            <a:extLst>
              <a:ext uri="{FF2B5EF4-FFF2-40B4-BE49-F238E27FC236}">
                <a16:creationId xmlns:a16="http://schemas.microsoft.com/office/drawing/2014/main" id="{A7644F5C-C71D-421F-BE87-984F2789EDEB}"/>
              </a:ext>
            </a:extLst>
          </p:cNvPr>
          <p:cNvSpPr>
            <a:spLocks noGrp="1"/>
          </p:cNvSpPr>
          <p:nvPr>
            <p:ph type="body" sz="quarter" idx="13" hasCustomPrompt="1"/>
          </p:nvPr>
        </p:nvSpPr>
        <p:spPr>
          <a:xfrm>
            <a:off x="727716" y="1715865"/>
            <a:ext cx="2976562" cy="325453"/>
          </a:xfrm>
          <a:prstGeom prst="rect">
            <a:avLst/>
          </a:prstGeom>
        </p:spPr>
        <p:txBody>
          <a:bodyPr/>
          <a:lstStyle>
            <a:lvl1pPr algn="ctr">
              <a:buNone/>
              <a:defRPr sz="1100">
                <a:latin typeface="+mn-lt"/>
              </a:defRPr>
            </a:lvl1pPr>
          </a:lstStyle>
          <a:p>
            <a:pPr lvl="0"/>
            <a:r>
              <a:rPr lang="de-DE" sz="2000" dirty="0"/>
              <a:t>Überschrift</a:t>
            </a:r>
          </a:p>
          <a:p>
            <a:pPr lvl="0"/>
            <a:endParaRPr lang="de-DE" dirty="0"/>
          </a:p>
        </p:txBody>
      </p:sp>
      <p:sp>
        <p:nvSpPr>
          <p:cNvPr id="3" name="Textplatzhalter 2">
            <a:extLst>
              <a:ext uri="{FF2B5EF4-FFF2-40B4-BE49-F238E27FC236}">
                <a16:creationId xmlns:a16="http://schemas.microsoft.com/office/drawing/2014/main" id="{4B8D73A2-CFD6-4817-99FA-A271968D1A37}"/>
              </a:ext>
            </a:extLst>
          </p:cNvPr>
          <p:cNvSpPr>
            <a:spLocks noGrp="1"/>
          </p:cNvSpPr>
          <p:nvPr>
            <p:ph type="body" sz="quarter" idx="15" hasCustomPrompt="1"/>
          </p:nvPr>
        </p:nvSpPr>
        <p:spPr>
          <a:xfrm>
            <a:off x="737686" y="2005461"/>
            <a:ext cx="2976563" cy="325438"/>
          </a:xfrm>
          <a:prstGeom prst="rect">
            <a:avLst/>
          </a:prstGeom>
        </p:spPr>
        <p:txBody>
          <a:bodyPr/>
          <a:lstStyle>
            <a:lvl1pPr algn="ctr">
              <a:buNone/>
              <a:defRPr sz="1100"/>
            </a:lvl1pPr>
          </a:lstStyle>
          <a:p>
            <a:pPr lvl="0"/>
            <a:r>
              <a:rPr lang="de-DE" dirty="0"/>
              <a:t>Unterschrift</a:t>
            </a:r>
          </a:p>
        </p:txBody>
      </p:sp>
      <p:sp>
        <p:nvSpPr>
          <p:cNvPr id="27" name="Rechteck: abgerundete Ecken 26">
            <a:extLst>
              <a:ext uri="{FF2B5EF4-FFF2-40B4-BE49-F238E27FC236}">
                <a16:creationId xmlns:a16="http://schemas.microsoft.com/office/drawing/2014/main" id="{4679F7BB-335D-46A8-8F25-3CA611312F4F}"/>
              </a:ext>
            </a:extLst>
          </p:cNvPr>
          <p:cNvSpPr/>
          <p:nvPr userDrawn="1"/>
        </p:nvSpPr>
        <p:spPr>
          <a:xfrm>
            <a:off x="4611277" y="1636478"/>
            <a:ext cx="2975578" cy="647800"/>
          </a:xfrm>
          <a:prstGeom prst="roundRect">
            <a:avLst>
              <a:gd name="adj" fmla="val 27205"/>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30" name="Textplatzhalter 30">
            <a:extLst>
              <a:ext uri="{FF2B5EF4-FFF2-40B4-BE49-F238E27FC236}">
                <a16:creationId xmlns:a16="http://schemas.microsoft.com/office/drawing/2014/main" id="{429E004A-6577-465A-97C4-45205836139E}"/>
              </a:ext>
            </a:extLst>
          </p:cNvPr>
          <p:cNvSpPr>
            <a:spLocks noGrp="1"/>
          </p:cNvSpPr>
          <p:nvPr>
            <p:ph type="body" sz="quarter" idx="16" hasCustomPrompt="1"/>
          </p:nvPr>
        </p:nvSpPr>
        <p:spPr>
          <a:xfrm>
            <a:off x="4603226"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32" name="Textplatzhalter 2">
            <a:extLst>
              <a:ext uri="{FF2B5EF4-FFF2-40B4-BE49-F238E27FC236}">
                <a16:creationId xmlns:a16="http://schemas.microsoft.com/office/drawing/2014/main" id="{4E330B8C-9EEB-4F39-AC99-9A5F30C59946}"/>
              </a:ext>
            </a:extLst>
          </p:cNvPr>
          <p:cNvSpPr>
            <a:spLocks noGrp="1"/>
          </p:cNvSpPr>
          <p:nvPr>
            <p:ph type="body" sz="quarter" idx="17" hasCustomPrompt="1"/>
          </p:nvPr>
        </p:nvSpPr>
        <p:spPr>
          <a:xfrm>
            <a:off x="4613196" y="2005461"/>
            <a:ext cx="2976563" cy="325438"/>
          </a:xfrm>
          <a:prstGeom prst="rect">
            <a:avLst/>
          </a:prstGeom>
        </p:spPr>
        <p:txBody>
          <a:bodyPr/>
          <a:lstStyle>
            <a:lvl1pPr algn="ctr">
              <a:buNone/>
              <a:defRPr sz="1100"/>
            </a:lvl1pPr>
          </a:lstStyle>
          <a:p>
            <a:pPr lvl="0"/>
            <a:r>
              <a:rPr lang="de-DE" dirty="0"/>
              <a:t>Unterschrift</a:t>
            </a:r>
          </a:p>
        </p:txBody>
      </p:sp>
      <p:sp>
        <p:nvSpPr>
          <p:cNvPr id="39" name="Rechteck: abgerundete Ecken 38">
            <a:extLst>
              <a:ext uri="{FF2B5EF4-FFF2-40B4-BE49-F238E27FC236}">
                <a16:creationId xmlns:a16="http://schemas.microsoft.com/office/drawing/2014/main" id="{653002DB-BEED-4C70-9D8E-5AB658C8525D}"/>
              </a:ext>
            </a:extLst>
          </p:cNvPr>
          <p:cNvSpPr/>
          <p:nvPr userDrawn="1"/>
        </p:nvSpPr>
        <p:spPr>
          <a:xfrm>
            <a:off x="8488706" y="1636478"/>
            <a:ext cx="2975578" cy="647800"/>
          </a:xfrm>
          <a:prstGeom prst="roundRect">
            <a:avLst>
              <a:gd name="adj" fmla="val 27205"/>
            </a:avLst>
          </a:prstGeom>
          <a:solidFill>
            <a:srgbClr val="D4D4D4"/>
          </a:solid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40" name="Textplatzhalter 30">
            <a:extLst>
              <a:ext uri="{FF2B5EF4-FFF2-40B4-BE49-F238E27FC236}">
                <a16:creationId xmlns:a16="http://schemas.microsoft.com/office/drawing/2014/main" id="{63E462CC-03BA-48DD-A976-995650D6CE5F}"/>
              </a:ext>
            </a:extLst>
          </p:cNvPr>
          <p:cNvSpPr>
            <a:spLocks noGrp="1"/>
          </p:cNvSpPr>
          <p:nvPr>
            <p:ph type="body" sz="quarter" idx="18" hasCustomPrompt="1"/>
          </p:nvPr>
        </p:nvSpPr>
        <p:spPr>
          <a:xfrm>
            <a:off x="8480655"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41" name="Textplatzhalter 2">
            <a:extLst>
              <a:ext uri="{FF2B5EF4-FFF2-40B4-BE49-F238E27FC236}">
                <a16:creationId xmlns:a16="http://schemas.microsoft.com/office/drawing/2014/main" id="{32B0162F-FA50-4736-AE67-4FDBD0BBEFA4}"/>
              </a:ext>
            </a:extLst>
          </p:cNvPr>
          <p:cNvSpPr>
            <a:spLocks noGrp="1"/>
          </p:cNvSpPr>
          <p:nvPr>
            <p:ph type="body" sz="quarter" idx="19" hasCustomPrompt="1"/>
          </p:nvPr>
        </p:nvSpPr>
        <p:spPr>
          <a:xfrm>
            <a:off x="8490625" y="2005461"/>
            <a:ext cx="2976563" cy="325438"/>
          </a:xfrm>
          <a:prstGeom prst="rect">
            <a:avLst/>
          </a:prstGeom>
        </p:spPr>
        <p:txBody>
          <a:bodyPr/>
          <a:lstStyle>
            <a:lvl1pPr algn="ctr">
              <a:buNone/>
              <a:defRPr sz="1100"/>
            </a:lvl1pPr>
          </a:lstStyle>
          <a:p>
            <a:pPr lvl="0"/>
            <a:r>
              <a:rPr lang="de-DE" dirty="0"/>
              <a:t>Unterschrift</a:t>
            </a:r>
          </a:p>
        </p:txBody>
      </p:sp>
      <p:sp>
        <p:nvSpPr>
          <p:cNvPr id="24" name="Textplatzhalter 2">
            <a:extLst>
              <a:ext uri="{FF2B5EF4-FFF2-40B4-BE49-F238E27FC236}">
                <a16:creationId xmlns:a16="http://schemas.microsoft.com/office/drawing/2014/main" id="{6ACA2A22-92C5-40E8-AF33-D5EA3AF5A7F8}"/>
              </a:ext>
            </a:extLst>
          </p:cNvPr>
          <p:cNvSpPr>
            <a:spLocks noGrp="1"/>
          </p:cNvSpPr>
          <p:nvPr>
            <p:ph type="body" sz="quarter" idx="20"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5" name="Textfeld 24">
            <a:extLst>
              <a:ext uri="{FF2B5EF4-FFF2-40B4-BE49-F238E27FC236}">
                <a16:creationId xmlns:a16="http://schemas.microsoft.com/office/drawing/2014/main" id="{8C38B0AF-A04D-4D1B-A5C2-A1DE25F7E388}"/>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3" name="Bildplatzhalter 14">
            <a:extLst>
              <a:ext uri="{FF2B5EF4-FFF2-40B4-BE49-F238E27FC236}">
                <a16:creationId xmlns:a16="http://schemas.microsoft.com/office/drawing/2014/main" id="{AF943BB2-256D-47B6-AD58-2D203218A498}"/>
              </a:ext>
            </a:extLst>
          </p:cNvPr>
          <p:cNvSpPr>
            <a:spLocks noGrp="1"/>
          </p:cNvSpPr>
          <p:nvPr>
            <p:ph type="pic" sz="quarter" idx="21"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1065681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ärkeneinteilung">
    <p:spTree>
      <p:nvGrpSpPr>
        <p:cNvPr id="1" name=""/>
        <p:cNvGrpSpPr/>
        <p:nvPr/>
      </p:nvGrpSpPr>
      <p:grpSpPr>
        <a:xfrm>
          <a:off x="0" y="0"/>
          <a:ext cx="0" cy="0"/>
          <a:chOff x="0" y="0"/>
          <a:chExt cx="0" cy="0"/>
        </a:xfrm>
      </p:grpSpPr>
      <p:sp>
        <p:nvSpPr>
          <p:cNvPr id="168" name="Textplatzhalter 166">
            <a:extLst>
              <a:ext uri="{FF2B5EF4-FFF2-40B4-BE49-F238E27FC236}">
                <a16:creationId xmlns:a16="http://schemas.microsoft.com/office/drawing/2014/main" id="{E54F969C-9C5F-473C-8ACE-7E0EC899FE8E}"/>
              </a:ext>
            </a:extLst>
          </p:cNvPr>
          <p:cNvSpPr>
            <a:spLocks noGrp="1"/>
          </p:cNvSpPr>
          <p:nvPr>
            <p:ph type="body" sz="quarter" idx="12" hasCustomPrompt="1"/>
          </p:nvPr>
        </p:nvSpPr>
        <p:spPr>
          <a:xfrm>
            <a:off x="2505536" y="3609201"/>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67" name="Textplatzhalter 166">
            <a:extLst>
              <a:ext uri="{FF2B5EF4-FFF2-40B4-BE49-F238E27FC236}">
                <a16:creationId xmlns:a16="http://schemas.microsoft.com/office/drawing/2014/main" id="{3C5BD997-FC04-4DD2-B52C-0162E6B82041}"/>
              </a:ext>
            </a:extLst>
          </p:cNvPr>
          <p:cNvSpPr>
            <a:spLocks noGrp="1"/>
          </p:cNvSpPr>
          <p:nvPr>
            <p:ph type="body" sz="quarter" idx="11" hasCustomPrompt="1"/>
          </p:nvPr>
        </p:nvSpPr>
        <p:spPr>
          <a:xfrm>
            <a:off x="2505536" y="2532063"/>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graphicFrame>
        <p:nvGraphicFramePr>
          <p:cNvPr id="154" name="Tabelle 153">
            <a:extLst>
              <a:ext uri="{FF2B5EF4-FFF2-40B4-BE49-F238E27FC236}">
                <a16:creationId xmlns:a16="http://schemas.microsoft.com/office/drawing/2014/main" id="{8C2EC254-520A-4462-BF8F-A3F55ED17307}"/>
              </a:ext>
            </a:extLst>
          </p:cNvPr>
          <p:cNvGraphicFramePr>
            <a:graphicFrameLocks noGrp="1"/>
          </p:cNvGraphicFramePr>
          <p:nvPr userDrawn="1">
            <p:extLst>
              <p:ext uri="{D42A27DB-BD31-4B8C-83A1-F6EECF244321}">
                <p14:modId xmlns:p14="http://schemas.microsoft.com/office/powerpoint/2010/main" val="257125352"/>
              </p:ext>
            </p:extLst>
          </p:nvPr>
        </p:nvGraphicFramePr>
        <p:xfrm>
          <a:off x="4194158" y="2192207"/>
          <a:ext cx="4142703" cy="3258354"/>
        </p:xfrm>
        <a:graphic>
          <a:graphicData uri="http://schemas.openxmlformats.org/drawingml/2006/table">
            <a:tbl>
              <a:tblPr firstRow="1" bandRow="1">
                <a:tableStyleId>{5C22544A-7EE6-4342-B048-85BDC9FD1C3A}</a:tableStyleId>
              </a:tblPr>
              <a:tblGrid>
                <a:gridCol w="1380901">
                  <a:extLst>
                    <a:ext uri="{9D8B030D-6E8A-4147-A177-3AD203B41FA5}">
                      <a16:colId xmlns:a16="http://schemas.microsoft.com/office/drawing/2014/main" val="20000"/>
                    </a:ext>
                  </a:extLst>
                </a:gridCol>
                <a:gridCol w="1380901">
                  <a:extLst>
                    <a:ext uri="{9D8B030D-6E8A-4147-A177-3AD203B41FA5}">
                      <a16:colId xmlns:a16="http://schemas.microsoft.com/office/drawing/2014/main" val="20001"/>
                    </a:ext>
                  </a:extLst>
                </a:gridCol>
                <a:gridCol w="1380901">
                  <a:extLst>
                    <a:ext uri="{9D8B030D-6E8A-4147-A177-3AD203B41FA5}">
                      <a16:colId xmlns:a16="http://schemas.microsoft.com/office/drawing/2014/main" val="20002"/>
                    </a:ext>
                  </a:extLst>
                </a:gridCol>
              </a:tblGrid>
              <a:tr h="1086118">
                <a:tc>
                  <a:txBody>
                    <a:bodyPr/>
                    <a:lstStyle/>
                    <a:p>
                      <a:pPr algn="ctr" rtl="0"/>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006BA0"/>
                    </a:solidFill>
                  </a:tcPr>
                </a:tc>
                <a:tc>
                  <a:txBody>
                    <a:bodyPr/>
                    <a:lstStyle/>
                    <a:p>
                      <a:pPr algn="ctr" rtl="0"/>
                      <a:endParaRPr lang="de-DE" sz="1400" b="0" noProof="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86D6EC"/>
                    </a:solidFill>
                  </a:tcPr>
                </a:tc>
                <a:extLst>
                  <a:ext uri="{0D108BD9-81ED-4DB2-BD59-A6C34878D82A}">
                    <a16:rowId xmlns:a16="http://schemas.microsoft.com/office/drawing/2014/main" val="10000"/>
                  </a:ext>
                </a:extLst>
              </a:tr>
              <a:tr h="1086118">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F9600"/>
                    </a:solidFill>
                  </a:tcPr>
                </a:tc>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extLst>
                  <a:ext uri="{0D108BD9-81ED-4DB2-BD59-A6C34878D82A}">
                    <a16:rowId xmlns:a16="http://schemas.microsoft.com/office/drawing/2014/main" val="10001"/>
                  </a:ext>
                </a:extLst>
              </a:tr>
              <a:tr h="10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FECA65"/>
                    </a:solidFill>
                  </a:tcPr>
                </a:tc>
                <a:tc>
                  <a:txBody>
                    <a:bodyPr/>
                    <a:lstStyle/>
                    <a:p>
                      <a:pPr algn="ctr" rtl="0"/>
                      <a:endParaRPr lang="de-DE" sz="1400" b="0" noProof="0" dirty="0">
                        <a:solidFill>
                          <a:schemeClr val="bg1"/>
                        </a:solidFill>
                        <a:latin typeface="+mn-lt"/>
                      </a:endParaRPr>
                    </a:p>
                  </a:txBody>
                  <a:tcPr anchor="ctr">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848484"/>
                    </a:solidFill>
                  </a:tcPr>
                </a:tc>
                <a:extLst>
                  <a:ext uri="{0D108BD9-81ED-4DB2-BD59-A6C34878D82A}">
                    <a16:rowId xmlns:a16="http://schemas.microsoft.com/office/drawing/2014/main" val="10002"/>
                  </a:ext>
                </a:extLst>
              </a:tr>
            </a:tbl>
          </a:graphicData>
        </a:graphic>
      </p:graphicFrame>
      <p:grpSp>
        <p:nvGrpSpPr>
          <p:cNvPr id="155" name="Gruppieren 154" descr="Diagramm">
            <a:extLst>
              <a:ext uri="{FF2B5EF4-FFF2-40B4-BE49-F238E27FC236}">
                <a16:creationId xmlns:a16="http://schemas.microsoft.com/office/drawing/2014/main" id="{460DE0D2-4C88-4933-A029-EBC67125DC40}"/>
              </a:ext>
            </a:extLst>
          </p:cNvPr>
          <p:cNvGrpSpPr/>
          <p:nvPr userDrawn="1"/>
        </p:nvGrpSpPr>
        <p:grpSpPr>
          <a:xfrm>
            <a:off x="4489527" y="5934030"/>
            <a:ext cx="3573091" cy="261610"/>
            <a:chOff x="3171820" y="6150173"/>
            <a:chExt cx="3573091" cy="261610"/>
          </a:xfrm>
        </p:grpSpPr>
        <p:sp>
          <p:nvSpPr>
            <p:cNvPr id="159" name="Textfeld 158">
              <a:extLst>
                <a:ext uri="{FF2B5EF4-FFF2-40B4-BE49-F238E27FC236}">
                  <a16:creationId xmlns:a16="http://schemas.microsoft.com/office/drawing/2014/main" id="{E017784E-8ED7-4ABC-BB75-8719BE093032}"/>
                </a:ext>
              </a:extLst>
            </p:cNvPr>
            <p:cNvSpPr txBox="1"/>
            <p:nvPr/>
          </p:nvSpPr>
          <p:spPr>
            <a:xfrm>
              <a:off x="3171820" y="6150173"/>
              <a:ext cx="923674"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schwach</a:t>
              </a:r>
            </a:p>
          </p:txBody>
        </p:sp>
        <p:sp>
          <p:nvSpPr>
            <p:cNvPr id="160" name="Textfeld 159">
              <a:extLst>
                <a:ext uri="{FF2B5EF4-FFF2-40B4-BE49-F238E27FC236}">
                  <a16:creationId xmlns:a16="http://schemas.microsoft.com/office/drawing/2014/main" id="{2D985A95-056A-43C9-8415-FF2FE285461A}"/>
                </a:ext>
              </a:extLst>
            </p:cNvPr>
            <p:cNvSpPr txBox="1"/>
            <p:nvPr/>
          </p:nvSpPr>
          <p:spPr>
            <a:xfrm>
              <a:off x="454985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mittel</a:t>
              </a:r>
            </a:p>
          </p:txBody>
        </p:sp>
        <p:sp>
          <p:nvSpPr>
            <p:cNvPr id="161" name="Textfeld 160">
              <a:extLst>
                <a:ext uri="{FF2B5EF4-FFF2-40B4-BE49-F238E27FC236}">
                  <a16:creationId xmlns:a16="http://schemas.microsoft.com/office/drawing/2014/main" id="{5C788580-DF3C-483F-B401-CDCD6FE10352}"/>
                </a:ext>
              </a:extLst>
            </p:cNvPr>
            <p:cNvSpPr txBox="1"/>
            <p:nvPr/>
          </p:nvSpPr>
          <p:spPr>
            <a:xfrm>
              <a:off x="592789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stark</a:t>
              </a:r>
            </a:p>
          </p:txBody>
        </p:sp>
      </p:grpSp>
      <p:cxnSp>
        <p:nvCxnSpPr>
          <p:cNvPr id="164" name="Gerade Verbindung mit Pfeil 163" title="Zeitachsen-Ereignislinien">
            <a:extLst>
              <a:ext uri="{FF2B5EF4-FFF2-40B4-BE49-F238E27FC236}">
                <a16:creationId xmlns:a16="http://schemas.microsoft.com/office/drawing/2014/main" id="{B28EE6B2-E10F-44F1-BEB6-C8C372A4514A}"/>
              </a:ext>
            </a:extLst>
          </p:cNvPr>
          <p:cNvCxnSpPr>
            <a:cxnSpLocks/>
          </p:cNvCxnSpPr>
          <p:nvPr userDrawn="1"/>
        </p:nvCxnSpPr>
        <p:spPr>
          <a:xfrm flipV="1">
            <a:off x="3948943" y="2161439"/>
            <a:ext cx="0" cy="328912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cxnSp>
        <p:nvCxnSpPr>
          <p:cNvPr id="165" name="Gerade Verbindung mit Pfeil 164" title="Zeitachsen-Ereignislinien">
            <a:extLst>
              <a:ext uri="{FF2B5EF4-FFF2-40B4-BE49-F238E27FC236}">
                <a16:creationId xmlns:a16="http://schemas.microsoft.com/office/drawing/2014/main" id="{71F748AB-AF20-42D6-B503-E1879D87882C}"/>
              </a:ext>
            </a:extLst>
          </p:cNvPr>
          <p:cNvCxnSpPr>
            <a:cxnSpLocks/>
          </p:cNvCxnSpPr>
          <p:nvPr userDrawn="1"/>
        </p:nvCxnSpPr>
        <p:spPr>
          <a:xfrm>
            <a:off x="4273358" y="5749221"/>
            <a:ext cx="4045224" cy="1063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sp>
        <p:nvSpPr>
          <p:cNvPr id="169" name="Textplatzhalter 166">
            <a:extLst>
              <a:ext uri="{FF2B5EF4-FFF2-40B4-BE49-F238E27FC236}">
                <a16:creationId xmlns:a16="http://schemas.microsoft.com/office/drawing/2014/main" id="{FB1415EB-0B1A-4DE8-A724-402D0C7637A0}"/>
              </a:ext>
            </a:extLst>
          </p:cNvPr>
          <p:cNvSpPr>
            <a:spLocks noGrp="1"/>
          </p:cNvSpPr>
          <p:nvPr>
            <p:ph type="body" sz="quarter" idx="13" hasCustomPrompt="1"/>
          </p:nvPr>
        </p:nvSpPr>
        <p:spPr>
          <a:xfrm>
            <a:off x="2505536" y="4712216"/>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71" name="Textplatzhalter 170">
            <a:extLst>
              <a:ext uri="{FF2B5EF4-FFF2-40B4-BE49-F238E27FC236}">
                <a16:creationId xmlns:a16="http://schemas.microsoft.com/office/drawing/2014/main" id="{98278EE6-496E-4B0F-A930-A9EAA6CF4370}"/>
              </a:ext>
            </a:extLst>
          </p:cNvPr>
          <p:cNvSpPr>
            <a:spLocks noGrp="1"/>
          </p:cNvSpPr>
          <p:nvPr>
            <p:ph type="body" sz="quarter" idx="14" hasCustomPrompt="1"/>
          </p:nvPr>
        </p:nvSpPr>
        <p:spPr>
          <a:xfrm>
            <a:off x="3165475" y="1566863"/>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172" name="Textplatzhalter 170">
            <a:extLst>
              <a:ext uri="{FF2B5EF4-FFF2-40B4-BE49-F238E27FC236}">
                <a16:creationId xmlns:a16="http://schemas.microsoft.com/office/drawing/2014/main" id="{A6FC9E71-AEAB-4943-8842-D8BB03B43923}"/>
              </a:ext>
            </a:extLst>
          </p:cNvPr>
          <p:cNvSpPr>
            <a:spLocks noGrp="1"/>
          </p:cNvSpPr>
          <p:nvPr>
            <p:ph type="body" sz="quarter" idx="15" hasCustomPrompt="1"/>
          </p:nvPr>
        </p:nvSpPr>
        <p:spPr>
          <a:xfrm>
            <a:off x="8336861" y="5534428"/>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3" name="Textplatzhalter 2">
            <a:extLst>
              <a:ext uri="{FF2B5EF4-FFF2-40B4-BE49-F238E27FC236}">
                <a16:creationId xmlns:a16="http://schemas.microsoft.com/office/drawing/2014/main" id="{A7AEC59A-1F6C-4437-81E9-DA948CFDAF2A}"/>
              </a:ext>
            </a:extLst>
          </p:cNvPr>
          <p:cNvSpPr>
            <a:spLocks noGrp="1"/>
          </p:cNvSpPr>
          <p:nvPr>
            <p:ph type="body" sz="quarter" idx="16" hasCustomPrompt="1"/>
          </p:nvPr>
        </p:nvSpPr>
        <p:spPr>
          <a:xfrm>
            <a:off x="4194159" y="244631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3" name="Textplatzhalter 2">
            <a:extLst>
              <a:ext uri="{FF2B5EF4-FFF2-40B4-BE49-F238E27FC236}">
                <a16:creationId xmlns:a16="http://schemas.microsoft.com/office/drawing/2014/main" id="{FA24ECD7-9FBE-4843-B87D-8D392EF4B444}"/>
              </a:ext>
            </a:extLst>
          </p:cNvPr>
          <p:cNvSpPr>
            <a:spLocks noGrp="1"/>
          </p:cNvSpPr>
          <p:nvPr>
            <p:ph type="body" sz="quarter" idx="17" hasCustomPrompt="1"/>
          </p:nvPr>
        </p:nvSpPr>
        <p:spPr>
          <a:xfrm>
            <a:off x="4194157" y="4659086"/>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4" name="Textplatzhalter 2">
            <a:extLst>
              <a:ext uri="{FF2B5EF4-FFF2-40B4-BE49-F238E27FC236}">
                <a16:creationId xmlns:a16="http://schemas.microsoft.com/office/drawing/2014/main" id="{A5CC7C28-E48D-498E-B2DC-A9B2425FC1CB}"/>
              </a:ext>
            </a:extLst>
          </p:cNvPr>
          <p:cNvSpPr>
            <a:spLocks noGrp="1"/>
          </p:cNvSpPr>
          <p:nvPr>
            <p:ph type="body" sz="quarter" idx="18" hasCustomPrompt="1"/>
          </p:nvPr>
        </p:nvSpPr>
        <p:spPr>
          <a:xfrm>
            <a:off x="5580494" y="3547711"/>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5" name="Textplatzhalter 2">
            <a:extLst>
              <a:ext uri="{FF2B5EF4-FFF2-40B4-BE49-F238E27FC236}">
                <a16:creationId xmlns:a16="http://schemas.microsoft.com/office/drawing/2014/main" id="{33588661-2E9B-4859-8F23-C02E2BC1F243}"/>
              </a:ext>
            </a:extLst>
          </p:cNvPr>
          <p:cNvSpPr>
            <a:spLocks noGrp="1"/>
          </p:cNvSpPr>
          <p:nvPr>
            <p:ph type="body" sz="quarter" idx="19" hasCustomPrompt="1"/>
          </p:nvPr>
        </p:nvSpPr>
        <p:spPr>
          <a:xfrm>
            <a:off x="6948552" y="244330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6" name="Textplatzhalter 2">
            <a:extLst>
              <a:ext uri="{FF2B5EF4-FFF2-40B4-BE49-F238E27FC236}">
                <a16:creationId xmlns:a16="http://schemas.microsoft.com/office/drawing/2014/main" id="{6E2E632D-E954-4F57-B0C9-CB7B9C60C55C}"/>
              </a:ext>
            </a:extLst>
          </p:cNvPr>
          <p:cNvSpPr>
            <a:spLocks noGrp="1"/>
          </p:cNvSpPr>
          <p:nvPr>
            <p:ph type="body" sz="quarter" idx="20" hasCustomPrompt="1"/>
          </p:nvPr>
        </p:nvSpPr>
        <p:spPr>
          <a:xfrm>
            <a:off x="6955646" y="465442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7" name="Textplatzhalter 2">
            <a:extLst>
              <a:ext uri="{FF2B5EF4-FFF2-40B4-BE49-F238E27FC236}">
                <a16:creationId xmlns:a16="http://schemas.microsoft.com/office/drawing/2014/main" id="{98D9D80C-1C5D-424E-A8E9-FB9CE5037139}"/>
              </a:ext>
            </a:extLst>
          </p:cNvPr>
          <p:cNvSpPr>
            <a:spLocks noGrp="1"/>
          </p:cNvSpPr>
          <p:nvPr>
            <p:ph type="body" sz="quarter" idx="21"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8" name="Textfeld 27">
            <a:extLst>
              <a:ext uri="{FF2B5EF4-FFF2-40B4-BE49-F238E27FC236}">
                <a16:creationId xmlns:a16="http://schemas.microsoft.com/office/drawing/2014/main" id="{979AD9B2-7F98-4CCE-B99D-B49A54AF93AE}"/>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9" name="Bildplatzhalter 14">
            <a:extLst>
              <a:ext uri="{FF2B5EF4-FFF2-40B4-BE49-F238E27FC236}">
                <a16:creationId xmlns:a16="http://schemas.microsoft.com/office/drawing/2014/main" id="{D74988D0-D343-40C4-A9AF-F16918E77C80}"/>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77464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asen +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5ACA4FD7-4CDF-4080-8A0F-55BDAE367210}"/>
              </a:ext>
            </a:extLst>
          </p:cNvPr>
          <p:cNvSpPr>
            <a:spLocks noGrp="1"/>
          </p:cNvSpPr>
          <p:nvPr>
            <p:ph type="pic" sz="quarter" idx="20" hasCustomPrompt="1"/>
          </p:nvPr>
        </p:nvSpPr>
        <p:spPr>
          <a:xfrm>
            <a:off x="8230351" y="0"/>
            <a:ext cx="3971925" cy="6858000"/>
          </a:xfrm>
          <a:prstGeom prst="rect">
            <a:avLst/>
          </a:prstGeom>
        </p:spPr>
        <p:txBody>
          <a:bodyPr/>
          <a:lstStyle>
            <a:lvl1pPr>
              <a:buNone/>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Bild durch klicken auf das Symbol einfügen </a:t>
            </a:r>
          </a:p>
          <a:p>
            <a:endParaRPr lang="de-DE" dirty="0"/>
          </a:p>
        </p:txBody>
      </p:sp>
      <p:sp>
        <p:nvSpPr>
          <p:cNvPr id="21" name="Ellipse 20">
            <a:extLst>
              <a:ext uri="{FF2B5EF4-FFF2-40B4-BE49-F238E27FC236}">
                <a16:creationId xmlns:a16="http://schemas.microsoft.com/office/drawing/2014/main" id="{69550D42-7A30-4BDE-A9AB-BEBE8DC1ECEB}"/>
              </a:ext>
            </a:extLst>
          </p:cNvPr>
          <p:cNvSpPr/>
          <p:nvPr userDrawn="1"/>
        </p:nvSpPr>
        <p:spPr>
          <a:xfrm>
            <a:off x="6618365" y="4944689"/>
            <a:ext cx="817200" cy="817200"/>
          </a:xfrm>
          <a:prstGeom prst="ellipse">
            <a:avLst/>
          </a:prstGeom>
          <a:solidFill>
            <a:srgbClr val="FF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F99DE13C-349A-4FF8-8E02-CEB41CCC6CA9}"/>
              </a:ext>
            </a:extLst>
          </p:cNvPr>
          <p:cNvSpPr/>
          <p:nvPr userDrawn="1"/>
        </p:nvSpPr>
        <p:spPr>
          <a:xfrm>
            <a:off x="332821" y="4944688"/>
            <a:ext cx="817200" cy="817200"/>
          </a:xfrm>
          <a:prstGeom prst="ellipse">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D99ADCE6-43F0-41E1-BF58-0AFBA38606B9}"/>
              </a:ext>
            </a:extLst>
          </p:cNvPr>
          <p:cNvSpPr/>
          <p:nvPr userDrawn="1"/>
        </p:nvSpPr>
        <p:spPr>
          <a:xfrm>
            <a:off x="6618365" y="3698651"/>
            <a:ext cx="817200" cy="8172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27CB72AB-BBF9-45C2-B2E8-8F07C60D95C8}"/>
              </a:ext>
            </a:extLst>
          </p:cNvPr>
          <p:cNvSpPr/>
          <p:nvPr userDrawn="1"/>
        </p:nvSpPr>
        <p:spPr>
          <a:xfrm>
            <a:off x="332391" y="3698651"/>
            <a:ext cx="817200" cy="817200"/>
          </a:xfrm>
          <a:prstGeom prst="ellipse">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A0E18EC-BC18-4D77-A338-47372BF31DCA}"/>
              </a:ext>
            </a:extLst>
          </p:cNvPr>
          <p:cNvSpPr/>
          <p:nvPr userDrawn="1"/>
        </p:nvSpPr>
        <p:spPr>
          <a:xfrm>
            <a:off x="332391" y="2453100"/>
            <a:ext cx="817200" cy="817200"/>
          </a:xfrm>
          <a:prstGeom prst="ellipse">
            <a:avLst/>
          </a:prstGeom>
          <a:solidFill>
            <a:srgbClr val="FEC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4F8E0C04-9B1B-4C3F-A13D-D2953E70C014}"/>
              </a:ext>
            </a:extLst>
          </p:cNvPr>
          <p:cNvSpPr/>
          <p:nvPr userDrawn="1"/>
        </p:nvSpPr>
        <p:spPr>
          <a:xfrm>
            <a:off x="6618363" y="2453100"/>
            <a:ext cx="817200" cy="817200"/>
          </a:xfrm>
          <a:prstGeom prst="ellipse">
            <a:avLst/>
          </a:prstGeom>
          <a:solidFill>
            <a:srgbClr val="FF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27" name="Inhaltsplatzhalter 100" descr="SmartArt-Grafik">
            <a:extLst>
              <a:ext uri="{FF2B5EF4-FFF2-40B4-BE49-F238E27FC236}">
                <a16:creationId xmlns:a16="http://schemas.microsoft.com/office/drawing/2014/main" id="{4E3FE6A6-3AFB-488B-A441-6EE9C1780E45}"/>
              </a:ext>
            </a:extLst>
          </p:cNvPr>
          <p:cNvGraphicFramePr>
            <a:graphicFrameLocks/>
          </p:cNvGraphicFramePr>
          <p:nvPr userDrawn="1">
            <p:extLst>
              <p:ext uri="{D42A27DB-BD31-4B8C-83A1-F6EECF244321}">
                <p14:modId xmlns:p14="http://schemas.microsoft.com/office/powerpoint/2010/main" val="2152302531"/>
              </p:ext>
            </p:extLst>
          </p:nvPr>
        </p:nvGraphicFramePr>
        <p:xfrm>
          <a:off x="741421" y="2452614"/>
          <a:ext cx="6285544" cy="330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F0E8AD88-6012-469B-89DE-5300CDBA24AE}"/>
              </a:ext>
            </a:extLst>
          </p:cNvPr>
          <p:cNvSpPr>
            <a:spLocks noGrp="1"/>
          </p:cNvSpPr>
          <p:nvPr>
            <p:ph type="body" sz="quarter" idx="11" hasCustomPrompt="1"/>
          </p:nvPr>
        </p:nvSpPr>
        <p:spPr>
          <a:xfrm>
            <a:off x="803275" y="255913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8" name="Textplatzhalter 3">
            <a:extLst>
              <a:ext uri="{FF2B5EF4-FFF2-40B4-BE49-F238E27FC236}">
                <a16:creationId xmlns:a16="http://schemas.microsoft.com/office/drawing/2014/main" id="{26D5512A-8282-4647-9221-8122E32356F5}"/>
              </a:ext>
            </a:extLst>
          </p:cNvPr>
          <p:cNvSpPr>
            <a:spLocks noGrp="1"/>
          </p:cNvSpPr>
          <p:nvPr>
            <p:ph type="body" sz="quarter" idx="12" hasCustomPrompt="1"/>
          </p:nvPr>
        </p:nvSpPr>
        <p:spPr>
          <a:xfrm>
            <a:off x="803275" y="379998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9" name="Textplatzhalter 3">
            <a:extLst>
              <a:ext uri="{FF2B5EF4-FFF2-40B4-BE49-F238E27FC236}">
                <a16:creationId xmlns:a16="http://schemas.microsoft.com/office/drawing/2014/main" id="{5E922A96-5BC5-4AB7-90F2-AB6A73F97A95}"/>
              </a:ext>
            </a:extLst>
          </p:cNvPr>
          <p:cNvSpPr>
            <a:spLocks noGrp="1"/>
          </p:cNvSpPr>
          <p:nvPr>
            <p:ph type="body" sz="quarter" idx="13" hasCustomPrompt="1"/>
          </p:nvPr>
        </p:nvSpPr>
        <p:spPr>
          <a:xfrm>
            <a:off x="811702" y="5053916"/>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6" name="Textplatzhalter 5">
            <a:extLst>
              <a:ext uri="{FF2B5EF4-FFF2-40B4-BE49-F238E27FC236}">
                <a16:creationId xmlns:a16="http://schemas.microsoft.com/office/drawing/2014/main" id="{00F2F93A-BCE6-4BC4-9A15-39DFD5AD05B3}"/>
              </a:ext>
            </a:extLst>
          </p:cNvPr>
          <p:cNvSpPr>
            <a:spLocks noGrp="1"/>
          </p:cNvSpPr>
          <p:nvPr>
            <p:ph type="body" sz="quarter" idx="14" hasCustomPrompt="1"/>
          </p:nvPr>
        </p:nvSpPr>
        <p:spPr>
          <a:xfrm>
            <a:off x="2351088" y="255905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8" name="Textplatzhalter 5">
            <a:extLst>
              <a:ext uri="{FF2B5EF4-FFF2-40B4-BE49-F238E27FC236}">
                <a16:creationId xmlns:a16="http://schemas.microsoft.com/office/drawing/2014/main" id="{61464742-8D15-4884-917B-8B7DA12DB67A}"/>
              </a:ext>
            </a:extLst>
          </p:cNvPr>
          <p:cNvSpPr>
            <a:spLocks noGrp="1"/>
          </p:cNvSpPr>
          <p:nvPr>
            <p:ph type="body" sz="quarter" idx="15" hasCustomPrompt="1"/>
          </p:nvPr>
        </p:nvSpPr>
        <p:spPr>
          <a:xfrm>
            <a:off x="2348510" y="3799982"/>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9" name="Textplatzhalter 5">
            <a:extLst>
              <a:ext uri="{FF2B5EF4-FFF2-40B4-BE49-F238E27FC236}">
                <a16:creationId xmlns:a16="http://schemas.microsoft.com/office/drawing/2014/main" id="{132C0547-11EF-469F-BBF7-832523154FFE}"/>
              </a:ext>
            </a:extLst>
          </p:cNvPr>
          <p:cNvSpPr>
            <a:spLocks noGrp="1"/>
          </p:cNvSpPr>
          <p:nvPr>
            <p:ph type="body" sz="quarter" idx="16" hasCustomPrompt="1"/>
          </p:nvPr>
        </p:nvSpPr>
        <p:spPr>
          <a:xfrm>
            <a:off x="2356937" y="505420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7"/>
          <a:srcRect b="15329"/>
          <a:stretch/>
        </p:blipFill>
        <p:spPr>
          <a:xfrm>
            <a:off x="10560050" y="5584114"/>
            <a:ext cx="1509194" cy="1273886"/>
          </a:xfrm>
          <a:prstGeom prst="rect">
            <a:avLst/>
          </a:prstGeom>
        </p:spPr>
      </p:pic>
      <p:sp>
        <p:nvSpPr>
          <p:cNvPr id="20" name="Textplatzhalter 17">
            <a:extLst>
              <a:ext uri="{FF2B5EF4-FFF2-40B4-BE49-F238E27FC236}">
                <a16:creationId xmlns:a16="http://schemas.microsoft.com/office/drawing/2014/main" id="{C469F7DB-D320-4D05-9EAB-6491CB6B7CF6}"/>
              </a:ext>
            </a:extLst>
          </p:cNvPr>
          <p:cNvSpPr>
            <a:spLocks noGrp="1"/>
          </p:cNvSpPr>
          <p:nvPr>
            <p:ph type="body" sz="quarter" idx="18" hasCustomPrompt="1"/>
          </p:nvPr>
        </p:nvSpPr>
        <p:spPr>
          <a:xfrm>
            <a:off x="8708813" y="1854867"/>
            <a:ext cx="2994025" cy="3323308"/>
          </a:xfrm>
          <a:prstGeom prst="rect">
            <a:avLst/>
          </a:prstGeom>
          <a:ln w="19050">
            <a:solidFill>
              <a:schemeClr val="accent1"/>
            </a:solidFill>
          </a:ln>
        </p:spPr>
        <p:txBody>
          <a:bodyPr/>
          <a:lstStyle>
            <a:lvl1pPr marL="0" indent="0">
              <a:lnSpc>
                <a:spcPct val="100000"/>
              </a:lnSpc>
              <a:buNone/>
              <a:defRPr sz="1400"/>
            </a:lvl1pPr>
          </a:lstStyle>
          <a:p>
            <a:pPr marL="0" indent="0">
              <a:buFont typeface="+mj-lt"/>
              <a:buNone/>
            </a:pPr>
            <a:r>
              <a:rPr lang="de-DE" sz="1400" dirty="0">
                <a:latin typeface="Avenir Next LT Pro Light" panose="020B0304020202020204" pitchFamily="34" charset="0"/>
                <a:ea typeface="Dotum" panose="020B0600000101010101" pitchFamily="34" charset="-127"/>
                <a:cs typeface="Calibri Light" panose="020F0302020204030204" pitchFamily="34" charset="0"/>
              </a:rPr>
              <a:t>Leider verschwindet beim einfügen des Bildes das agof Logo unten rechts.                                    Deshalb bitten wir Euch das Logo erneut auf die Folien einzufügen.  Dazu auf </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Ansicht -&gt; Folienmaster </a:t>
            </a:r>
            <a:r>
              <a:rPr lang="de-DE" sz="1400" i="0" dirty="0">
                <a:latin typeface="Avenir Next LT Pro Light" panose="020B0304020202020204" pitchFamily="34" charset="0"/>
                <a:ea typeface="Dotum" panose="020B0600000101010101" pitchFamily="34" charset="-127"/>
                <a:cs typeface="Calibri Light" panose="020F0302020204030204" pitchFamily="34" charset="0"/>
              </a:rPr>
              <a:t>gehen</a:t>
            </a:r>
            <a:r>
              <a:rPr lang="de-DE" sz="1400" i="1" dirty="0">
                <a:latin typeface="Avenir Next LT Pro Light" panose="020B0304020202020204" pitchFamily="34" charset="0"/>
                <a:ea typeface="Dotum" panose="020B0600000101010101" pitchFamily="34" charset="-127"/>
                <a:cs typeface="Calibri Light" panose="020F0302020204030204" pitchFamily="34" charset="0"/>
              </a:rPr>
              <a:t>.</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Dann kopiert Ihr auf der Master-Folie das Logo (samt Seitenzahlenfeld), beendet die Masteransicht und kopiert das Logo dann auf die Folie mit dem Bild. Das Logo rutscht dann automatisch an die gleiche Stelle       (</a:t>
            </a:r>
            <a:r>
              <a:rPr lang="de-DE" sz="1400" u="sng" dirty="0">
                <a:latin typeface="Avenir Next LT Pro Light" panose="020B0304020202020204" pitchFamily="34" charset="0"/>
                <a:ea typeface="Dotum" panose="020B0600000101010101" pitchFamily="34" charset="-127"/>
                <a:cs typeface="Calibri Light" panose="020F0302020204030204" pitchFamily="34" charset="0"/>
              </a:rPr>
              <a:t>Dies ist nur eine Übergangs-lösung</a:t>
            </a:r>
            <a:r>
              <a:rPr lang="de-DE" sz="1400" dirty="0">
                <a:latin typeface="Avenir Next LT Pro Light" panose="020B0304020202020204" pitchFamily="34" charset="0"/>
                <a:ea typeface="Dotum" panose="020B0600000101010101" pitchFamily="34" charset="-127"/>
                <a:cs typeface="Calibri Light" panose="020F0302020204030204" pitchFamily="34" charset="0"/>
              </a:rPr>
              <a:t>) </a:t>
            </a:r>
          </a:p>
        </p:txBody>
      </p:sp>
      <p:sp>
        <p:nvSpPr>
          <p:cNvPr id="30" name="Textplatzhalter 2">
            <a:extLst>
              <a:ext uri="{FF2B5EF4-FFF2-40B4-BE49-F238E27FC236}">
                <a16:creationId xmlns:a16="http://schemas.microsoft.com/office/drawing/2014/main" id="{1B13B8F3-8C6E-41DF-8AA6-627B84192E1D}"/>
              </a:ext>
            </a:extLst>
          </p:cNvPr>
          <p:cNvSpPr>
            <a:spLocks noGrp="1"/>
          </p:cNvSpPr>
          <p:nvPr>
            <p:ph type="body" sz="quarter" idx="19"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3" name="Textfeld 32">
            <a:extLst>
              <a:ext uri="{FF2B5EF4-FFF2-40B4-BE49-F238E27FC236}">
                <a16:creationId xmlns:a16="http://schemas.microsoft.com/office/drawing/2014/main" id="{1B97DF38-55CF-4E5E-8D8E-2033818BAD8E}"/>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31" name="Bildplatzhalter 14">
            <a:extLst>
              <a:ext uri="{FF2B5EF4-FFF2-40B4-BE49-F238E27FC236}">
                <a16:creationId xmlns:a16="http://schemas.microsoft.com/office/drawing/2014/main" id="{F4A603A0-932A-4867-A6FC-EAA4D141058C}"/>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62500722"/>
      </p:ext>
    </p:extLst>
  </p:cSld>
  <p:clrMapOvr>
    <a:masterClrMapping/>
  </p:clrMapOvr>
  <p:extLst>
    <p:ext uri="{DCECCB84-F9BA-43D5-87BE-67443E8EF086}">
      <p15:sldGuideLst xmlns:p15="http://schemas.microsoft.com/office/powerpoint/2012/main">
        <p15:guide id="1" pos="5178"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Zeitstrahl ">
    <p:spTree>
      <p:nvGrpSpPr>
        <p:cNvPr id="1" name=""/>
        <p:cNvGrpSpPr/>
        <p:nvPr/>
      </p:nvGrpSpPr>
      <p:grpSpPr>
        <a:xfrm>
          <a:off x="0" y="0"/>
          <a:ext cx="0" cy="0"/>
          <a:chOff x="0" y="0"/>
          <a:chExt cx="0" cy="0"/>
        </a:xfrm>
      </p:grpSpPr>
      <p:sp>
        <p:nvSpPr>
          <p:cNvPr id="42" name="Textplatzhalter 4">
            <a:extLst>
              <a:ext uri="{FF2B5EF4-FFF2-40B4-BE49-F238E27FC236}">
                <a16:creationId xmlns:a16="http://schemas.microsoft.com/office/drawing/2014/main" id="{05E11F3E-61EF-444B-8D42-B43CA95F22DC}"/>
              </a:ext>
            </a:extLst>
          </p:cNvPr>
          <p:cNvSpPr>
            <a:spLocks noGrp="1"/>
          </p:cNvSpPr>
          <p:nvPr>
            <p:ph type="body" sz="quarter" idx="33" hasCustomPrompt="1"/>
          </p:nvPr>
        </p:nvSpPr>
        <p:spPr>
          <a:xfrm>
            <a:off x="3441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sp>
        <p:nvSpPr>
          <p:cNvPr id="43" name="Textplatzhalter 5">
            <a:extLst>
              <a:ext uri="{FF2B5EF4-FFF2-40B4-BE49-F238E27FC236}">
                <a16:creationId xmlns:a16="http://schemas.microsoft.com/office/drawing/2014/main" id="{C766A21A-9905-4813-93EA-D8E92730AD84}"/>
              </a:ext>
            </a:extLst>
          </p:cNvPr>
          <p:cNvSpPr>
            <a:spLocks noGrp="1"/>
          </p:cNvSpPr>
          <p:nvPr>
            <p:ph type="body" sz="quarter" idx="34" hasCustomPrompt="1"/>
          </p:nvPr>
        </p:nvSpPr>
        <p:spPr>
          <a:xfrm>
            <a:off x="4317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44" name="Textplatzhalter 6">
            <a:extLst>
              <a:ext uri="{FF2B5EF4-FFF2-40B4-BE49-F238E27FC236}">
                <a16:creationId xmlns:a16="http://schemas.microsoft.com/office/drawing/2014/main" id="{503BF4D1-CC4F-40BB-B9AD-911860FB79DA}"/>
              </a:ext>
            </a:extLst>
          </p:cNvPr>
          <p:cNvSpPr>
            <a:spLocks noGrp="1"/>
          </p:cNvSpPr>
          <p:nvPr>
            <p:ph type="body" sz="quarter" idx="35" hasCustomPrompt="1"/>
          </p:nvPr>
        </p:nvSpPr>
        <p:spPr>
          <a:xfrm>
            <a:off x="90381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45" name="Textplatzhalter 30">
            <a:extLst>
              <a:ext uri="{FF2B5EF4-FFF2-40B4-BE49-F238E27FC236}">
                <a16:creationId xmlns:a16="http://schemas.microsoft.com/office/drawing/2014/main" id="{8E2D429E-D23D-4998-8966-FEFF4522CC73}"/>
              </a:ext>
            </a:extLst>
          </p:cNvPr>
          <p:cNvSpPr>
            <a:spLocks noGrp="1"/>
          </p:cNvSpPr>
          <p:nvPr>
            <p:ph type="body" sz="quarter" idx="59" hasCustomPrompt="1"/>
          </p:nvPr>
        </p:nvSpPr>
        <p:spPr>
          <a:xfrm>
            <a:off x="195790"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46" name="Gerade Verbindung mit Pfeil 45" title="Zeitachsen-Ereignislinien">
            <a:extLst>
              <a:ext uri="{FF2B5EF4-FFF2-40B4-BE49-F238E27FC236}">
                <a16:creationId xmlns:a16="http://schemas.microsoft.com/office/drawing/2014/main" id="{180F53DF-E91D-4FFE-AF2C-024DB35E85EB}"/>
              </a:ext>
            </a:extLst>
          </p:cNvPr>
          <p:cNvCxnSpPr>
            <a:cxnSpLocks/>
          </p:cNvCxnSpPr>
          <p:nvPr userDrawn="1"/>
        </p:nvCxnSpPr>
        <p:spPr>
          <a:xfrm flipH="1">
            <a:off x="109272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platzhalter 7">
            <a:extLst>
              <a:ext uri="{FF2B5EF4-FFF2-40B4-BE49-F238E27FC236}">
                <a16:creationId xmlns:a16="http://schemas.microsoft.com/office/drawing/2014/main" id="{187AC9AD-5777-47B3-B525-6E68490808ED}"/>
              </a:ext>
            </a:extLst>
          </p:cNvPr>
          <p:cNvSpPr>
            <a:spLocks noGrp="1"/>
          </p:cNvSpPr>
          <p:nvPr>
            <p:ph type="body" sz="quarter" idx="36" hasCustomPrompt="1"/>
          </p:nvPr>
        </p:nvSpPr>
        <p:spPr>
          <a:xfrm>
            <a:off x="137583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48" name="Textplatzhalter 8">
            <a:extLst>
              <a:ext uri="{FF2B5EF4-FFF2-40B4-BE49-F238E27FC236}">
                <a16:creationId xmlns:a16="http://schemas.microsoft.com/office/drawing/2014/main" id="{FE835254-83A5-4973-AA8E-1337BECB454D}"/>
              </a:ext>
            </a:extLst>
          </p:cNvPr>
          <p:cNvSpPr>
            <a:spLocks noGrp="1"/>
          </p:cNvSpPr>
          <p:nvPr>
            <p:ph type="body" sz="quarter" idx="37" hasCustomPrompt="1"/>
          </p:nvPr>
        </p:nvSpPr>
        <p:spPr>
          <a:xfrm>
            <a:off x="184785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49" name="Textplatzhalter 10">
            <a:extLst>
              <a:ext uri="{FF2B5EF4-FFF2-40B4-BE49-F238E27FC236}">
                <a16:creationId xmlns:a16="http://schemas.microsoft.com/office/drawing/2014/main" id="{52534B8D-BCC2-43A5-806A-62F8882372FB}"/>
              </a:ext>
            </a:extLst>
          </p:cNvPr>
          <p:cNvSpPr>
            <a:spLocks noGrp="1"/>
          </p:cNvSpPr>
          <p:nvPr>
            <p:ph type="body" sz="quarter" idx="39" hasCustomPrompt="1"/>
          </p:nvPr>
        </p:nvSpPr>
        <p:spPr>
          <a:xfrm>
            <a:off x="231986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50" name="Textplatzhalter 11">
            <a:extLst>
              <a:ext uri="{FF2B5EF4-FFF2-40B4-BE49-F238E27FC236}">
                <a16:creationId xmlns:a16="http://schemas.microsoft.com/office/drawing/2014/main" id="{30E78E3B-EB87-40F1-8176-0B797D61E249}"/>
              </a:ext>
            </a:extLst>
          </p:cNvPr>
          <p:cNvSpPr>
            <a:spLocks noGrp="1"/>
          </p:cNvSpPr>
          <p:nvPr>
            <p:ph type="body" sz="quarter" idx="40" hasCustomPrompt="1"/>
          </p:nvPr>
        </p:nvSpPr>
        <p:spPr>
          <a:xfrm>
            <a:off x="2791884"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cxnSp>
        <p:nvCxnSpPr>
          <p:cNvPr id="51" name="Gerade Verbindung mit Pfeil 50" title="Zeitachsen-Ereignislinien">
            <a:extLst>
              <a:ext uri="{FF2B5EF4-FFF2-40B4-BE49-F238E27FC236}">
                <a16:creationId xmlns:a16="http://schemas.microsoft.com/office/drawing/2014/main" id="{08F1613C-F95F-42BB-AAA4-CA134A4AAD39}"/>
              </a:ext>
            </a:extLst>
          </p:cNvPr>
          <p:cNvCxnSpPr>
            <a:cxnSpLocks/>
          </p:cNvCxnSpPr>
          <p:nvPr userDrawn="1"/>
        </p:nvCxnSpPr>
        <p:spPr>
          <a:xfrm rot="10800000" flipH="1">
            <a:off x="2971100"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platzhalter 12">
            <a:extLst>
              <a:ext uri="{FF2B5EF4-FFF2-40B4-BE49-F238E27FC236}">
                <a16:creationId xmlns:a16="http://schemas.microsoft.com/office/drawing/2014/main" id="{4BA923B4-BB4A-4452-9E67-D2EE210075BC}"/>
              </a:ext>
            </a:extLst>
          </p:cNvPr>
          <p:cNvSpPr>
            <a:spLocks noGrp="1"/>
          </p:cNvSpPr>
          <p:nvPr>
            <p:ph type="body" sz="quarter" idx="41" hasCustomPrompt="1"/>
          </p:nvPr>
        </p:nvSpPr>
        <p:spPr>
          <a:xfrm>
            <a:off x="326390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sp>
        <p:nvSpPr>
          <p:cNvPr id="53" name="Textplatzhalter 14">
            <a:extLst>
              <a:ext uri="{FF2B5EF4-FFF2-40B4-BE49-F238E27FC236}">
                <a16:creationId xmlns:a16="http://schemas.microsoft.com/office/drawing/2014/main" id="{26E4827B-71E0-4210-A97D-F80AADAF5108}"/>
              </a:ext>
            </a:extLst>
          </p:cNvPr>
          <p:cNvSpPr>
            <a:spLocks noGrp="1"/>
          </p:cNvSpPr>
          <p:nvPr>
            <p:ph type="body" sz="quarter" idx="43" hasCustomPrompt="1"/>
          </p:nvPr>
        </p:nvSpPr>
        <p:spPr>
          <a:xfrm>
            <a:off x="3738176"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54" name="Textplatzhalter 15">
            <a:extLst>
              <a:ext uri="{FF2B5EF4-FFF2-40B4-BE49-F238E27FC236}">
                <a16:creationId xmlns:a16="http://schemas.microsoft.com/office/drawing/2014/main" id="{CD4B2300-5F7F-4E47-9A5E-633B8A316324}"/>
              </a:ext>
            </a:extLst>
          </p:cNvPr>
          <p:cNvSpPr>
            <a:spLocks noGrp="1"/>
          </p:cNvSpPr>
          <p:nvPr>
            <p:ph type="body" sz="quarter" idx="44" hasCustomPrompt="1"/>
          </p:nvPr>
        </p:nvSpPr>
        <p:spPr>
          <a:xfrm>
            <a:off x="4207935"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55" name="Textplatzhalter 13">
            <a:extLst>
              <a:ext uri="{FF2B5EF4-FFF2-40B4-BE49-F238E27FC236}">
                <a16:creationId xmlns:a16="http://schemas.microsoft.com/office/drawing/2014/main" id="{03F0B2BE-EB20-433E-A01E-360CD6F03F17}"/>
              </a:ext>
            </a:extLst>
          </p:cNvPr>
          <p:cNvSpPr>
            <a:spLocks noGrp="1"/>
          </p:cNvSpPr>
          <p:nvPr>
            <p:ph type="body" sz="quarter" idx="42" hasCustomPrompt="1"/>
          </p:nvPr>
        </p:nvSpPr>
        <p:spPr>
          <a:xfrm>
            <a:off x="467995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cxnSp>
        <p:nvCxnSpPr>
          <p:cNvPr id="56" name="Gerade Verbindung mit Pfeil 55" title="Zeitachsen-Ereignislinien">
            <a:extLst>
              <a:ext uri="{FF2B5EF4-FFF2-40B4-BE49-F238E27FC236}">
                <a16:creationId xmlns:a16="http://schemas.microsoft.com/office/drawing/2014/main" id="{62F55DF5-D1BF-4DE3-BEF6-1286328BD2F0}"/>
              </a:ext>
            </a:extLst>
          </p:cNvPr>
          <p:cNvCxnSpPr>
            <a:cxnSpLocks/>
          </p:cNvCxnSpPr>
          <p:nvPr userDrawn="1"/>
        </p:nvCxnSpPr>
        <p:spPr>
          <a:xfrm flipH="1">
            <a:off x="486884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7" name="Textplatzhalter 16">
            <a:extLst>
              <a:ext uri="{FF2B5EF4-FFF2-40B4-BE49-F238E27FC236}">
                <a16:creationId xmlns:a16="http://schemas.microsoft.com/office/drawing/2014/main" id="{21735E6F-7E1E-43EC-889F-594D06C9BC7D}"/>
              </a:ext>
            </a:extLst>
          </p:cNvPr>
          <p:cNvSpPr>
            <a:spLocks noGrp="1"/>
          </p:cNvSpPr>
          <p:nvPr>
            <p:ph type="body" sz="quarter" idx="45" hasCustomPrompt="1"/>
          </p:nvPr>
        </p:nvSpPr>
        <p:spPr>
          <a:xfrm>
            <a:off x="5138987"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sp>
        <p:nvSpPr>
          <p:cNvPr id="58" name="Textplatzhalter 17">
            <a:extLst>
              <a:ext uri="{FF2B5EF4-FFF2-40B4-BE49-F238E27FC236}">
                <a16:creationId xmlns:a16="http://schemas.microsoft.com/office/drawing/2014/main" id="{7A6B19D7-993F-4F79-BF48-89E13B9D6D5B}"/>
              </a:ext>
            </a:extLst>
          </p:cNvPr>
          <p:cNvSpPr>
            <a:spLocks noGrp="1"/>
          </p:cNvSpPr>
          <p:nvPr>
            <p:ph type="body" sz="quarter" idx="46" hasCustomPrompt="1"/>
          </p:nvPr>
        </p:nvSpPr>
        <p:spPr>
          <a:xfrm>
            <a:off x="562398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sp>
        <p:nvSpPr>
          <p:cNvPr id="59" name="Textplatzhalter 18">
            <a:extLst>
              <a:ext uri="{FF2B5EF4-FFF2-40B4-BE49-F238E27FC236}">
                <a16:creationId xmlns:a16="http://schemas.microsoft.com/office/drawing/2014/main" id="{11639C1F-1C30-4EC7-9691-23758B1949F6}"/>
              </a:ext>
            </a:extLst>
          </p:cNvPr>
          <p:cNvSpPr>
            <a:spLocks noGrp="1"/>
          </p:cNvSpPr>
          <p:nvPr>
            <p:ph type="body" sz="quarter" idx="47" hasCustomPrompt="1"/>
          </p:nvPr>
        </p:nvSpPr>
        <p:spPr>
          <a:xfrm>
            <a:off x="60959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60" name="Textplatzhalter 9">
            <a:extLst>
              <a:ext uri="{FF2B5EF4-FFF2-40B4-BE49-F238E27FC236}">
                <a16:creationId xmlns:a16="http://schemas.microsoft.com/office/drawing/2014/main" id="{64B4E63E-0A6A-4259-AD1A-C313F7485F7C}"/>
              </a:ext>
            </a:extLst>
          </p:cNvPr>
          <p:cNvSpPr>
            <a:spLocks noGrp="1"/>
          </p:cNvSpPr>
          <p:nvPr>
            <p:ph type="body" sz="quarter" idx="38" hasCustomPrompt="1"/>
          </p:nvPr>
        </p:nvSpPr>
        <p:spPr>
          <a:xfrm>
            <a:off x="60083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cxnSp>
        <p:nvCxnSpPr>
          <p:cNvPr id="61" name="Gerade Verbindung mit Pfeil 60" title="Zeitachsen-Ereignislinien">
            <a:extLst>
              <a:ext uri="{FF2B5EF4-FFF2-40B4-BE49-F238E27FC236}">
                <a16:creationId xmlns:a16="http://schemas.microsoft.com/office/drawing/2014/main" id="{0E71D66A-5004-4441-B2F0-52C39F528154}"/>
              </a:ext>
            </a:extLst>
          </p:cNvPr>
          <p:cNvCxnSpPr>
            <a:cxnSpLocks/>
          </p:cNvCxnSpPr>
          <p:nvPr userDrawn="1"/>
        </p:nvCxnSpPr>
        <p:spPr>
          <a:xfrm rot="10800000" flipH="1">
            <a:off x="6284891"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2" name="Textplatzhalter 19">
            <a:extLst>
              <a:ext uri="{FF2B5EF4-FFF2-40B4-BE49-F238E27FC236}">
                <a16:creationId xmlns:a16="http://schemas.microsoft.com/office/drawing/2014/main" id="{6E958183-78DF-42FF-8C1C-35E5691EA002}"/>
              </a:ext>
            </a:extLst>
          </p:cNvPr>
          <p:cNvSpPr>
            <a:spLocks noGrp="1"/>
          </p:cNvSpPr>
          <p:nvPr>
            <p:ph type="body" sz="quarter" idx="48" hasCustomPrompt="1"/>
          </p:nvPr>
        </p:nvSpPr>
        <p:spPr>
          <a:xfrm>
            <a:off x="656801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63" name="Textplatzhalter 20">
            <a:extLst>
              <a:ext uri="{FF2B5EF4-FFF2-40B4-BE49-F238E27FC236}">
                <a16:creationId xmlns:a16="http://schemas.microsoft.com/office/drawing/2014/main" id="{30FB8A23-5DBC-49AD-B3D1-81E6BEB1E312}"/>
              </a:ext>
            </a:extLst>
          </p:cNvPr>
          <p:cNvSpPr>
            <a:spLocks noGrp="1"/>
          </p:cNvSpPr>
          <p:nvPr>
            <p:ph type="body" sz="quarter" idx="49" hasCustomPrompt="1"/>
          </p:nvPr>
        </p:nvSpPr>
        <p:spPr>
          <a:xfrm>
            <a:off x="7040029"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64" name="Textplatzhalter 21">
            <a:extLst>
              <a:ext uri="{FF2B5EF4-FFF2-40B4-BE49-F238E27FC236}">
                <a16:creationId xmlns:a16="http://schemas.microsoft.com/office/drawing/2014/main" id="{878B0DD2-8E36-4823-9C4A-9F61FCB83154}"/>
              </a:ext>
            </a:extLst>
          </p:cNvPr>
          <p:cNvSpPr>
            <a:spLocks noGrp="1"/>
          </p:cNvSpPr>
          <p:nvPr>
            <p:ph type="body" sz="quarter" idx="50" hasCustomPrompt="1"/>
          </p:nvPr>
        </p:nvSpPr>
        <p:spPr>
          <a:xfrm>
            <a:off x="751204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65" name="Textplatzhalter 22">
            <a:extLst>
              <a:ext uri="{FF2B5EF4-FFF2-40B4-BE49-F238E27FC236}">
                <a16:creationId xmlns:a16="http://schemas.microsoft.com/office/drawing/2014/main" id="{E3C52563-FBB5-4034-B1D1-00B7A9D3BA12}"/>
              </a:ext>
            </a:extLst>
          </p:cNvPr>
          <p:cNvSpPr>
            <a:spLocks noGrp="1"/>
          </p:cNvSpPr>
          <p:nvPr>
            <p:ph type="body" sz="quarter" idx="51" hasCustomPrompt="1"/>
          </p:nvPr>
        </p:nvSpPr>
        <p:spPr>
          <a:xfrm>
            <a:off x="798406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66" name="Textplatzhalter 23">
            <a:extLst>
              <a:ext uri="{FF2B5EF4-FFF2-40B4-BE49-F238E27FC236}">
                <a16:creationId xmlns:a16="http://schemas.microsoft.com/office/drawing/2014/main" id="{9254E272-481C-4E1E-964E-BA923B5427B7}"/>
              </a:ext>
            </a:extLst>
          </p:cNvPr>
          <p:cNvSpPr>
            <a:spLocks noGrp="1"/>
          </p:cNvSpPr>
          <p:nvPr>
            <p:ph type="body" sz="quarter" idx="52" hasCustomPrompt="1"/>
          </p:nvPr>
        </p:nvSpPr>
        <p:spPr>
          <a:xfrm>
            <a:off x="845608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sp>
        <p:nvSpPr>
          <p:cNvPr id="67" name="Textplatzhalter 24">
            <a:extLst>
              <a:ext uri="{FF2B5EF4-FFF2-40B4-BE49-F238E27FC236}">
                <a16:creationId xmlns:a16="http://schemas.microsoft.com/office/drawing/2014/main" id="{03F31628-BB85-4564-87A5-44797DEF78C4}"/>
              </a:ext>
            </a:extLst>
          </p:cNvPr>
          <p:cNvSpPr>
            <a:spLocks noGrp="1"/>
          </p:cNvSpPr>
          <p:nvPr>
            <p:ph type="body" sz="quarter" idx="53" hasCustomPrompt="1"/>
          </p:nvPr>
        </p:nvSpPr>
        <p:spPr>
          <a:xfrm>
            <a:off x="892809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cxnSp>
        <p:nvCxnSpPr>
          <p:cNvPr id="68" name="Gerade Verbindung mit Pfeil 67" title="Zeitachsen-Ereignislinien">
            <a:extLst>
              <a:ext uri="{FF2B5EF4-FFF2-40B4-BE49-F238E27FC236}">
                <a16:creationId xmlns:a16="http://schemas.microsoft.com/office/drawing/2014/main" id="{D7F5A236-A2DB-4D33-8B8E-D3E00D00CFF8}"/>
              </a:ext>
            </a:extLst>
          </p:cNvPr>
          <p:cNvCxnSpPr>
            <a:cxnSpLocks/>
          </p:cNvCxnSpPr>
          <p:nvPr userDrawn="1"/>
        </p:nvCxnSpPr>
        <p:spPr>
          <a:xfrm rot="10800000" flipH="1">
            <a:off x="9116629"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9" name="Textplatzhalter 26">
            <a:extLst>
              <a:ext uri="{FF2B5EF4-FFF2-40B4-BE49-F238E27FC236}">
                <a16:creationId xmlns:a16="http://schemas.microsoft.com/office/drawing/2014/main" id="{66CB9BDE-3670-46C6-A5D5-50E495978E3E}"/>
              </a:ext>
            </a:extLst>
          </p:cNvPr>
          <p:cNvSpPr>
            <a:spLocks noGrp="1"/>
          </p:cNvSpPr>
          <p:nvPr>
            <p:ph type="body" sz="quarter" idx="55" hasCustomPrompt="1"/>
          </p:nvPr>
        </p:nvSpPr>
        <p:spPr>
          <a:xfrm>
            <a:off x="9397292" y="3597398"/>
            <a:ext cx="395887" cy="154901"/>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70" name="Textplatzhalter 27">
            <a:extLst>
              <a:ext uri="{FF2B5EF4-FFF2-40B4-BE49-F238E27FC236}">
                <a16:creationId xmlns:a16="http://schemas.microsoft.com/office/drawing/2014/main" id="{AB947620-D61C-4525-8D43-54CE67FD6B6B}"/>
              </a:ext>
            </a:extLst>
          </p:cNvPr>
          <p:cNvSpPr>
            <a:spLocks noGrp="1"/>
          </p:cNvSpPr>
          <p:nvPr>
            <p:ph type="body" sz="quarter" idx="56" hasCustomPrompt="1"/>
          </p:nvPr>
        </p:nvSpPr>
        <p:spPr>
          <a:xfrm>
            <a:off x="987213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71" name="Textplatzhalter 25">
            <a:extLst>
              <a:ext uri="{FF2B5EF4-FFF2-40B4-BE49-F238E27FC236}">
                <a16:creationId xmlns:a16="http://schemas.microsoft.com/office/drawing/2014/main" id="{B2679BC6-CC6B-4AB7-8B13-1ECC44B80D92}"/>
              </a:ext>
            </a:extLst>
          </p:cNvPr>
          <p:cNvSpPr>
            <a:spLocks noGrp="1"/>
          </p:cNvSpPr>
          <p:nvPr>
            <p:ph type="body" sz="quarter" idx="54" hasCustomPrompt="1"/>
          </p:nvPr>
        </p:nvSpPr>
        <p:spPr>
          <a:xfrm>
            <a:off x="10344148"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sp>
        <p:nvSpPr>
          <p:cNvPr id="72" name="Textplatzhalter 28">
            <a:extLst>
              <a:ext uri="{FF2B5EF4-FFF2-40B4-BE49-F238E27FC236}">
                <a16:creationId xmlns:a16="http://schemas.microsoft.com/office/drawing/2014/main" id="{F8AB1086-3CCE-42FC-8BFD-7953FCDEABD5}"/>
              </a:ext>
            </a:extLst>
          </p:cNvPr>
          <p:cNvSpPr>
            <a:spLocks noGrp="1"/>
          </p:cNvSpPr>
          <p:nvPr>
            <p:ph type="body" sz="quarter" idx="57" hasCustomPrompt="1"/>
          </p:nvPr>
        </p:nvSpPr>
        <p:spPr>
          <a:xfrm>
            <a:off x="10798103" y="3597398"/>
            <a:ext cx="4720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cxnSp>
        <p:nvCxnSpPr>
          <p:cNvPr id="73" name="Gerade Verbindung mit Pfeil 72" title="Zeitachsen-Ereignislinien">
            <a:extLst>
              <a:ext uri="{FF2B5EF4-FFF2-40B4-BE49-F238E27FC236}">
                <a16:creationId xmlns:a16="http://schemas.microsoft.com/office/drawing/2014/main" id="{EFDB8087-0A26-4A05-B284-B08FD6A3E117}"/>
              </a:ext>
            </a:extLst>
          </p:cNvPr>
          <p:cNvCxnSpPr>
            <a:cxnSpLocks/>
          </p:cNvCxnSpPr>
          <p:nvPr userDrawn="1"/>
        </p:nvCxnSpPr>
        <p:spPr>
          <a:xfrm flipH="1">
            <a:off x="11005041"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74" name="Textplatzhalter 29">
            <a:extLst>
              <a:ext uri="{FF2B5EF4-FFF2-40B4-BE49-F238E27FC236}">
                <a16:creationId xmlns:a16="http://schemas.microsoft.com/office/drawing/2014/main" id="{75A81D4B-5BB4-4881-9CBD-CE5AB18E6143}"/>
              </a:ext>
            </a:extLst>
          </p:cNvPr>
          <p:cNvSpPr>
            <a:spLocks noGrp="1"/>
          </p:cNvSpPr>
          <p:nvPr>
            <p:ph type="body" sz="quarter" idx="58" hasCustomPrompt="1"/>
          </p:nvPr>
        </p:nvSpPr>
        <p:spPr>
          <a:xfrm>
            <a:off x="1128818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grpSp>
        <p:nvGrpSpPr>
          <p:cNvPr id="75" name="Gruppe 32" title="Zeitachsen-Monatslinien">
            <a:extLst>
              <a:ext uri="{FF2B5EF4-FFF2-40B4-BE49-F238E27FC236}">
                <a16:creationId xmlns:a16="http://schemas.microsoft.com/office/drawing/2014/main" id="{BA1D3CB4-7E93-451D-A73D-4D8A23EB0705}"/>
              </a:ext>
            </a:extLst>
          </p:cNvPr>
          <p:cNvGrpSpPr/>
          <p:nvPr userDrawn="1"/>
        </p:nvGrpSpPr>
        <p:grpSpPr>
          <a:xfrm>
            <a:off x="620712" y="3799174"/>
            <a:ext cx="10856346" cy="173951"/>
            <a:chOff x="620712" y="3799174"/>
            <a:chExt cx="10856346" cy="173951"/>
          </a:xfrm>
        </p:grpSpPr>
        <p:cxnSp>
          <p:nvCxnSpPr>
            <p:cNvPr id="76" name="Gerader Verbinder 75">
              <a:extLst>
                <a:ext uri="{FF2B5EF4-FFF2-40B4-BE49-F238E27FC236}">
                  <a16:creationId xmlns:a16="http://schemas.microsoft.com/office/drawing/2014/main" id="{24B96450-FCB3-45CE-8159-6B23C533877D}"/>
                </a:ext>
              </a:extLst>
            </p:cNvPr>
            <p:cNvCxnSpPr>
              <a:cxnSpLocks/>
              <a:stCxn id="43" idx="2"/>
              <a:endCxn id="42" idx="0"/>
            </p:cNvCxnSpPr>
            <p:nvPr/>
          </p:nvCxnSpPr>
          <p:spPr>
            <a:xfrm>
              <a:off x="620712" y="3799174"/>
              <a:ext cx="1" cy="17395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D49ABB9-D5D4-4602-A2BA-27555E393FB2}"/>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382A707-5FD8-426D-83D0-FC8C6C689BA5}"/>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3AAD32D-133D-497B-86B6-154C9C537909}"/>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D152878-CBDF-44A1-8393-7D1B824FEAAB}"/>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777DCA4-915B-4F92-A7DC-37E613014378}"/>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040EDE9-14E0-4730-8D31-202F8A351BFC}"/>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C990C60-75FC-4A49-8E46-7325148B5B3B}"/>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40FEA7-7E0F-4EDF-9C26-EB3724251773}"/>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90E129E-CD39-49E3-8782-305C0F884B8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5075CED-0273-4B25-B7AB-91A8A4B603D5}"/>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8A467EC-A317-45DA-9781-9811FE41C216}"/>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C903DE1-B383-44B8-8345-CFEE5C6B25BF}"/>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5339D3-FD21-4BC7-9042-FDAE7DA4F604}"/>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21E0BB26-0236-472A-A8ED-14810A26F894}"/>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BBA87DD-BE42-4B65-8F51-D6BA2200AAF4}"/>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E469224-9E53-4062-ABE5-472EB8B75613}"/>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071F172-BF03-4B4C-8222-AA58234ABB22}"/>
                </a:ext>
              </a:extLst>
            </p:cNvPr>
            <p:cNvCxnSpPr/>
            <p:nvPr/>
          </p:nvCxnSpPr>
          <p:spPr>
            <a:xfrm>
              <a:off x="864496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EE8EC0A-280F-46C4-8AF6-747BB437DCBB}"/>
                </a:ext>
              </a:extLst>
            </p:cNvPr>
            <p:cNvCxnSpPr/>
            <p:nvPr/>
          </p:nvCxnSpPr>
          <p:spPr>
            <a:xfrm>
              <a:off x="911698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1BE2FC3-C066-46F3-8E2E-D7E9215E12E8}"/>
                </a:ext>
              </a:extLst>
            </p:cNvPr>
            <p:cNvCxnSpPr/>
            <p:nvPr/>
          </p:nvCxnSpPr>
          <p:spPr>
            <a:xfrm>
              <a:off x="958899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2C7959A-2920-4F2F-9352-A75781EAB189}"/>
                </a:ext>
              </a:extLst>
            </p:cNvPr>
            <p:cNvCxnSpPr/>
            <p:nvPr/>
          </p:nvCxnSpPr>
          <p:spPr>
            <a:xfrm>
              <a:off x="1006101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F0909BF-4E55-4E22-81B6-CA806CFAF92C}"/>
                </a:ext>
              </a:extLst>
            </p:cNvPr>
            <p:cNvCxnSpPr/>
            <p:nvPr/>
          </p:nvCxnSpPr>
          <p:spPr>
            <a:xfrm>
              <a:off x="1053302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5A2FFA3D-B566-44DD-9C6E-DCE361169123}"/>
                </a:ext>
              </a:extLst>
            </p:cNvPr>
            <p:cNvCxnSpPr/>
            <p:nvPr/>
          </p:nvCxnSpPr>
          <p:spPr>
            <a:xfrm>
              <a:off x="1100504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4066F5D0-ADC1-4DFB-8E45-7E27A92E1E84}"/>
                </a:ext>
              </a:extLst>
            </p:cNvPr>
            <p:cNvCxnSpPr/>
            <p:nvPr/>
          </p:nvCxnSpPr>
          <p:spPr>
            <a:xfrm>
              <a:off x="1147705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pic>
        <p:nvPicPr>
          <p:cNvPr id="101" name="Grafik 100">
            <a:extLst>
              <a:ext uri="{FF2B5EF4-FFF2-40B4-BE49-F238E27FC236}">
                <a16:creationId xmlns:a16="http://schemas.microsoft.com/office/drawing/2014/main" id="{CB372DB9-1143-45AB-8D84-57DFB4AC29AB}"/>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02" name="Rechteck: abgerundete Ecken 101">
            <a:extLst>
              <a:ext uri="{FF2B5EF4-FFF2-40B4-BE49-F238E27FC236}">
                <a16:creationId xmlns:a16="http://schemas.microsoft.com/office/drawing/2014/main" id="{FFF975DB-9AAE-4B11-BE64-92A7BA172E62}"/>
              </a:ext>
            </a:extLst>
          </p:cNvPr>
          <p:cNvSpPr/>
          <p:nvPr userDrawn="1"/>
        </p:nvSpPr>
        <p:spPr>
          <a:xfrm>
            <a:off x="227171" y="2121603"/>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3" name="Rechteck: abgerundete Ecken 102">
            <a:extLst>
              <a:ext uri="{FF2B5EF4-FFF2-40B4-BE49-F238E27FC236}">
                <a16:creationId xmlns:a16="http://schemas.microsoft.com/office/drawing/2014/main" id="{D13111FF-EABF-4ADA-BF59-60300BC436EF}"/>
              </a:ext>
            </a:extLst>
          </p:cNvPr>
          <p:cNvSpPr/>
          <p:nvPr userDrawn="1"/>
        </p:nvSpPr>
        <p:spPr>
          <a:xfrm>
            <a:off x="4019347"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4" name="Rechteck: abgerundete Ecken 103">
            <a:extLst>
              <a:ext uri="{FF2B5EF4-FFF2-40B4-BE49-F238E27FC236}">
                <a16:creationId xmlns:a16="http://schemas.microsoft.com/office/drawing/2014/main" id="{991E2A2F-54D2-49F5-9DA5-8A89F135F806}"/>
              </a:ext>
            </a:extLst>
          </p:cNvPr>
          <p:cNvSpPr/>
          <p:nvPr userDrawn="1"/>
        </p:nvSpPr>
        <p:spPr>
          <a:xfrm>
            <a:off x="10133485"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5" name="Rechteck: abgerundete Ecken 104">
            <a:extLst>
              <a:ext uri="{FF2B5EF4-FFF2-40B4-BE49-F238E27FC236}">
                <a16:creationId xmlns:a16="http://schemas.microsoft.com/office/drawing/2014/main" id="{EEA57634-89E5-44DC-968D-52115017E449}"/>
              </a:ext>
            </a:extLst>
          </p:cNvPr>
          <p:cNvSpPr/>
          <p:nvPr userDrawn="1"/>
        </p:nvSpPr>
        <p:spPr>
          <a:xfrm>
            <a:off x="2096764" y="5300951"/>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6" name="Rechteck: abgerundete Ecken 105">
            <a:extLst>
              <a:ext uri="{FF2B5EF4-FFF2-40B4-BE49-F238E27FC236}">
                <a16:creationId xmlns:a16="http://schemas.microsoft.com/office/drawing/2014/main" id="{0956BA12-C31C-411D-ACAF-EC321191B3C9}"/>
              </a:ext>
            </a:extLst>
          </p:cNvPr>
          <p:cNvSpPr/>
          <p:nvPr userDrawn="1"/>
        </p:nvSpPr>
        <p:spPr>
          <a:xfrm>
            <a:off x="5420132"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7" name="Rechteck: abgerundete Ecken 106">
            <a:extLst>
              <a:ext uri="{FF2B5EF4-FFF2-40B4-BE49-F238E27FC236}">
                <a16:creationId xmlns:a16="http://schemas.microsoft.com/office/drawing/2014/main" id="{CF0484F7-2BF7-497C-9448-4089F3229548}"/>
              </a:ext>
            </a:extLst>
          </p:cNvPr>
          <p:cNvSpPr/>
          <p:nvPr userDrawn="1"/>
        </p:nvSpPr>
        <p:spPr>
          <a:xfrm>
            <a:off x="8251069"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9" name="Textplatzhalter 30">
            <a:extLst>
              <a:ext uri="{FF2B5EF4-FFF2-40B4-BE49-F238E27FC236}">
                <a16:creationId xmlns:a16="http://schemas.microsoft.com/office/drawing/2014/main" id="{4008F712-2384-4657-AC6C-9BE77C89A48A}"/>
              </a:ext>
            </a:extLst>
          </p:cNvPr>
          <p:cNvSpPr>
            <a:spLocks noGrp="1"/>
          </p:cNvSpPr>
          <p:nvPr>
            <p:ph type="body" sz="quarter" idx="60" hasCustomPrompt="1"/>
          </p:nvPr>
        </p:nvSpPr>
        <p:spPr>
          <a:xfrm>
            <a:off x="3984606" y="1773244"/>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0" name="Textplatzhalter 30">
            <a:extLst>
              <a:ext uri="{FF2B5EF4-FFF2-40B4-BE49-F238E27FC236}">
                <a16:creationId xmlns:a16="http://schemas.microsoft.com/office/drawing/2014/main" id="{E6B5679F-D159-46A6-9B28-58AFD51C318D}"/>
              </a:ext>
            </a:extLst>
          </p:cNvPr>
          <p:cNvSpPr>
            <a:spLocks noGrp="1"/>
          </p:cNvSpPr>
          <p:nvPr>
            <p:ph type="body" sz="quarter" idx="61" hasCustomPrompt="1"/>
          </p:nvPr>
        </p:nvSpPr>
        <p:spPr>
          <a:xfrm>
            <a:off x="10098744"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1" name="Textplatzhalter 30">
            <a:extLst>
              <a:ext uri="{FF2B5EF4-FFF2-40B4-BE49-F238E27FC236}">
                <a16:creationId xmlns:a16="http://schemas.microsoft.com/office/drawing/2014/main" id="{D5D26D8F-7059-45F0-A170-8CB0976F7B35}"/>
              </a:ext>
            </a:extLst>
          </p:cNvPr>
          <p:cNvSpPr>
            <a:spLocks noGrp="1"/>
          </p:cNvSpPr>
          <p:nvPr>
            <p:ph type="body" sz="quarter" idx="62" hasCustomPrompt="1"/>
          </p:nvPr>
        </p:nvSpPr>
        <p:spPr>
          <a:xfrm>
            <a:off x="2052149" y="49632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2" name="Textplatzhalter 30">
            <a:extLst>
              <a:ext uri="{FF2B5EF4-FFF2-40B4-BE49-F238E27FC236}">
                <a16:creationId xmlns:a16="http://schemas.microsoft.com/office/drawing/2014/main" id="{FF9AABBA-35DA-4AB8-9D20-5DDA96ADEE6A}"/>
              </a:ext>
            </a:extLst>
          </p:cNvPr>
          <p:cNvSpPr>
            <a:spLocks noGrp="1"/>
          </p:cNvSpPr>
          <p:nvPr>
            <p:ph type="body" sz="quarter" idx="63" hasCustomPrompt="1"/>
          </p:nvPr>
        </p:nvSpPr>
        <p:spPr>
          <a:xfrm>
            <a:off x="5385391" y="4972095"/>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3" name="Textplatzhalter 30">
            <a:extLst>
              <a:ext uri="{FF2B5EF4-FFF2-40B4-BE49-F238E27FC236}">
                <a16:creationId xmlns:a16="http://schemas.microsoft.com/office/drawing/2014/main" id="{278FB34B-A734-48C2-A626-0EF493C0A271}"/>
              </a:ext>
            </a:extLst>
          </p:cNvPr>
          <p:cNvSpPr>
            <a:spLocks noGrp="1"/>
          </p:cNvSpPr>
          <p:nvPr>
            <p:ph type="body" sz="quarter" idx="64" hasCustomPrompt="1"/>
          </p:nvPr>
        </p:nvSpPr>
        <p:spPr>
          <a:xfrm>
            <a:off x="8216328" y="49870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114" name="Gerade Verbindung mit Pfeil 113">
            <a:extLst>
              <a:ext uri="{FF2B5EF4-FFF2-40B4-BE49-F238E27FC236}">
                <a16:creationId xmlns:a16="http://schemas.microsoft.com/office/drawing/2014/main" id="{44017E0D-2F14-46B4-BEB6-C44F0752314E}"/>
              </a:ext>
            </a:extLst>
          </p:cNvPr>
          <p:cNvCxnSpPr>
            <a:cxnSpLocks/>
          </p:cNvCxnSpPr>
          <p:nvPr userDrawn="1"/>
        </p:nvCxnSpPr>
        <p:spPr>
          <a:xfrm>
            <a:off x="335339" y="3884057"/>
            <a:ext cx="11403791" cy="25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platzhalter 99">
            <a:extLst>
              <a:ext uri="{FF2B5EF4-FFF2-40B4-BE49-F238E27FC236}">
                <a16:creationId xmlns:a16="http://schemas.microsoft.com/office/drawing/2014/main" id="{6B15E92A-5602-42CA-B662-659342E8767C}"/>
              </a:ext>
            </a:extLst>
          </p:cNvPr>
          <p:cNvSpPr>
            <a:spLocks noGrp="1"/>
          </p:cNvSpPr>
          <p:nvPr>
            <p:ph type="body" sz="quarter" idx="65" hasCustomPrompt="1"/>
          </p:nvPr>
        </p:nvSpPr>
        <p:spPr>
          <a:xfrm>
            <a:off x="227013" y="2120900"/>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6" name="Textplatzhalter 99">
            <a:extLst>
              <a:ext uri="{FF2B5EF4-FFF2-40B4-BE49-F238E27FC236}">
                <a16:creationId xmlns:a16="http://schemas.microsoft.com/office/drawing/2014/main" id="{276560AC-7F54-460B-AE07-B55BB156C03C}"/>
              </a:ext>
            </a:extLst>
          </p:cNvPr>
          <p:cNvSpPr>
            <a:spLocks noGrp="1"/>
          </p:cNvSpPr>
          <p:nvPr>
            <p:ph type="body" sz="quarter" idx="66" hasCustomPrompt="1"/>
          </p:nvPr>
        </p:nvSpPr>
        <p:spPr>
          <a:xfrm>
            <a:off x="4018820"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7" name="Textplatzhalter 99">
            <a:extLst>
              <a:ext uri="{FF2B5EF4-FFF2-40B4-BE49-F238E27FC236}">
                <a16:creationId xmlns:a16="http://schemas.microsoft.com/office/drawing/2014/main" id="{1DBBAEE0-C44B-4102-BAB9-6C56B5C649FF}"/>
              </a:ext>
            </a:extLst>
          </p:cNvPr>
          <p:cNvSpPr>
            <a:spLocks noGrp="1"/>
          </p:cNvSpPr>
          <p:nvPr>
            <p:ph type="body" sz="quarter" idx="67" hasCustomPrompt="1"/>
          </p:nvPr>
        </p:nvSpPr>
        <p:spPr>
          <a:xfrm>
            <a:off x="10133854"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8" name="Textplatzhalter 99">
            <a:extLst>
              <a:ext uri="{FF2B5EF4-FFF2-40B4-BE49-F238E27FC236}">
                <a16:creationId xmlns:a16="http://schemas.microsoft.com/office/drawing/2014/main" id="{FCE40BCE-78EC-4EDD-A8E1-75730FCE6102}"/>
              </a:ext>
            </a:extLst>
          </p:cNvPr>
          <p:cNvSpPr>
            <a:spLocks noGrp="1"/>
          </p:cNvSpPr>
          <p:nvPr>
            <p:ph type="body" sz="quarter" idx="68" hasCustomPrompt="1"/>
          </p:nvPr>
        </p:nvSpPr>
        <p:spPr>
          <a:xfrm>
            <a:off x="2100183" y="5295033"/>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9" name="Textplatzhalter 99">
            <a:extLst>
              <a:ext uri="{FF2B5EF4-FFF2-40B4-BE49-F238E27FC236}">
                <a16:creationId xmlns:a16="http://schemas.microsoft.com/office/drawing/2014/main" id="{202C0156-AD8E-4FA3-B221-671BDB9101D9}"/>
              </a:ext>
            </a:extLst>
          </p:cNvPr>
          <p:cNvSpPr>
            <a:spLocks noGrp="1"/>
          </p:cNvSpPr>
          <p:nvPr>
            <p:ph type="body" sz="quarter" idx="69" hasCustomPrompt="1"/>
          </p:nvPr>
        </p:nvSpPr>
        <p:spPr>
          <a:xfrm>
            <a:off x="5420501"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20" name="Textplatzhalter 99">
            <a:extLst>
              <a:ext uri="{FF2B5EF4-FFF2-40B4-BE49-F238E27FC236}">
                <a16:creationId xmlns:a16="http://schemas.microsoft.com/office/drawing/2014/main" id="{70798B92-53ED-4F06-8999-2DCB46ADB61F}"/>
              </a:ext>
            </a:extLst>
          </p:cNvPr>
          <p:cNvSpPr>
            <a:spLocks noGrp="1"/>
          </p:cNvSpPr>
          <p:nvPr>
            <p:ph type="body" sz="quarter" idx="70" hasCustomPrompt="1"/>
          </p:nvPr>
        </p:nvSpPr>
        <p:spPr>
          <a:xfrm>
            <a:off x="8251438"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08" name="Textplatzhalter 2">
            <a:extLst>
              <a:ext uri="{FF2B5EF4-FFF2-40B4-BE49-F238E27FC236}">
                <a16:creationId xmlns:a16="http://schemas.microsoft.com/office/drawing/2014/main" id="{993E5868-380E-4A02-9B92-A350ED43E49C}"/>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21" name="Textfeld 120">
            <a:extLst>
              <a:ext uri="{FF2B5EF4-FFF2-40B4-BE49-F238E27FC236}">
                <a16:creationId xmlns:a16="http://schemas.microsoft.com/office/drawing/2014/main" id="{69D7D974-3B73-4C50-B25F-2759743E8C30}"/>
              </a:ext>
            </a:extLst>
          </p:cNvPr>
          <p:cNvSpPr txBox="1"/>
          <p:nvPr userDrawn="1"/>
        </p:nvSpPr>
        <p:spPr>
          <a:xfrm rot="16200000">
            <a:off x="11387340" y="5978320"/>
            <a:ext cx="1081145" cy="282665"/>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122" name="Bildplatzhalter 14">
            <a:extLst>
              <a:ext uri="{FF2B5EF4-FFF2-40B4-BE49-F238E27FC236}">
                <a16:creationId xmlns:a16="http://schemas.microsoft.com/office/drawing/2014/main" id="{82608124-A4BC-4109-97C9-A85EED3B4025}"/>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741940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8" name="Rechteck: Abgerundete Ecken 1">
            <a:extLst>
              <a:ext uri="{FF2B5EF4-FFF2-40B4-BE49-F238E27FC236}">
                <a16:creationId xmlns:a16="http://schemas.microsoft.com/office/drawing/2014/main" id="{6BF9B257-2042-454F-A701-CD877F079526}"/>
              </a:ext>
            </a:extLst>
          </p:cNvPr>
          <p:cNvSpPr/>
          <p:nvPr userDrawn="1"/>
        </p:nvSpPr>
        <p:spPr>
          <a:xfrm>
            <a:off x="123008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Rechteck: Abgerundete Ecken 25">
            <a:extLst>
              <a:ext uri="{FF2B5EF4-FFF2-40B4-BE49-F238E27FC236}">
                <a16:creationId xmlns:a16="http://schemas.microsoft.com/office/drawing/2014/main" id="{AD524C18-85DA-46A1-A517-BCAC52988F36}"/>
              </a:ext>
            </a:extLst>
          </p:cNvPr>
          <p:cNvSpPr/>
          <p:nvPr userDrawn="1"/>
        </p:nvSpPr>
        <p:spPr>
          <a:xfrm>
            <a:off x="631371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0" name="Rechteck: Abgerundete Ecken 26">
            <a:extLst>
              <a:ext uri="{FF2B5EF4-FFF2-40B4-BE49-F238E27FC236}">
                <a16:creationId xmlns:a16="http://schemas.microsoft.com/office/drawing/2014/main" id="{994FAA37-375D-49D2-A477-475B858F0795}"/>
              </a:ext>
            </a:extLst>
          </p:cNvPr>
          <p:cNvSpPr/>
          <p:nvPr userDrawn="1"/>
        </p:nvSpPr>
        <p:spPr>
          <a:xfrm rot="16200000">
            <a:off x="-106838" y="502709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1" name="Rechteck: Abgerundete Ecken 27">
            <a:extLst>
              <a:ext uri="{FF2B5EF4-FFF2-40B4-BE49-F238E27FC236}">
                <a16:creationId xmlns:a16="http://schemas.microsoft.com/office/drawing/2014/main" id="{A49121CC-03D6-46E4-BFCB-C78C251ACC66}"/>
              </a:ext>
            </a:extLst>
          </p:cNvPr>
          <p:cNvSpPr/>
          <p:nvPr userDrawn="1"/>
        </p:nvSpPr>
        <p:spPr>
          <a:xfrm rot="16200000">
            <a:off x="-110159" y="292216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2" name="Gerader Verbinder 51">
            <a:extLst>
              <a:ext uri="{FF2B5EF4-FFF2-40B4-BE49-F238E27FC236}">
                <a16:creationId xmlns:a16="http://schemas.microsoft.com/office/drawing/2014/main" id="{6D862969-B218-4709-97F1-1B1977D1FB87}"/>
              </a:ext>
              <a:ext uri="{C183D7F6-B498-43B3-948B-1728B52AA6E4}">
                <adec:decorative xmlns:adec="http://schemas.microsoft.com/office/drawing/2017/decorative" val="1"/>
              </a:ext>
            </a:extLst>
          </p:cNvPr>
          <p:cNvCxnSpPr>
            <a:cxnSpLocks/>
          </p:cNvCxnSpPr>
          <p:nvPr userDrawn="1"/>
        </p:nvCxnSpPr>
        <p:spPr>
          <a:xfrm>
            <a:off x="1385888" y="4306622"/>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335F0B38-A56B-474C-BDC7-AED9801ED46A}"/>
              </a:ext>
              <a:ext uri="{C183D7F6-B498-43B3-948B-1728B52AA6E4}">
                <adec:decorative xmlns:adec="http://schemas.microsoft.com/office/drawing/2017/decorative" val="1"/>
              </a:ext>
            </a:extLst>
          </p:cNvPr>
          <p:cNvCxnSpPr>
            <a:cxnSpLocks/>
          </p:cNvCxnSpPr>
          <p:nvPr userDrawn="1"/>
        </p:nvCxnSpPr>
        <p:spPr>
          <a:xfrm>
            <a:off x="6255658" y="2267364"/>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16849B45-5053-4473-8CF1-3C086467C7FB}"/>
              </a:ext>
            </a:extLst>
          </p:cNvPr>
          <p:cNvSpPr>
            <a:spLocks noGrp="1"/>
          </p:cNvSpPr>
          <p:nvPr>
            <p:ph type="body" sz="quarter" idx="10" hasCustomPrompt="1"/>
          </p:nvPr>
        </p:nvSpPr>
        <p:spPr>
          <a:xfrm>
            <a:off x="1210744"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24" name="Textplatzhalter 2">
            <a:extLst>
              <a:ext uri="{FF2B5EF4-FFF2-40B4-BE49-F238E27FC236}">
                <a16:creationId xmlns:a16="http://schemas.microsoft.com/office/drawing/2014/main" id="{EF7C1DD4-3610-415E-9637-983FA5AB298C}"/>
              </a:ext>
            </a:extLst>
          </p:cNvPr>
          <p:cNvSpPr>
            <a:spLocks noGrp="1"/>
          </p:cNvSpPr>
          <p:nvPr>
            <p:ph type="body" sz="quarter" idx="11" hasCustomPrompt="1"/>
          </p:nvPr>
        </p:nvSpPr>
        <p:spPr>
          <a:xfrm>
            <a:off x="6305098"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5" name="Textplatzhalter 4">
            <a:extLst>
              <a:ext uri="{FF2B5EF4-FFF2-40B4-BE49-F238E27FC236}">
                <a16:creationId xmlns:a16="http://schemas.microsoft.com/office/drawing/2014/main" id="{CA9606B2-0F95-429A-BAE8-8C4DF74B888C}"/>
              </a:ext>
            </a:extLst>
          </p:cNvPr>
          <p:cNvSpPr>
            <a:spLocks noGrp="1"/>
          </p:cNvSpPr>
          <p:nvPr>
            <p:ph type="body" sz="quarter" idx="12" hasCustomPrompt="1"/>
          </p:nvPr>
        </p:nvSpPr>
        <p:spPr>
          <a:xfrm>
            <a:off x="1631950" y="2335213"/>
            <a:ext cx="4140196" cy="271462"/>
          </a:xfrm>
          <a:prstGeom prst="rect">
            <a:avLst/>
          </a:prstGeom>
        </p:spPr>
        <p:txBody>
          <a:bodyPr/>
          <a:lstStyle>
            <a:lvl1pPr>
              <a:buNone/>
              <a:defRPr sz="1600"/>
            </a:lvl1pPr>
          </a:lstStyle>
          <a:p>
            <a:pPr lvl="0"/>
            <a:r>
              <a:rPr lang="de-DE" dirty="0"/>
              <a:t>Text einfügen</a:t>
            </a:r>
          </a:p>
        </p:txBody>
      </p:sp>
      <p:sp>
        <p:nvSpPr>
          <p:cNvPr id="27" name="Textplatzhalter 4">
            <a:extLst>
              <a:ext uri="{FF2B5EF4-FFF2-40B4-BE49-F238E27FC236}">
                <a16:creationId xmlns:a16="http://schemas.microsoft.com/office/drawing/2014/main" id="{4B8CF306-2B28-4058-8B2B-855A291339BC}"/>
              </a:ext>
            </a:extLst>
          </p:cNvPr>
          <p:cNvSpPr>
            <a:spLocks noGrp="1"/>
          </p:cNvSpPr>
          <p:nvPr>
            <p:ph type="body" sz="quarter" idx="13" hasCustomPrompt="1"/>
          </p:nvPr>
        </p:nvSpPr>
        <p:spPr>
          <a:xfrm>
            <a:off x="6675667" y="2330678"/>
            <a:ext cx="4140000" cy="271462"/>
          </a:xfrm>
          <a:prstGeom prst="rect">
            <a:avLst/>
          </a:prstGeom>
        </p:spPr>
        <p:txBody>
          <a:bodyPr/>
          <a:lstStyle>
            <a:lvl1pPr>
              <a:buNone/>
              <a:defRPr sz="1600"/>
            </a:lvl1pPr>
          </a:lstStyle>
          <a:p>
            <a:pPr lvl="0"/>
            <a:r>
              <a:rPr lang="de-DE" dirty="0"/>
              <a:t>Text einfügen</a:t>
            </a:r>
          </a:p>
        </p:txBody>
      </p:sp>
      <p:sp>
        <p:nvSpPr>
          <p:cNvPr id="7" name="Textplatzhalter 6">
            <a:extLst>
              <a:ext uri="{FF2B5EF4-FFF2-40B4-BE49-F238E27FC236}">
                <a16:creationId xmlns:a16="http://schemas.microsoft.com/office/drawing/2014/main" id="{0CA0A23C-8287-4999-B6CA-EFDDF4A40DCB}"/>
              </a:ext>
            </a:extLst>
          </p:cNvPr>
          <p:cNvSpPr>
            <a:spLocks noGrp="1"/>
          </p:cNvSpPr>
          <p:nvPr>
            <p:ph type="body" sz="quarter" idx="14" hasCustomPrompt="1"/>
          </p:nvPr>
        </p:nvSpPr>
        <p:spPr>
          <a:xfrm>
            <a:off x="1631950"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0" name="Textplatzhalter 6">
            <a:extLst>
              <a:ext uri="{FF2B5EF4-FFF2-40B4-BE49-F238E27FC236}">
                <a16:creationId xmlns:a16="http://schemas.microsoft.com/office/drawing/2014/main" id="{C6C816CF-8F7F-4CEF-8F49-2E71F192F646}"/>
              </a:ext>
            </a:extLst>
          </p:cNvPr>
          <p:cNvSpPr>
            <a:spLocks noGrp="1"/>
          </p:cNvSpPr>
          <p:nvPr>
            <p:ph type="body" sz="quarter" idx="15" hasCustomPrompt="1"/>
          </p:nvPr>
        </p:nvSpPr>
        <p:spPr>
          <a:xfrm>
            <a:off x="6675474"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7" name="Textplatzhalter 4">
            <a:extLst>
              <a:ext uri="{FF2B5EF4-FFF2-40B4-BE49-F238E27FC236}">
                <a16:creationId xmlns:a16="http://schemas.microsoft.com/office/drawing/2014/main" id="{4B123ECB-F298-4FE0-9542-F39FA57CBEC8}"/>
              </a:ext>
            </a:extLst>
          </p:cNvPr>
          <p:cNvSpPr>
            <a:spLocks noGrp="1"/>
          </p:cNvSpPr>
          <p:nvPr>
            <p:ph type="body" sz="quarter" idx="16" hasCustomPrompt="1"/>
          </p:nvPr>
        </p:nvSpPr>
        <p:spPr>
          <a:xfrm>
            <a:off x="1631948" y="4442970"/>
            <a:ext cx="4140191" cy="271462"/>
          </a:xfrm>
          <a:prstGeom prst="rect">
            <a:avLst/>
          </a:prstGeom>
        </p:spPr>
        <p:txBody>
          <a:bodyPr/>
          <a:lstStyle>
            <a:lvl1pPr>
              <a:buNone/>
              <a:defRPr sz="1600"/>
            </a:lvl1pPr>
          </a:lstStyle>
          <a:p>
            <a:pPr lvl="0"/>
            <a:r>
              <a:rPr lang="de-DE" dirty="0"/>
              <a:t>Text einfügen</a:t>
            </a:r>
          </a:p>
        </p:txBody>
      </p:sp>
      <p:sp>
        <p:nvSpPr>
          <p:cNvPr id="38" name="Textplatzhalter 4">
            <a:extLst>
              <a:ext uri="{FF2B5EF4-FFF2-40B4-BE49-F238E27FC236}">
                <a16:creationId xmlns:a16="http://schemas.microsoft.com/office/drawing/2014/main" id="{5C8BB39F-54D9-48EB-9574-2C6EDA542F00}"/>
              </a:ext>
            </a:extLst>
          </p:cNvPr>
          <p:cNvSpPr>
            <a:spLocks noGrp="1"/>
          </p:cNvSpPr>
          <p:nvPr>
            <p:ph type="body" sz="quarter" idx="17" hasCustomPrompt="1"/>
          </p:nvPr>
        </p:nvSpPr>
        <p:spPr>
          <a:xfrm>
            <a:off x="6675471" y="4445800"/>
            <a:ext cx="4140196" cy="271462"/>
          </a:xfrm>
          <a:prstGeom prst="rect">
            <a:avLst/>
          </a:prstGeom>
        </p:spPr>
        <p:txBody>
          <a:bodyPr/>
          <a:lstStyle>
            <a:lvl1pPr>
              <a:buNone/>
              <a:defRPr sz="1600"/>
            </a:lvl1pPr>
          </a:lstStyle>
          <a:p>
            <a:pPr lvl="0"/>
            <a:r>
              <a:rPr lang="de-DE" dirty="0"/>
              <a:t>Text einfügen</a:t>
            </a:r>
          </a:p>
        </p:txBody>
      </p:sp>
      <p:sp>
        <p:nvSpPr>
          <p:cNvPr id="39" name="Textplatzhalter 6">
            <a:extLst>
              <a:ext uri="{FF2B5EF4-FFF2-40B4-BE49-F238E27FC236}">
                <a16:creationId xmlns:a16="http://schemas.microsoft.com/office/drawing/2014/main" id="{52E8115B-73E7-4AEA-9129-5AE9B130DCA6}"/>
              </a:ext>
            </a:extLst>
          </p:cNvPr>
          <p:cNvSpPr>
            <a:spLocks noGrp="1"/>
          </p:cNvSpPr>
          <p:nvPr>
            <p:ph type="body" sz="quarter" idx="18" hasCustomPrompt="1"/>
          </p:nvPr>
        </p:nvSpPr>
        <p:spPr>
          <a:xfrm>
            <a:off x="1631957"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40" name="Textplatzhalter 6">
            <a:extLst>
              <a:ext uri="{FF2B5EF4-FFF2-40B4-BE49-F238E27FC236}">
                <a16:creationId xmlns:a16="http://schemas.microsoft.com/office/drawing/2014/main" id="{58AFC787-CEBA-455B-953B-BF729CB69442}"/>
              </a:ext>
            </a:extLst>
          </p:cNvPr>
          <p:cNvSpPr>
            <a:spLocks noGrp="1"/>
          </p:cNvSpPr>
          <p:nvPr>
            <p:ph type="body" sz="quarter" idx="19" hasCustomPrompt="1"/>
          </p:nvPr>
        </p:nvSpPr>
        <p:spPr>
          <a:xfrm>
            <a:off x="6675471"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9" name="Textplatzhalter 8">
            <a:extLst>
              <a:ext uri="{FF2B5EF4-FFF2-40B4-BE49-F238E27FC236}">
                <a16:creationId xmlns:a16="http://schemas.microsoft.com/office/drawing/2014/main" id="{B8B6180D-1151-42ED-BC2B-03C3F004DA7F}"/>
              </a:ext>
            </a:extLst>
          </p:cNvPr>
          <p:cNvSpPr>
            <a:spLocks noGrp="1"/>
          </p:cNvSpPr>
          <p:nvPr>
            <p:ph type="body" sz="quarter" idx="20" hasCustomPrompt="1"/>
          </p:nvPr>
        </p:nvSpPr>
        <p:spPr>
          <a:xfrm rot="16200000">
            <a:off x="-107250" y="3080257"/>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41" name="Textplatzhalter 8">
            <a:extLst>
              <a:ext uri="{FF2B5EF4-FFF2-40B4-BE49-F238E27FC236}">
                <a16:creationId xmlns:a16="http://schemas.microsoft.com/office/drawing/2014/main" id="{B00CA178-E612-4679-830E-BEC22633F33E}"/>
              </a:ext>
            </a:extLst>
          </p:cNvPr>
          <p:cNvSpPr>
            <a:spLocks noGrp="1"/>
          </p:cNvSpPr>
          <p:nvPr>
            <p:ph type="body" sz="quarter" idx="21" hasCustomPrompt="1"/>
          </p:nvPr>
        </p:nvSpPr>
        <p:spPr>
          <a:xfrm rot="16200000">
            <a:off x="-104563" y="5186010"/>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23" name="Textplatzhalter 2">
            <a:extLst>
              <a:ext uri="{FF2B5EF4-FFF2-40B4-BE49-F238E27FC236}">
                <a16:creationId xmlns:a16="http://schemas.microsoft.com/office/drawing/2014/main" id="{DA511265-0DD9-4F99-BD35-DD98271DF47F}"/>
              </a:ext>
            </a:extLst>
          </p:cNvPr>
          <p:cNvSpPr>
            <a:spLocks noGrp="1"/>
          </p:cNvSpPr>
          <p:nvPr>
            <p:ph type="body" sz="quarter" idx="22"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2" name="Textfeld 21">
            <a:extLst>
              <a:ext uri="{FF2B5EF4-FFF2-40B4-BE49-F238E27FC236}">
                <a16:creationId xmlns:a16="http://schemas.microsoft.com/office/drawing/2014/main" id="{E2A51219-3F97-4459-933E-6BA23516E7E4}"/>
              </a:ext>
            </a:extLst>
          </p:cNvPr>
          <p:cNvSpPr txBox="1"/>
          <p:nvPr userDrawn="1"/>
        </p:nvSpPr>
        <p:spPr>
          <a:xfrm rot="16200000">
            <a:off x="11382308" y="5973288"/>
            <a:ext cx="1081145" cy="292730"/>
          </a:xfrm>
          <a:prstGeom prst="rect">
            <a:avLst/>
          </a:prstGeom>
          <a:noFill/>
        </p:spPr>
        <p:txBody>
          <a:bodyPr wrap="square" rtlCol="0" anchor="ctr" anchorCtr="0">
            <a:normAutofit/>
          </a:bodyPr>
          <a:lstStyle/>
          <a:p>
            <a:pPr algn="l"/>
            <a:r>
              <a:rPr lang="de-DE" sz="1000" dirty="0">
                <a:solidFill>
                  <a:schemeClr val="bg1"/>
                </a:solidFill>
                <a:latin typeface="+mn-lt"/>
                <a:ea typeface="Verdana" pitchFamily="34" charset="0"/>
                <a:cs typeface="Verdana" pitchFamily="34" charset="0"/>
              </a:rPr>
              <a:t>Seite </a:t>
            </a:r>
            <a:fld id="{0A2756ED-83EE-4116-9B4A-2D89BC92A0D6}" type="slidenum">
              <a:rPr lang="de-DE" sz="1000" smtClean="0">
                <a:solidFill>
                  <a:schemeClr val="bg1"/>
                </a:solidFill>
                <a:latin typeface="+mn-lt"/>
                <a:ea typeface="Verdana" pitchFamily="34" charset="0"/>
                <a:cs typeface="Verdana" pitchFamily="34" charset="0"/>
              </a:rPr>
              <a:pPr algn="l"/>
              <a:t>‹Nr.›</a:t>
            </a:fld>
            <a:endParaRPr lang="de-DE" sz="1000" dirty="0">
              <a:solidFill>
                <a:schemeClr val="bg1"/>
              </a:solidFill>
              <a:latin typeface="+mn-lt"/>
              <a:ea typeface="Verdana" pitchFamily="34" charset="0"/>
              <a:cs typeface="Verdana" pitchFamily="34" charset="0"/>
            </a:endParaRPr>
          </a:p>
        </p:txBody>
      </p:sp>
      <p:sp>
        <p:nvSpPr>
          <p:cNvPr id="25" name="Bildplatzhalter 14">
            <a:extLst>
              <a:ext uri="{FF2B5EF4-FFF2-40B4-BE49-F238E27FC236}">
                <a16:creationId xmlns:a16="http://schemas.microsoft.com/office/drawing/2014/main" id="{48F46764-6559-4C4D-AD05-FA045C452E2E}"/>
              </a:ext>
            </a:extLst>
          </p:cNvPr>
          <p:cNvSpPr>
            <a:spLocks noGrp="1"/>
          </p:cNvSpPr>
          <p:nvPr>
            <p:ph type="pic" sz="quarter" idx="22" hasCustomPrompt="1"/>
          </p:nvPr>
        </p:nvSpPr>
        <p:spPr>
          <a:xfrm>
            <a:off x="10567140" y="277401"/>
            <a:ext cx="1297515" cy="764838"/>
          </a:xfrm>
          <a:prstGeom prst="rect">
            <a:avLst/>
          </a:prstGeom>
        </p:spPr>
        <p:txBody>
          <a:bodyPr/>
          <a:lstStyle>
            <a:lvl1pPr>
              <a:buNone/>
              <a:defRPr sz="1000"/>
            </a:lvl1pPr>
          </a:lstStyle>
          <a:p>
            <a:pPr lvl="0"/>
            <a:r>
              <a:rPr lang="de-DE" dirty="0"/>
              <a:t>Platz für Logo </a:t>
            </a:r>
          </a:p>
        </p:txBody>
      </p:sp>
    </p:spTree>
    <p:extLst>
      <p:ext uri="{BB962C8B-B14F-4D97-AF65-F5344CB8AC3E}">
        <p14:creationId xmlns:p14="http://schemas.microsoft.com/office/powerpoint/2010/main" val="2746834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chart (1 Pers.)">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668CCD0D-3894-47D5-AAFE-6A0C261E4345}"/>
              </a:ext>
            </a:extLst>
          </p:cNvPr>
          <p:cNvSpPr/>
          <p:nvPr userDrawn="1"/>
        </p:nvSpPr>
        <p:spPr>
          <a:xfrm>
            <a:off x="0" y="2218317"/>
            <a:ext cx="7619525"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5C6DBC24-4BDC-4AE0-9CE7-EE52577338EE}"/>
              </a:ext>
            </a:extLst>
          </p:cNvPr>
          <p:cNvSpPr/>
          <p:nvPr userDrawn="1"/>
        </p:nvSpPr>
        <p:spPr>
          <a:xfrm flipH="1" flipV="1">
            <a:off x="6511078" y="2218314"/>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Rechteck 17">
            <a:extLst>
              <a:ext uri="{FF2B5EF4-FFF2-40B4-BE49-F238E27FC236}">
                <a16:creationId xmlns:a16="http://schemas.microsoft.com/office/drawing/2014/main" id="{17FD2F89-84C4-47F8-B16E-F8FF4A93846C}"/>
              </a:ext>
            </a:extLst>
          </p:cNvPr>
          <p:cNvSpPr/>
          <p:nvPr userDrawn="1"/>
        </p:nvSpPr>
        <p:spPr>
          <a:xfrm>
            <a:off x="694081" y="2388764"/>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9" name="Rechteck 28">
            <a:extLst>
              <a:ext uri="{FF2B5EF4-FFF2-40B4-BE49-F238E27FC236}">
                <a16:creationId xmlns:a16="http://schemas.microsoft.com/office/drawing/2014/main" id="{6FEC1D88-9FB5-4E1C-8164-C9EE85013D15}"/>
              </a:ext>
            </a:extLst>
          </p:cNvPr>
          <p:cNvSpPr/>
          <p:nvPr userDrawn="1"/>
        </p:nvSpPr>
        <p:spPr>
          <a:xfrm>
            <a:off x="0" y="4723026"/>
            <a:ext cx="8759449" cy="1579169"/>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de-DE" dirty="0">
              <a:latin typeface="+mj-lt"/>
            </a:endParaRPr>
          </a:p>
        </p:txBody>
      </p:sp>
      <p:sp>
        <p:nvSpPr>
          <p:cNvPr id="30" name="Ellipse 29">
            <a:extLst>
              <a:ext uri="{FF2B5EF4-FFF2-40B4-BE49-F238E27FC236}">
                <a16:creationId xmlns:a16="http://schemas.microsoft.com/office/drawing/2014/main" id="{34FC9EDD-5FB5-424C-B0F3-7CD7E29CBE3D}"/>
              </a:ext>
            </a:extLst>
          </p:cNvPr>
          <p:cNvSpPr/>
          <p:nvPr userDrawn="1"/>
        </p:nvSpPr>
        <p:spPr>
          <a:xfrm flipH="1" flipV="1">
            <a:off x="7828401" y="4723765"/>
            <a:ext cx="1756800" cy="157843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4" name="Bildplatzhalter 3">
            <a:extLst>
              <a:ext uri="{FF2B5EF4-FFF2-40B4-BE49-F238E27FC236}">
                <a16:creationId xmlns:a16="http://schemas.microsoft.com/office/drawing/2014/main" id="{8D148A70-968C-415E-A47B-AF9FB36D32CB}"/>
              </a:ext>
            </a:extLst>
          </p:cNvPr>
          <p:cNvSpPr>
            <a:spLocks noGrp="1"/>
          </p:cNvSpPr>
          <p:nvPr>
            <p:ph type="pic" sz="quarter" idx="10" hasCustomPrompt="1"/>
          </p:nvPr>
        </p:nvSpPr>
        <p:spPr>
          <a:xfrm>
            <a:off x="10223214" y="4721795"/>
            <a:ext cx="1580400" cy="1580400"/>
          </a:xfrm>
          <a:prstGeom prst="ellipse">
            <a:avLst/>
          </a:prstGeom>
        </p:spPr>
        <p:txBody>
          <a:bodyPr/>
          <a:lstStyle>
            <a:lvl1pPr>
              <a:buNone/>
              <a:defRPr sz="1800"/>
            </a:lvl1pPr>
          </a:lstStyle>
          <a:p>
            <a:r>
              <a:rPr lang="de-DE" dirty="0"/>
              <a:t>Platz für Foto</a:t>
            </a:r>
          </a:p>
        </p:txBody>
      </p:sp>
      <p:sp>
        <p:nvSpPr>
          <p:cNvPr id="3" name="Textplatzhalter 2">
            <a:extLst>
              <a:ext uri="{FF2B5EF4-FFF2-40B4-BE49-F238E27FC236}">
                <a16:creationId xmlns:a16="http://schemas.microsoft.com/office/drawing/2014/main" id="{3802C273-1150-4B87-82DA-096F651C5316}"/>
              </a:ext>
            </a:extLst>
          </p:cNvPr>
          <p:cNvSpPr>
            <a:spLocks noGrp="1"/>
          </p:cNvSpPr>
          <p:nvPr>
            <p:ph type="body" sz="quarter" idx="11" hasCustomPrompt="1"/>
          </p:nvPr>
        </p:nvSpPr>
        <p:spPr>
          <a:xfrm>
            <a:off x="686639" y="4897632"/>
            <a:ext cx="7982391" cy="1228725"/>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Kontakt</a:t>
            </a:r>
          </a:p>
          <a:p>
            <a:pPr lvl="0"/>
            <a:r>
              <a:rPr lang="de-DE" dirty="0"/>
              <a:t>Name 					Telefonnummer</a:t>
            </a:r>
          </a:p>
          <a:p>
            <a:pPr lvl="0"/>
            <a:r>
              <a:rPr lang="de-DE" dirty="0"/>
              <a:t>Bereich					E-Mail </a:t>
            </a:r>
          </a:p>
        </p:txBody>
      </p:sp>
      <p:sp>
        <p:nvSpPr>
          <p:cNvPr id="14" name="Textplatzhalter 2">
            <a:extLst>
              <a:ext uri="{FF2B5EF4-FFF2-40B4-BE49-F238E27FC236}">
                <a16:creationId xmlns:a16="http://schemas.microsoft.com/office/drawing/2014/main" id="{03B661A3-3F6B-4F2B-9FC6-FAC644D770B1}"/>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492400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ontaktchart (2 Pers.)">
    <p:spTree>
      <p:nvGrpSpPr>
        <p:cNvPr id="1" name=""/>
        <p:cNvGrpSpPr/>
        <p:nvPr/>
      </p:nvGrpSpPr>
      <p:grpSpPr>
        <a:xfrm>
          <a:off x="0" y="0"/>
          <a:ext cx="0" cy="0"/>
          <a:chOff x="0" y="0"/>
          <a:chExt cx="0" cy="0"/>
        </a:xfrm>
      </p:grpSpPr>
      <p:sp>
        <p:nvSpPr>
          <p:cNvPr id="38" name="Bildplatzhalter 3">
            <a:extLst>
              <a:ext uri="{FF2B5EF4-FFF2-40B4-BE49-F238E27FC236}">
                <a16:creationId xmlns:a16="http://schemas.microsoft.com/office/drawing/2014/main" id="{694B5BF6-098A-43D8-BBC7-7D368AF9AD23}"/>
              </a:ext>
            </a:extLst>
          </p:cNvPr>
          <p:cNvSpPr>
            <a:spLocks noGrp="1"/>
          </p:cNvSpPr>
          <p:nvPr>
            <p:ph type="pic" sz="quarter" idx="10" hasCustomPrompt="1"/>
          </p:nvPr>
        </p:nvSpPr>
        <p:spPr>
          <a:xfrm>
            <a:off x="10465134" y="3980508"/>
            <a:ext cx="1040400" cy="1040400"/>
          </a:xfrm>
          <a:prstGeom prst="ellipse">
            <a:avLst/>
          </a:prstGeom>
        </p:spPr>
        <p:txBody>
          <a:bodyPr/>
          <a:lstStyle>
            <a:lvl1pPr>
              <a:buNone/>
              <a:defRPr sz="1100"/>
            </a:lvl1pPr>
          </a:lstStyle>
          <a:p>
            <a:r>
              <a:rPr lang="de-DE" dirty="0"/>
              <a:t>Platz für Foto</a:t>
            </a: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13" name="Rechteck 12">
            <a:extLst>
              <a:ext uri="{FF2B5EF4-FFF2-40B4-BE49-F238E27FC236}">
                <a16:creationId xmlns:a16="http://schemas.microsoft.com/office/drawing/2014/main" id="{7D5ACA3C-C347-48A1-9FF9-62A414EE299B}"/>
              </a:ext>
            </a:extLst>
          </p:cNvPr>
          <p:cNvSpPr/>
          <p:nvPr userDrawn="1"/>
        </p:nvSpPr>
        <p:spPr>
          <a:xfrm>
            <a:off x="0" y="1429465"/>
            <a:ext cx="7614227"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2C4F9794-5A3A-4B1D-8DB1-D76AEEA1E420}"/>
              </a:ext>
            </a:extLst>
          </p:cNvPr>
          <p:cNvSpPr/>
          <p:nvPr userDrawn="1"/>
        </p:nvSpPr>
        <p:spPr>
          <a:xfrm flipH="1" flipV="1">
            <a:off x="6505780" y="1429462"/>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1590C895-8990-4F20-BA98-0F476E0CE6DC}"/>
              </a:ext>
            </a:extLst>
          </p:cNvPr>
          <p:cNvSpPr/>
          <p:nvPr userDrawn="1"/>
        </p:nvSpPr>
        <p:spPr>
          <a:xfrm>
            <a:off x="688783" y="1599912"/>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4" name="Rechteck 23">
            <a:extLst>
              <a:ext uri="{FF2B5EF4-FFF2-40B4-BE49-F238E27FC236}">
                <a16:creationId xmlns:a16="http://schemas.microsoft.com/office/drawing/2014/main" id="{7E187D57-0CCE-4DCA-8993-0C3ED6CA8669}"/>
              </a:ext>
            </a:extLst>
          </p:cNvPr>
          <p:cNvSpPr/>
          <p:nvPr userDrawn="1"/>
        </p:nvSpPr>
        <p:spPr>
          <a:xfrm>
            <a:off x="3702" y="3980508"/>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6793B51A-2FC7-44A9-9046-607D71A850E9}"/>
              </a:ext>
            </a:extLst>
          </p:cNvPr>
          <p:cNvSpPr/>
          <p:nvPr userDrawn="1"/>
        </p:nvSpPr>
        <p:spPr>
          <a:xfrm flipH="1" flipV="1">
            <a:off x="8238512" y="3981247"/>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Rechteck 31">
            <a:extLst>
              <a:ext uri="{FF2B5EF4-FFF2-40B4-BE49-F238E27FC236}">
                <a16:creationId xmlns:a16="http://schemas.microsoft.com/office/drawing/2014/main" id="{479E34B0-56C2-4C4F-9954-4191429BC4AF}"/>
              </a:ext>
            </a:extLst>
          </p:cNvPr>
          <p:cNvSpPr/>
          <p:nvPr userDrawn="1"/>
        </p:nvSpPr>
        <p:spPr>
          <a:xfrm>
            <a:off x="1" y="5459395"/>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1A8C633B-530E-4CAF-9F0E-F748542759F0}"/>
              </a:ext>
            </a:extLst>
          </p:cNvPr>
          <p:cNvSpPr/>
          <p:nvPr userDrawn="1"/>
        </p:nvSpPr>
        <p:spPr>
          <a:xfrm flipH="1" flipV="1">
            <a:off x="8234811" y="5460134"/>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Bildplatzhalter 3">
            <a:extLst>
              <a:ext uri="{FF2B5EF4-FFF2-40B4-BE49-F238E27FC236}">
                <a16:creationId xmlns:a16="http://schemas.microsoft.com/office/drawing/2014/main" id="{8F4A29A5-AF7C-47AD-BDCD-6A53A2D0E4E6}"/>
              </a:ext>
            </a:extLst>
          </p:cNvPr>
          <p:cNvSpPr>
            <a:spLocks noGrp="1"/>
          </p:cNvSpPr>
          <p:nvPr>
            <p:ph type="pic" sz="quarter" idx="11" hasCustomPrompt="1"/>
          </p:nvPr>
        </p:nvSpPr>
        <p:spPr>
          <a:xfrm>
            <a:off x="10465134" y="5459395"/>
            <a:ext cx="1040400" cy="1040400"/>
          </a:xfrm>
          <a:prstGeom prst="ellipse">
            <a:avLst/>
          </a:prstGeom>
        </p:spPr>
        <p:txBody>
          <a:bodyPr/>
          <a:lstStyle>
            <a:lvl1pPr>
              <a:buNone/>
              <a:defRPr sz="1100"/>
            </a:lvl1pPr>
          </a:lstStyle>
          <a:p>
            <a:r>
              <a:rPr lang="de-DE" dirty="0"/>
              <a:t>Platz für Foto</a:t>
            </a:r>
          </a:p>
        </p:txBody>
      </p:sp>
      <p:sp>
        <p:nvSpPr>
          <p:cNvPr id="17" name="Textplatzhalter 2">
            <a:extLst>
              <a:ext uri="{FF2B5EF4-FFF2-40B4-BE49-F238E27FC236}">
                <a16:creationId xmlns:a16="http://schemas.microsoft.com/office/drawing/2014/main" id="{334AD30B-51B1-4CFB-9107-2957F2A4AA80}"/>
              </a:ext>
            </a:extLst>
          </p:cNvPr>
          <p:cNvSpPr>
            <a:spLocks noGrp="1"/>
          </p:cNvSpPr>
          <p:nvPr>
            <p:ph type="body" sz="quarter" idx="12" hasCustomPrompt="1"/>
          </p:nvPr>
        </p:nvSpPr>
        <p:spPr>
          <a:xfrm>
            <a:off x="683197" y="4117459"/>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21" name="Textplatzhalter 2">
            <a:extLst>
              <a:ext uri="{FF2B5EF4-FFF2-40B4-BE49-F238E27FC236}">
                <a16:creationId xmlns:a16="http://schemas.microsoft.com/office/drawing/2014/main" id="{F370F04C-8AAD-4DFA-831C-81E3F69CFFD3}"/>
              </a:ext>
            </a:extLst>
          </p:cNvPr>
          <p:cNvSpPr>
            <a:spLocks noGrp="1"/>
          </p:cNvSpPr>
          <p:nvPr>
            <p:ph type="body" sz="quarter" idx="13" hasCustomPrompt="1"/>
          </p:nvPr>
        </p:nvSpPr>
        <p:spPr>
          <a:xfrm>
            <a:off x="686466" y="5594823"/>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18" name="Textplatzhalter 2">
            <a:extLst>
              <a:ext uri="{FF2B5EF4-FFF2-40B4-BE49-F238E27FC236}">
                <a16:creationId xmlns:a16="http://schemas.microsoft.com/office/drawing/2014/main" id="{9AE30E70-A751-4D67-AF85-BA7DCB117A68}"/>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28520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_ein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1214904" y="3429000"/>
            <a:ext cx="7729200" cy="8442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Tree>
    <p:extLst>
      <p:ext uri="{BB962C8B-B14F-4D97-AF65-F5344CB8AC3E}">
        <p14:creationId xmlns:p14="http://schemas.microsoft.com/office/powerpoint/2010/main" val="2023811992"/>
      </p:ext>
    </p:extLst>
  </p:cSld>
  <p:clrMapOvr>
    <a:masterClrMapping/>
  </p:clrMapOvr>
  <p:extLst>
    <p:ext uri="{DCECCB84-F9BA-43D5-87BE-67443E8EF086}">
      <p15:sldGuideLst xmlns:p15="http://schemas.microsoft.com/office/powerpoint/2012/main">
        <p15:guide id="1" pos="56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dirty="0">
                <a:solidFill>
                  <a:srgbClr val="006BA0"/>
                </a:solidFill>
                <a:latin typeface="Avenir Next LT Pro" panose="020B05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5" y="2616518"/>
            <a:ext cx="9765231" cy="2554545"/>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Für die folgenden Titel- oder Zwischen-Folien müsst Ihr jeweils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Ihr geht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Ihr dort draufklickt, öffnet sich rechts ein Feld, in dem Ihr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geht Ihr auf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sucht Ihr Euch das Bild Eurer Wahl aus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263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titel_zweizeili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3" name="Textplatzhalter 2">
            <a:extLst>
              <a:ext uri="{FF2B5EF4-FFF2-40B4-BE49-F238E27FC236}">
                <a16:creationId xmlns:a16="http://schemas.microsoft.com/office/drawing/2014/main" id="{119E2929-5F5C-4A39-B7A7-EBBEF3821368}"/>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6" name="Textplatzhalter 2">
            <a:extLst>
              <a:ext uri="{FF2B5EF4-FFF2-40B4-BE49-F238E27FC236}">
                <a16:creationId xmlns:a16="http://schemas.microsoft.com/office/drawing/2014/main" id="{A77008F8-16F3-4430-B936-AFB2F5654013}"/>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7"/>
            <a:ext cx="4403725" cy="178619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Für die Kapiteltitel kann die gesamte Länge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92831134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ischentitel_einzeil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8"/>
            <a:ext cx="4403725" cy="1795822"/>
          </a:xfrm>
          <a:prstGeom prst="rect">
            <a:avLst/>
          </a:prstGeom>
          <a:ln w="19050">
            <a:solidFill>
              <a:schemeClr val="accent1"/>
            </a:solidFill>
          </a:ln>
        </p:spPr>
        <p:txBody>
          <a:bodyPr/>
          <a:lstStyle>
            <a:lvl1pPr marL="0" indent="0">
              <a:lnSpc>
                <a:spcPct val="100000"/>
              </a:lnSpc>
              <a:spcBef>
                <a:spcPts val="0"/>
              </a:spcBef>
              <a:buNone/>
              <a:defRPr sz="1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latin typeface="+mj-lt"/>
              </a:rPr>
              <a:t>Für die Kapiteltitel kann die gesamte Länge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endParaRPr lang="de-DE" sz="1400" dirty="0">
              <a:latin typeface="+mj-lt"/>
            </a:endParaRPr>
          </a:p>
          <a:p>
            <a:pPr lvl="0"/>
            <a:endParaRPr lang="de-DE" dirty="0"/>
          </a:p>
        </p:txBody>
      </p:sp>
      <p:sp>
        <p:nvSpPr>
          <p:cNvPr id="10" name="Textplatzhalter 2">
            <a:extLst>
              <a:ext uri="{FF2B5EF4-FFF2-40B4-BE49-F238E27FC236}">
                <a16:creationId xmlns:a16="http://schemas.microsoft.com/office/drawing/2014/main" id="{15BB2A77-EBE4-4D34-9B93-32835E30E3D0}"/>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9" name="Textplatzhalter 7">
            <a:extLst>
              <a:ext uri="{FF2B5EF4-FFF2-40B4-BE49-F238E27FC236}">
                <a16:creationId xmlns:a16="http://schemas.microsoft.com/office/drawing/2014/main" id="{2768959A-BE35-4BEF-8FAC-1CC5AB34FA98}"/>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0116729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titel_zwei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Teile der Schriften weiß sind</a:t>
            </a:r>
          </a:p>
        </p:txBody>
      </p:sp>
      <p:sp>
        <p:nvSpPr>
          <p:cNvPr id="9" name="Textplatzhalter 2">
            <a:extLst>
              <a:ext uri="{FF2B5EF4-FFF2-40B4-BE49-F238E27FC236}">
                <a16:creationId xmlns:a16="http://schemas.microsoft.com/office/drawing/2014/main" id="{6580C541-55FB-472F-95FE-70066E88C917}"/>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0" name="Textplatzhalter 2">
            <a:extLst>
              <a:ext uri="{FF2B5EF4-FFF2-40B4-BE49-F238E27FC236}">
                <a16:creationId xmlns:a16="http://schemas.microsoft.com/office/drawing/2014/main" id="{F3B97243-9799-4621-A9D6-8034288F4A7C}"/>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1" name="Textplatzhalter 7">
            <a:extLst>
              <a:ext uri="{FF2B5EF4-FFF2-40B4-BE49-F238E27FC236}">
                <a16:creationId xmlns:a16="http://schemas.microsoft.com/office/drawing/2014/main" id="{F6575B4E-6C08-46E6-AB7A-47AF83904B16}"/>
              </a:ext>
            </a:extLst>
          </p:cNvPr>
          <p:cNvSpPr>
            <a:spLocks noGrp="1"/>
          </p:cNvSpPr>
          <p:nvPr>
            <p:ph type="body" sz="quarter" idx="18" hasCustomPrompt="1"/>
          </p:nvPr>
        </p:nvSpPr>
        <p:spPr>
          <a:xfrm>
            <a:off x="689721" y="5851832"/>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33770686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59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9" r:id="rId3"/>
    <p:sldLayoutId id="2147483667" r:id="rId4"/>
    <p:sldLayoutId id="2147483693" r:id="rId5"/>
    <p:sldLayoutId id="2147483689" r:id="rId6"/>
    <p:sldLayoutId id="2147483665" r:id="rId7"/>
    <p:sldLayoutId id="2147483685" r:id="rId8"/>
    <p:sldLayoutId id="2147483666" r:id="rId9"/>
    <p:sldLayoutId id="2147483686" r:id="rId10"/>
    <p:sldLayoutId id="2147483655" r:id="rId11"/>
    <p:sldLayoutId id="2147483651" r:id="rId12"/>
    <p:sldLayoutId id="2147483649" r:id="rId13"/>
    <p:sldLayoutId id="2147483660" r:id="rId14"/>
    <p:sldLayoutId id="2147483650" r:id="rId15"/>
    <p:sldLayoutId id="2147483688" r:id="rId16"/>
    <p:sldLayoutId id="2147483661" r:id="rId17"/>
    <p:sldLayoutId id="2147483663" r:id="rId18"/>
    <p:sldLayoutId id="2147483664" r:id="rId19"/>
    <p:sldLayoutId id="2147483652" r:id="rId20"/>
    <p:sldLayoutId id="2147483662" r:id="rId21"/>
    <p:sldLayoutId id="2147483669" r:id="rId22"/>
    <p:sldLayoutId id="2147483695" r:id="rId23"/>
    <p:sldLayoutId id="2147483694" r:id="rId24"/>
    <p:sldLayoutId id="2147483653" r:id="rId25"/>
    <p:sldLayoutId id="2147483668" r:id="rId26"/>
    <p:sldLayoutId id="2147483698" r:id="rId27"/>
    <p:sldLayoutId id="2147483654" r:id="rId28"/>
    <p:sldLayoutId id="2147483697" r:id="rId29"/>
    <p:sldLayoutId id="2147483690" r:id="rId30"/>
    <p:sldLayoutId id="2147483691" r:id="rId31"/>
    <p:sldLayoutId id="2147483692" r:id="rId32"/>
    <p:sldLayoutId id="2147483656" r:id="rId33"/>
    <p:sldLayoutId id="2147483670" r:id="rId34"/>
    <p:sldLayoutId id="2147483671" r:id="rId35"/>
    <p:sldLayoutId id="2147483672" r:id="rId36"/>
    <p:sldLayoutId id="2147483657" r:id="rId37"/>
    <p:sldLayoutId id="2147483676" r:id="rId38"/>
    <p:sldLayoutId id="2147483684" r:id="rId39"/>
    <p:sldLayoutId id="2147483658" r:id="rId40"/>
    <p:sldLayoutId id="2147483659" r:id="rId41"/>
    <p:sldLayoutId id="2147483673" r:id="rId42"/>
    <p:sldLayoutId id="2147483683" r:id="rId43"/>
    <p:sldLayoutId id="2147483677" r:id="rId44"/>
    <p:sldLayoutId id="2147483674" r:id="rId45"/>
    <p:sldLayoutId id="2147483675" r:id="rId46"/>
  </p:sldLayoutIdLst>
  <p:hf hdr="0" ftr="0" dt="0"/>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userDrawn="1">
          <p15:clr>
            <a:srgbClr val="A4A3A4"/>
          </p15:clr>
        </p15:guide>
        <p15:guide id="2" pos="506" userDrawn="1">
          <p15:clr>
            <a:srgbClr val="A4A3A4"/>
          </p15:clr>
        </p15:guide>
        <p15:guide id="3" pos="143" userDrawn="1">
          <p15:clr>
            <a:srgbClr val="A4A3A4"/>
          </p15:clr>
        </p15:guide>
        <p15:guide id="4" pos="3636" userDrawn="1">
          <p15:clr>
            <a:srgbClr val="A4A3A4"/>
          </p15:clr>
        </p15:guide>
        <p15:guide id="5" pos="3908" userDrawn="1">
          <p15:clr>
            <a:srgbClr val="A4A3A4"/>
          </p15:clr>
        </p15:guide>
        <p15:guide id="6" pos="4906" userDrawn="1">
          <p15:clr>
            <a:srgbClr val="A4A3A4"/>
          </p15:clr>
        </p15:guide>
        <p15:guide id="7" pos="5178" userDrawn="1">
          <p15:clr>
            <a:srgbClr val="A4A3A4"/>
          </p15:clr>
        </p15:guide>
        <p15:guide id="8" pos="6652" userDrawn="1">
          <p15:clr>
            <a:srgbClr val="A4A3A4"/>
          </p15:clr>
        </p15:guide>
        <p15:guide id="9" orient="horz" pos="1117" userDrawn="1">
          <p15:clr>
            <a:srgbClr val="A4A3A4"/>
          </p15:clr>
        </p15:guide>
        <p15:guide id="10" orient="horz" pos="2047" userDrawn="1">
          <p15:clr>
            <a:srgbClr val="A4A3A4"/>
          </p15:clr>
        </p15:guide>
        <p15:guide id="11" orient="horz" pos="2840" userDrawn="1">
          <p15:clr>
            <a:srgbClr val="A4A3A4"/>
          </p15:clr>
        </p15:guide>
        <p15:guide id="12" orient="horz" pos="3680" userDrawn="1">
          <p15:clr>
            <a:srgbClr val="A4A3A4"/>
          </p15:clr>
        </p15:guide>
        <p15:guide id="13" orient="horz" pos="4133" userDrawn="1">
          <p15:clr>
            <a:srgbClr val="A4A3A4"/>
          </p15:clr>
        </p15:guide>
        <p15:guide id="14" pos="41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29.xml"/></Relationships>
</file>

<file path=ppt/slides/_rels/slide1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31.xml"/></Relationships>
</file>

<file path=ppt/slides/_rels/slide1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3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37.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39.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chart" Target="../charts/chart4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2000" b="-12000"/>
          </a:stretch>
        </a:blip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06B097-6E8F-430B-8CBA-583DB4024D54}"/>
              </a:ext>
            </a:extLst>
          </p:cNvPr>
          <p:cNvSpPr>
            <a:spLocks noGrp="1"/>
          </p:cNvSpPr>
          <p:nvPr>
            <p:ph type="body" sz="quarter" idx="10"/>
          </p:nvPr>
        </p:nvSpPr>
        <p:spPr>
          <a:xfrm>
            <a:off x="83132" y="4868838"/>
            <a:ext cx="7100615" cy="1648800"/>
          </a:xfrm>
        </p:spPr>
        <p:txBody>
          <a:bodyPr/>
          <a:lstStyle/>
          <a:p>
            <a:r>
              <a:rPr lang="en-US" dirty="0"/>
              <a:t>agof facts &amp; figures #2/2021: </a:t>
            </a:r>
            <a:r>
              <a:rPr lang="de-DE" dirty="0"/>
              <a:t>Haustiere</a:t>
            </a:r>
          </a:p>
        </p:txBody>
      </p:sp>
    </p:spTree>
    <p:extLst>
      <p:ext uri="{BB962C8B-B14F-4D97-AF65-F5344CB8AC3E}">
        <p14:creationId xmlns:p14="http://schemas.microsoft.com/office/powerpoint/2010/main" val="138224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Ein und mehr Hunde im Haushalt (</a:t>
            </a:r>
            <a:r>
              <a:rPr lang="de-DE" dirty="0" err="1"/>
              <a:t>n</a:t>
            </a:r>
            <a:r>
              <a:rPr lang="de-DE" dirty="0"/>
              <a:t>=42.616), eine und mehr Katzen im Haushalt (</a:t>
            </a:r>
            <a:r>
              <a:rPr lang="de-DE" dirty="0" err="1"/>
              <a:t>n</a:t>
            </a:r>
            <a:r>
              <a:rPr lang="de-DE" dirty="0"/>
              <a:t>=34.795) / Tierhalter-Haftpflichtversicherung: Im Haushalt vorhanden/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40239"/>
            <a:ext cx="15371939" cy="702000"/>
          </a:xfrm>
        </p:spPr>
        <p:txBody>
          <a:bodyPr/>
          <a:lstStyle/>
          <a:p>
            <a:r>
              <a:rPr lang="de-DE" dirty="0"/>
              <a:t>Tierhalter-Haftpflichtversicherung: Im Haushalt vorhanden</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515073732"/>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772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BA6E2E-A1DB-498C-9B67-BAD756551D57}"/>
              </a:ext>
            </a:extLst>
          </p:cNvPr>
          <p:cNvSpPr>
            <a:spLocks noGrp="1"/>
          </p:cNvSpPr>
          <p:nvPr>
            <p:ph type="body" sz="quarter" idx="14"/>
          </p:nvPr>
        </p:nvSpPr>
        <p:spPr>
          <a:xfrm>
            <a:off x="-5113396" y="3270024"/>
            <a:ext cx="13586064" cy="1058024"/>
          </a:xfrm>
        </p:spPr>
        <p:txBody>
          <a:bodyPr/>
          <a:lstStyle/>
          <a:p>
            <a:r>
              <a:rPr lang="de-DE" dirty="0"/>
              <a:t>Tierfutter: genutzte Produkte </a:t>
            </a:r>
          </a:p>
        </p:txBody>
      </p:sp>
      <p:sp>
        <p:nvSpPr>
          <p:cNvPr id="3" name="Textplatzhalter 2">
            <a:extLst>
              <a:ext uri="{FF2B5EF4-FFF2-40B4-BE49-F238E27FC236}">
                <a16:creationId xmlns:a16="http://schemas.microsoft.com/office/drawing/2014/main" id="{3857DFB4-7CD1-47F5-8C1A-C6196D0B7FDD}"/>
              </a:ext>
            </a:extLst>
          </p:cNvPr>
          <p:cNvSpPr>
            <a:spLocks noGrp="1"/>
          </p:cNvSpPr>
          <p:nvPr>
            <p:ph type="body" sz="quarter" idx="15"/>
          </p:nvPr>
        </p:nvSpPr>
        <p:spPr>
          <a:xfrm>
            <a:off x="-3212338" y="4519468"/>
            <a:ext cx="11997109" cy="1058024"/>
          </a:xfrm>
        </p:spPr>
        <p:txBody>
          <a:bodyPr/>
          <a:lstStyle/>
          <a:p>
            <a:r>
              <a:rPr lang="de-DE" dirty="0"/>
              <a:t>und Verwendungsfrequenzen</a:t>
            </a:r>
          </a:p>
        </p:txBody>
      </p:sp>
    </p:spTree>
    <p:extLst>
      <p:ext uri="{BB962C8B-B14F-4D97-AF65-F5344CB8AC3E}">
        <p14:creationId xmlns:p14="http://schemas.microsoft.com/office/powerpoint/2010/main" val="381580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 Verwendung Tierfutter im Haushalt: “Ja, Verwender“ / Angaben in Prozent / mit b4p-Merkmalen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3" y="340239"/>
            <a:ext cx="12026856" cy="702000"/>
          </a:xfrm>
        </p:spPr>
        <p:txBody>
          <a:bodyPr/>
          <a:lstStyle/>
          <a:p>
            <a:r>
              <a:rPr lang="de-DE" dirty="0"/>
              <a:t>Generelle Verwendung Tierfutter</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2444842966"/>
              </p:ext>
            </p:extLst>
          </p:nvPr>
        </p:nvGraphicFramePr>
        <p:xfrm>
          <a:off x="701147"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660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 Persönlich für die Tierversorgung zuständig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3491851" cy="702000"/>
          </a:xfrm>
        </p:spPr>
        <p:txBody>
          <a:bodyPr/>
          <a:lstStyle/>
          <a:p>
            <a:r>
              <a:rPr lang="de-DE" dirty="0"/>
              <a:t>Persönlich für die Tierversorgung zuständig</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647638778"/>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251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Statement „Ich lege Wert auf Markenartikel“: trifft von und ganz bzw. überwiegend zu (</a:t>
            </a:r>
            <a:r>
              <a:rPr lang="de-DE" dirty="0" err="1"/>
              <a:t>n</a:t>
            </a:r>
            <a:r>
              <a:rPr lang="de-DE" dirty="0"/>
              <a:t>=80.907) / Verwendungsfrequenz Hundefutter trocken im Paket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40239"/>
            <a:ext cx="16054845" cy="702000"/>
          </a:xfrm>
        </p:spPr>
        <p:txBody>
          <a:bodyPr/>
          <a:lstStyle/>
          <a:p>
            <a:r>
              <a:rPr lang="de-DE" dirty="0"/>
              <a:t>Verwendungsfrequenz Tierfutter: Hundefutter trocken im Paket</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959020307"/>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887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Statement „Ich lege Wert auf Markenartikel“: trifft von und ganz bzw. überwiegend zu (</a:t>
            </a:r>
            <a:r>
              <a:rPr lang="de-DE" dirty="0" err="1"/>
              <a:t>n</a:t>
            </a:r>
            <a:r>
              <a:rPr lang="de-DE" dirty="0"/>
              <a:t>=80.907) / Verwendungsfrequenz Hundefutter nass in Dosen /Schalen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40239"/>
            <a:ext cx="15649731" cy="702000"/>
          </a:xfrm>
        </p:spPr>
        <p:txBody>
          <a:bodyPr/>
          <a:lstStyle/>
          <a:p>
            <a:r>
              <a:rPr lang="de-DE" dirty="0"/>
              <a:t>Verwendung Tierfutter: Hundefutter nass in Dosen / Schalen</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2458802089"/>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8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Statement „Ich lege Wert auf Markenartikel“: trifft von und ganz bzw. überwiegend zu (</a:t>
            </a:r>
            <a:r>
              <a:rPr lang="de-DE" dirty="0" err="1"/>
              <a:t>n</a:t>
            </a:r>
            <a:r>
              <a:rPr lang="de-DE" dirty="0"/>
              <a:t>=80.907) / Verwendungsfrequenz Katzenfutter trocken im Paket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4677458" cy="702000"/>
          </a:xfrm>
        </p:spPr>
        <p:txBody>
          <a:bodyPr/>
          <a:lstStyle/>
          <a:p>
            <a:r>
              <a:rPr lang="de-DE" dirty="0"/>
              <a:t>Verwendung Tierfutter: Katzenfutter trocken im Paket</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2525236261"/>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720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Statement „Ich lege Wert auf Markenartikel“: trifft von und ganz bzw. überwiegend zu (</a:t>
            </a:r>
            <a:r>
              <a:rPr lang="de-DE" dirty="0" err="1"/>
              <a:t>n</a:t>
            </a:r>
            <a:r>
              <a:rPr lang="de-DE" dirty="0"/>
              <a:t>=80.907) / Verwendungsfrequenz Katzenfutter nass in Dosen/Schalen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5" y="340239"/>
            <a:ext cx="15533985" cy="702000"/>
          </a:xfrm>
        </p:spPr>
        <p:txBody>
          <a:bodyPr/>
          <a:lstStyle/>
          <a:p>
            <a:r>
              <a:rPr lang="de-DE" dirty="0"/>
              <a:t>Verwendung Tierfutter: Katzenfutter nass in Dosen / Schalen</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719492742"/>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33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Statement „Ich lege Wert auf Markenartikel“: trifft von und ganz bzw. überwiegend zu (</a:t>
            </a:r>
            <a:r>
              <a:rPr lang="de-DE" dirty="0" err="1"/>
              <a:t>n</a:t>
            </a:r>
            <a:r>
              <a:rPr lang="de-DE" dirty="0"/>
              <a:t>=80.907) / Verwendungsfrequenz Vogel-Markenfutter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3334795" cy="702000"/>
          </a:xfrm>
        </p:spPr>
        <p:txBody>
          <a:bodyPr/>
          <a:lstStyle/>
          <a:p>
            <a:r>
              <a:rPr lang="de-DE" dirty="0"/>
              <a:t>Verwendung Tierfutter: Vogel-Markenfutter</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000388173"/>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990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Statement „Ich lege Wert auf Markenartikel“: trifft von und ganz bzw. überwiegend zu (</a:t>
            </a:r>
            <a:r>
              <a:rPr lang="de-DE" dirty="0" err="1"/>
              <a:t>n</a:t>
            </a:r>
            <a:r>
              <a:rPr lang="de-DE" dirty="0"/>
              <a:t>=80.907) / Verwendungsfrequenz Markenfutter für Nagetiere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4376516" cy="702000"/>
          </a:xfrm>
        </p:spPr>
        <p:txBody>
          <a:bodyPr/>
          <a:lstStyle/>
          <a:p>
            <a:r>
              <a:rPr lang="de-DE" dirty="0"/>
              <a:t>Verwendung Tierfutter: Markenfutter für Nagetiere</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4279761840"/>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921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BA6E2E-A1DB-498C-9B67-BAD756551D57}"/>
              </a:ext>
            </a:extLst>
          </p:cNvPr>
          <p:cNvSpPr>
            <a:spLocks noGrp="1"/>
          </p:cNvSpPr>
          <p:nvPr>
            <p:ph type="body" sz="quarter" idx="14"/>
          </p:nvPr>
        </p:nvSpPr>
        <p:spPr>
          <a:xfrm>
            <a:off x="-5189597" y="3259138"/>
            <a:ext cx="12091140" cy="1058024"/>
          </a:xfrm>
        </p:spPr>
        <p:txBody>
          <a:bodyPr/>
          <a:lstStyle/>
          <a:p>
            <a:r>
              <a:rPr lang="de-DE" dirty="0"/>
              <a:t>Vorhandene Haustiere</a:t>
            </a:r>
          </a:p>
        </p:txBody>
      </p:sp>
      <p:sp>
        <p:nvSpPr>
          <p:cNvPr id="3" name="Textplatzhalter 2">
            <a:extLst>
              <a:ext uri="{FF2B5EF4-FFF2-40B4-BE49-F238E27FC236}">
                <a16:creationId xmlns:a16="http://schemas.microsoft.com/office/drawing/2014/main" id="{3857DFB4-7CD1-47F5-8C1A-C6196D0B7FDD}"/>
              </a:ext>
            </a:extLst>
          </p:cNvPr>
          <p:cNvSpPr>
            <a:spLocks noGrp="1"/>
          </p:cNvSpPr>
          <p:nvPr>
            <p:ph type="body" sz="quarter" idx="15"/>
          </p:nvPr>
        </p:nvSpPr>
        <p:spPr>
          <a:xfrm>
            <a:off x="-3114365" y="4519468"/>
            <a:ext cx="9449852" cy="1058024"/>
          </a:xfrm>
        </p:spPr>
        <p:txBody>
          <a:bodyPr/>
          <a:lstStyle/>
          <a:p>
            <a:r>
              <a:rPr lang="de-DE" dirty="0"/>
              <a:t>und Versicherungen</a:t>
            </a:r>
          </a:p>
        </p:txBody>
      </p:sp>
    </p:spTree>
    <p:extLst>
      <p:ext uri="{BB962C8B-B14F-4D97-AF65-F5344CB8AC3E}">
        <p14:creationId xmlns:p14="http://schemas.microsoft.com/office/powerpoint/2010/main" val="300440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BA6E2E-A1DB-498C-9B67-BAD756551D57}"/>
              </a:ext>
            </a:extLst>
          </p:cNvPr>
          <p:cNvSpPr>
            <a:spLocks noGrp="1"/>
          </p:cNvSpPr>
          <p:nvPr>
            <p:ph type="body" sz="quarter" idx="14"/>
          </p:nvPr>
        </p:nvSpPr>
        <p:spPr>
          <a:xfrm>
            <a:off x="-5189598" y="3259138"/>
            <a:ext cx="12030235" cy="1058024"/>
          </a:xfrm>
        </p:spPr>
        <p:txBody>
          <a:bodyPr/>
          <a:lstStyle/>
          <a:p>
            <a:r>
              <a:rPr lang="de-DE" dirty="0"/>
              <a:t>Umsatz-/Marktsituation</a:t>
            </a:r>
          </a:p>
        </p:txBody>
      </p:sp>
      <p:sp>
        <p:nvSpPr>
          <p:cNvPr id="3" name="Textplatzhalter 2">
            <a:extLst>
              <a:ext uri="{FF2B5EF4-FFF2-40B4-BE49-F238E27FC236}">
                <a16:creationId xmlns:a16="http://schemas.microsoft.com/office/drawing/2014/main" id="{3857DFB4-7CD1-47F5-8C1A-C6196D0B7FDD}"/>
              </a:ext>
            </a:extLst>
          </p:cNvPr>
          <p:cNvSpPr>
            <a:spLocks noGrp="1"/>
          </p:cNvSpPr>
          <p:nvPr>
            <p:ph type="body" sz="quarter" idx="15"/>
          </p:nvPr>
        </p:nvSpPr>
        <p:spPr>
          <a:xfrm>
            <a:off x="-3114365" y="4519468"/>
            <a:ext cx="6621494" cy="1058024"/>
          </a:xfrm>
        </p:spPr>
        <p:txBody>
          <a:bodyPr/>
          <a:lstStyle/>
          <a:p>
            <a:r>
              <a:rPr lang="de-DE" dirty="0"/>
              <a:t>Tierfutter</a:t>
            </a:r>
          </a:p>
        </p:txBody>
      </p:sp>
    </p:spTree>
    <p:extLst>
      <p:ext uri="{BB962C8B-B14F-4D97-AF65-F5344CB8AC3E}">
        <p14:creationId xmlns:p14="http://schemas.microsoft.com/office/powerpoint/2010/main" val="410048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89334" y="362583"/>
            <a:ext cx="8803748" cy="702000"/>
          </a:xfrm>
        </p:spPr>
        <p:txBody>
          <a:bodyPr/>
          <a:lstStyle/>
          <a:p>
            <a:r>
              <a:rPr lang="de-DE" dirty="0"/>
              <a:t>Statista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pic>
        <p:nvPicPr>
          <p:cNvPr id="4" name="Grafik 3">
            <a:extLst>
              <a:ext uri="{FF2B5EF4-FFF2-40B4-BE49-F238E27FC236}">
                <a16:creationId xmlns:a16="http://schemas.microsoft.com/office/drawing/2014/main" id="{873B0A03-F124-FF4D-8B6F-2E5A30A46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584"/>
            <a:ext cx="10299406" cy="5793416"/>
          </a:xfrm>
          <a:prstGeom prst="rect">
            <a:avLst/>
          </a:prstGeom>
        </p:spPr>
      </p:pic>
    </p:spTree>
    <p:extLst>
      <p:ext uri="{BB962C8B-B14F-4D97-AF65-F5344CB8AC3E}">
        <p14:creationId xmlns:p14="http://schemas.microsoft.com/office/powerpoint/2010/main" val="371767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89334" y="362583"/>
            <a:ext cx="8803748" cy="702000"/>
          </a:xfrm>
        </p:spPr>
        <p:txBody>
          <a:bodyPr/>
          <a:lstStyle/>
          <a:p>
            <a:r>
              <a:rPr lang="de-DE" dirty="0"/>
              <a:t>Statista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pic>
        <p:nvPicPr>
          <p:cNvPr id="3" name="Grafik 2">
            <a:extLst>
              <a:ext uri="{FF2B5EF4-FFF2-40B4-BE49-F238E27FC236}">
                <a16:creationId xmlns:a16="http://schemas.microsoft.com/office/drawing/2014/main" id="{AABC5810-6B42-B947-8C8D-597D7347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33" y="1238491"/>
            <a:ext cx="7887030" cy="5619509"/>
          </a:xfrm>
          <a:prstGeom prst="rect">
            <a:avLst/>
          </a:prstGeom>
        </p:spPr>
      </p:pic>
    </p:spTree>
    <p:extLst>
      <p:ext uri="{BB962C8B-B14F-4D97-AF65-F5344CB8AC3E}">
        <p14:creationId xmlns:p14="http://schemas.microsoft.com/office/powerpoint/2010/main" val="417893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89334" y="362583"/>
            <a:ext cx="8803748" cy="702000"/>
          </a:xfrm>
        </p:spPr>
        <p:txBody>
          <a:bodyPr/>
          <a:lstStyle/>
          <a:p>
            <a:r>
              <a:rPr lang="de-DE" dirty="0"/>
              <a:t>Statista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pic>
        <p:nvPicPr>
          <p:cNvPr id="3" name="Grafik 2">
            <a:extLst>
              <a:ext uri="{FF2B5EF4-FFF2-40B4-BE49-F238E27FC236}">
                <a16:creationId xmlns:a16="http://schemas.microsoft.com/office/drawing/2014/main" id="{4D2AC820-5202-0C49-A3FE-A49E1DDF3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85" y="1119205"/>
            <a:ext cx="7649082" cy="5688957"/>
          </a:xfrm>
          <a:prstGeom prst="rect">
            <a:avLst/>
          </a:prstGeom>
        </p:spPr>
      </p:pic>
    </p:spTree>
    <p:extLst>
      <p:ext uri="{BB962C8B-B14F-4D97-AF65-F5344CB8AC3E}">
        <p14:creationId xmlns:p14="http://schemas.microsoft.com/office/powerpoint/2010/main" val="3589219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89334" y="362583"/>
            <a:ext cx="8803748" cy="702000"/>
          </a:xfrm>
        </p:spPr>
        <p:txBody>
          <a:bodyPr/>
          <a:lstStyle/>
          <a:p>
            <a:r>
              <a:rPr lang="de-DE" dirty="0"/>
              <a:t>Statista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pic>
        <p:nvPicPr>
          <p:cNvPr id="3" name="Grafik 2">
            <a:extLst>
              <a:ext uri="{FF2B5EF4-FFF2-40B4-BE49-F238E27FC236}">
                <a16:creationId xmlns:a16="http://schemas.microsoft.com/office/drawing/2014/main" id="{CB4060C8-990D-6F41-B9A2-57899CB78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36" y="1169043"/>
            <a:ext cx="7649082" cy="5688957"/>
          </a:xfrm>
          <a:prstGeom prst="rect">
            <a:avLst/>
          </a:prstGeom>
        </p:spPr>
      </p:pic>
    </p:spTree>
    <p:extLst>
      <p:ext uri="{BB962C8B-B14F-4D97-AF65-F5344CB8AC3E}">
        <p14:creationId xmlns:p14="http://schemas.microsoft.com/office/powerpoint/2010/main" val="318916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89334" y="362583"/>
            <a:ext cx="8803748" cy="702000"/>
          </a:xfrm>
        </p:spPr>
        <p:txBody>
          <a:bodyPr/>
          <a:lstStyle/>
          <a:p>
            <a:r>
              <a:rPr lang="de-DE" dirty="0"/>
              <a:t>Statista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pic>
        <p:nvPicPr>
          <p:cNvPr id="3" name="Grafik 2">
            <a:extLst>
              <a:ext uri="{FF2B5EF4-FFF2-40B4-BE49-F238E27FC236}">
                <a16:creationId xmlns:a16="http://schemas.microsoft.com/office/drawing/2014/main" id="{370F31CC-D3BE-464B-8756-B680D40EC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36" y="1157468"/>
            <a:ext cx="7555706" cy="5619509"/>
          </a:xfrm>
          <a:prstGeom prst="rect">
            <a:avLst/>
          </a:prstGeom>
        </p:spPr>
      </p:pic>
    </p:spTree>
    <p:extLst>
      <p:ext uri="{BB962C8B-B14F-4D97-AF65-F5344CB8AC3E}">
        <p14:creationId xmlns:p14="http://schemas.microsoft.com/office/powerpoint/2010/main" val="2482341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89334" y="362583"/>
            <a:ext cx="8803748" cy="702000"/>
          </a:xfrm>
        </p:spPr>
        <p:txBody>
          <a:bodyPr/>
          <a:lstStyle/>
          <a:p>
            <a:r>
              <a:rPr lang="de-DE" dirty="0"/>
              <a:t>Statista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pic>
        <p:nvPicPr>
          <p:cNvPr id="4" name="Grafik 3">
            <a:extLst>
              <a:ext uri="{FF2B5EF4-FFF2-40B4-BE49-F238E27FC236}">
                <a16:creationId xmlns:a16="http://schemas.microsoft.com/office/drawing/2014/main" id="{C7766F4F-0358-7249-A059-7DDEF54F6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61" y="1064583"/>
            <a:ext cx="7577436" cy="5635671"/>
          </a:xfrm>
          <a:prstGeom prst="rect">
            <a:avLst/>
          </a:prstGeom>
        </p:spPr>
      </p:pic>
    </p:spTree>
    <p:extLst>
      <p:ext uri="{BB962C8B-B14F-4D97-AF65-F5344CB8AC3E}">
        <p14:creationId xmlns:p14="http://schemas.microsoft.com/office/powerpoint/2010/main" val="2439889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89334" y="362583"/>
            <a:ext cx="8803748" cy="702000"/>
          </a:xfrm>
        </p:spPr>
        <p:txBody>
          <a:bodyPr/>
          <a:lstStyle/>
          <a:p>
            <a:r>
              <a:rPr lang="de-DE" dirty="0"/>
              <a:t>Statista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pic>
        <p:nvPicPr>
          <p:cNvPr id="3" name="Grafik 2">
            <a:extLst>
              <a:ext uri="{FF2B5EF4-FFF2-40B4-BE49-F238E27FC236}">
                <a16:creationId xmlns:a16="http://schemas.microsoft.com/office/drawing/2014/main" id="{B16D9A59-8683-5D49-804B-D408021DA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99" y="1127194"/>
            <a:ext cx="7705351" cy="5730806"/>
          </a:xfrm>
          <a:prstGeom prst="rect">
            <a:avLst/>
          </a:prstGeom>
        </p:spPr>
      </p:pic>
    </p:spTree>
    <p:extLst>
      <p:ext uri="{BB962C8B-B14F-4D97-AF65-F5344CB8AC3E}">
        <p14:creationId xmlns:p14="http://schemas.microsoft.com/office/powerpoint/2010/main" val="155178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BA6E2E-A1DB-498C-9B67-BAD756551D57}"/>
              </a:ext>
            </a:extLst>
          </p:cNvPr>
          <p:cNvSpPr>
            <a:spLocks noGrp="1"/>
          </p:cNvSpPr>
          <p:nvPr>
            <p:ph type="body" sz="quarter" idx="14"/>
          </p:nvPr>
        </p:nvSpPr>
        <p:spPr>
          <a:xfrm>
            <a:off x="-5189597" y="3259138"/>
            <a:ext cx="11183997" cy="1058024"/>
          </a:xfrm>
        </p:spPr>
        <p:txBody>
          <a:bodyPr/>
          <a:lstStyle/>
          <a:p>
            <a:r>
              <a:rPr lang="de-DE" dirty="0"/>
              <a:t>Interessen, Verhalten, </a:t>
            </a:r>
          </a:p>
        </p:txBody>
      </p:sp>
      <p:sp>
        <p:nvSpPr>
          <p:cNvPr id="3" name="Textplatzhalter 2">
            <a:extLst>
              <a:ext uri="{FF2B5EF4-FFF2-40B4-BE49-F238E27FC236}">
                <a16:creationId xmlns:a16="http://schemas.microsoft.com/office/drawing/2014/main" id="{3857DFB4-7CD1-47F5-8C1A-C6196D0B7FDD}"/>
              </a:ext>
            </a:extLst>
          </p:cNvPr>
          <p:cNvSpPr>
            <a:spLocks noGrp="1"/>
          </p:cNvSpPr>
          <p:nvPr>
            <p:ph type="body" sz="quarter" idx="15"/>
          </p:nvPr>
        </p:nvSpPr>
        <p:spPr>
          <a:xfrm>
            <a:off x="-3114366" y="4519468"/>
            <a:ext cx="11450403" cy="1058024"/>
          </a:xfrm>
        </p:spPr>
        <p:txBody>
          <a:bodyPr/>
          <a:lstStyle/>
          <a:p>
            <a:r>
              <a:rPr lang="de-DE" dirty="0"/>
              <a:t>und persönliche Einstellungen</a:t>
            </a:r>
          </a:p>
        </p:txBody>
      </p:sp>
    </p:spTree>
    <p:extLst>
      <p:ext uri="{BB962C8B-B14F-4D97-AF65-F5344CB8AC3E}">
        <p14:creationId xmlns:p14="http://schemas.microsoft.com/office/powerpoint/2010/main" val="1146068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Ein und mehr Hunde im Haushalt (</a:t>
            </a:r>
            <a:r>
              <a:rPr lang="de-DE" dirty="0" err="1"/>
              <a:t>n</a:t>
            </a:r>
            <a:r>
              <a:rPr lang="de-DE" dirty="0"/>
              <a:t>=42.616), eine und mehr Katzen im Haushalt (</a:t>
            </a:r>
            <a:r>
              <a:rPr lang="de-DE" dirty="0" err="1"/>
              <a:t>n</a:t>
            </a:r>
            <a:r>
              <a:rPr lang="de-DE" dirty="0"/>
              <a:t>=34.795 / Produktinteresse „bin sehr stark/stark interessiert“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0568039" cy="702000"/>
          </a:xfrm>
        </p:spPr>
        <p:txBody>
          <a:bodyPr/>
          <a:lstStyle/>
          <a:p>
            <a:r>
              <a:rPr lang="de-DE" dirty="0"/>
              <a:t>Produktinteresse</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extLst>
              <p:ext uri="{D42A27DB-BD31-4B8C-83A1-F6EECF244321}">
                <p14:modId xmlns:p14="http://schemas.microsoft.com/office/powerpoint/2010/main" val="1854718122"/>
              </p:ext>
            </p:extLst>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435242441"/>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08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89334" y="362583"/>
            <a:ext cx="8803748" cy="702000"/>
          </a:xfrm>
        </p:spPr>
        <p:txBody>
          <a:bodyPr/>
          <a:lstStyle/>
          <a:p>
            <a:r>
              <a:rPr lang="de-DE" dirty="0"/>
              <a:t>Statista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pic>
        <p:nvPicPr>
          <p:cNvPr id="6" name="Grafik 5">
            <a:extLst>
              <a:ext uri="{FF2B5EF4-FFF2-40B4-BE49-F238E27FC236}">
                <a16:creationId xmlns:a16="http://schemas.microsoft.com/office/drawing/2014/main" id="{A4C6D275-BEC7-2D44-8077-981B0EC3D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2488"/>
            <a:ext cx="10232020" cy="5755511"/>
          </a:xfrm>
          <a:prstGeom prst="rect">
            <a:avLst/>
          </a:prstGeom>
        </p:spPr>
      </p:pic>
    </p:spTree>
    <p:extLst>
      <p:ext uri="{BB962C8B-B14F-4D97-AF65-F5344CB8AC3E}">
        <p14:creationId xmlns:p14="http://schemas.microsoft.com/office/powerpoint/2010/main" val="953688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Ein und mehr Hunde im Haushalt (</a:t>
            </a:r>
            <a:r>
              <a:rPr lang="de-DE" dirty="0" err="1"/>
              <a:t>n</a:t>
            </a:r>
            <a:r>
              <a:rPr lang="de-DE" dirty="0"/>
              <a:t>=42.616), eine und mehr Katzen im Haushalt (</a:t>
            </a:r>
            <a:r>
              <a:rPr lang="de-DE" dirty="0" err="1"/>
              <a:t>n</a:t>
            </a:r>
            <a:r>
              <a:rPr lang="de-DE" dirty="0"/>
              <a:t>=34.795) / Statements zur persönlichen Lebenssituation: „trifft von und ganz / trifft eher zu“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2846591" cy="702000"/>
          </a:xfrm>
        </p:spPr>
        <p:txBody>
          <a:bodyPr/>
          <a:lstStyle/>
          <a:p>
            <a:r>
              <a:rPr lang="de-DE" dirty="0"/>
              <a:t>Statements persönliche Lebenssituation</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87647565"/>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838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Ein und mehr Hunde im Haushalt (</a:t>
            </a:r>
            <a:r>
              <a:rPr lang="de-DE" dirty="0" err="1"/>
              <a:t>n</a:t>
            </a:r>
            <a:r>
              <a:rPr lang="de-DE" dirty="0"/>
              <a:t>=42.616), eine und mehr Katzen im Haushalt (</a:t>
            </a:r>
            <a:r>
              <a:rPr lang="de-DE" dirty="0" err="1"/>
              <a:t>n</a:t>
            </a:r>
            <a:r>
              <a:rPr lang="de-DE" dirty="0"/>
              <a:t>=34.795) / Statements zur persönlichen Lebenssituation: „trifft von und ganz / trifft eher zu“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3844081" cy="702000"/>
          </a:xfrm>
        </p:spPr>
        <p:txBody>
          <a:bodyPr/>
          <a:lstStyle/>
          <a:p>
            <a:r>
              <a:rPr lang="de-DE" dirty="0"/>
              <a:t>Statements Ernährung / Körperpflegeprodukte</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3384530771"/>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588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Ein und mehr Hunde im Haushalt (</a:t>
            </a:r>
            <a:r>
              <a:rPr lang="de-DE" dirty="0" err="1"/>
              <a:t>n</a:t>
            </a:r>
            <a:r>
              <a:rPr lang="de-DE" dirty="0"/>
              <a:t>=42.616), eine und mehr Katzen im Haushalt (</a:t>
            </a:r>
            <a:r>
              <a:rPr lang="de-DE" dirty="0" err="1"/>
              <a:t>n</a:t>
            </a:r>
            <a:r>
              <a:rPr lang="de-DE" dirty="0"/>
              <a:t>=34.795) / Kaufanteil Bioprodukte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0730491" cy="702000"/>
          </a:xfrm>
        </p:spPr>
        <p:txBody>
          <a:bodyPr/>
          <a:lstStyle/>
          <a:p>
            <a:r>
              <a:rPr lang="de-DE" dirty="0"/>
              <a:t>Bioprodukte Kaufanteil</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804436717"/>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9874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BA6E2E-A1DB-498C-9B67-BAD756551D57}"/>
              </a:ext>
            </a:extLst>
          </p:cNvPr>
          <p:cNvSpPr>
            <a:spLocks noGrp="1"/>
          </p:cNvSpPr>
          <p:nvPr>
            <p:ph type="body" sz="quarter" idx="14"/>
          </p:nvPr>
        </p:nvSpPr>
        <p:spPr>
          <a:xfrm>
            <a:off x="-5097001" y="3259138"/>
            <a:ext cx="11343421" cy="1058024"/>
          </a:xfrm>
        </p:spPr>
        <p:txBody>
          <a:bodyPr/>
          <a:lstStyle/>
          <a:p>
            <a:r>
              <a:rPr lang="de-DE" dirty="0"/>
              <a:t>Werbeinvestitionen</a:t>
            </a:r>
          </a:p>
        </p:txBody>
      </p:sp>
      <p:sp>
        <p:nvSpPr>
          <p:cNvPr id="3" name="Textplatzhalter 2">
            <a:extLst>
              <a:ext uri="{FF2B5EF4-FFF2-40B4-BE49-F238E27FC236}">
                <a16:creationId xmlns:a16="http://schemas.microsoft.com/office/drawing/2014/main" id="{3857DFB4-7CD1-47F5-8C1A-C6196D0B7FDD}"/>
              </a:ext>
            </a:extLst>
          </p:cNvPr>
          <p:cNvSpPr>
            <a:spLocks noGrp="1"/>
          </p:cNvSpPr>
          <p:nvPr>
            <p:ph type="body" sz="quarter" idx="15"/>
          </p:nvPr>
        </p:nvSpPr>
        <p:spPr>
          <a:xfrm>
            <a:off x="-3114365" y="4519468"/>
            <a:ext cx="10617134" cy="1058024"/>
          </a:xfrm>
        </p:spPr>
        <p:txBody>
          <a:bodyPr/>
          <a:lstStyle/>
          <a:p>
            <a:r>
              <a:rPr lang="de-DE" dirty="0"/>
              <a:t>Haustierbedarfsbranche</a:t>
            </a:r>
          </a:p>
        </p:txBody>
      </p:sp>
    </p:spTree>
    <p:extLst>
      <p:ext uri="{BB962C8B-B14F-4D97-AF65-F5344CB8AC3E}">
        <p14:creationId xmlns:p14="http://schemas.microsoft.com/office/powerpoint/2010/main" val="158044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701148" y="6078071"/>
            <a:ext cx="9391182" cy="483067"/>
          </a:xfrm>
        </p:spPr>
        <p:txBody>
          <a:bodyPr>
            <a:noAutofit/>
          </a:bodyPr>
          <a:lstStyle/>
          <a:p>
            <a:r>
              <a:rPr lang="de-DE" dirty="0"/>
              <a:t>agof </a:t>
            </a:r>
            <a:r>
              <a:rPr lang="de-DE" dirty="0" err="1"/>
              <a:t>facts</a:t>
            </a:r>
            <a:r>
              <a:rPr lang="de-DE" dirty="0"/>
              <a:t> &amp; </a:t>
            </a:r>
            <a:r>
              <a:rPr lang="de-DE" dirty="0" err="1"/>
              <a:t>figures</a:t>
            </a:r>
            <a:r>
              <a:rPr lang="de-DE" dirty="0"/>
              <a:t> „Haustiere“ #2/2021 // Quelle: Nielsen (Datenstand Mai 2021) / Spendings der Wirtschaftsgruppen Haustiernahrung, Tierpflege, Versicherungen / Werbespendings Above-</a:t>
            </a:r>
            <a:r>
              <a:rPr lang="de-DE" dirty="0" err="1"/>
              <a:t>the</a:t>
            </a:r>
            <a:r>
              <a:rPr lang="de-DE" dirty="0"/>
              <a:t>-line-Gattungen (Fernsehen, Zeitungen, Publikumszeitschriften, Fachzeitschriften, Radio, Plakat, Kino) sowie Digital (Desktop und Mobile) / Angaben für das Gesamtjahr 2020</a:t>
            </a:r>
          </a:p>
          <a:p>
            <a:pPr>
              <a:spcBef>
                <a:spcPts val="0"/>
              </a:spcBef>
            </a:pPr>
            <a:endParaRPr lang="de-DE" dirty="0"/>
          </a:p>
        </p:txBody>
      </p:sp>
      <p:sp>
        <p:nvSpPr>
          <p:cNvPr id="10" name="Textplatzhalter 9">
            <a:extLst>
              <a:ext uri="{FF2B5EF4-FFF2-40B4-BE49-F238E27FC236}">
                <a16:creationId xmlns:a16="http://schemas.microsoft.com/office/drawing/2014/main" id="{1542443C-407B-4DE2-9653-AE29DEEA5525}"/>
              </a:ext>
            </a:extLst>
          </p:cNvPr>
          <p:cNvSpPr>
            <a:spLocks noGrp="1"/>
          </p:cNvSpPr>
          <p:nvPr>
            <p:ph type="body" sz="quarter" idx="14"/>
          </p:nvPr>
        </p:nvSpPr>
        <p:spPr>
          <a:xfrm>
            <a:off x="-6489334" y="362583"/>
            <a:ext cx="15152688" cy="702000"/>
          </a:xfrm>
        </p:spPr>
        <p:txBody>
          <a:bodyPr/>
          <a:lstStyle/>
          <a:p>
            <a:r>
              <a:rPr lang="de-DE" dirty="0" err="1"/>
              <a:t>Mediamix</a:t>
            </a:r>
            <a:r>
              <a:rPr lang="de-DE" dirty="0"/>
              <a:t> Haustierbedarfsbranche im Gesamtjahr 2020</a:t>
            </a:r>
          </a:p>
        </p:txBody>
      </p:sp>
      <p:pic>
        <p:nvPicPr>
          <p:cNvPr id="3" name="Bildplatzhalter 2" descr="Ein Bild, das Text enthält.&#10;&#10;Automatisch generierte Beschreibung">
            <a:extLst>
              <a:ext uri="{FF2B5EF4-FFF2-40B4-BE49-F238E27FC236}">
                <a16:creationId xmlns:a16="http://schemas.microsoft.com/office/drawing/2014/main" id="{557D3CFC-9695-49A5-BF7D-90B61E52826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92" b="392"/>
          <a:stretch>
            <a:fillRect/>
          </a:stretch>
        </p:blipFill>
        <p:spPr/>
      </p:pic>
      <p:graphicFrame>
        <p:nvGraphicFramePr>
          <p:cNvPr id="7" name="Chart 6"/>
          <p:cNvGraphicFramePr/>
          <p:nvPr>
            <p:extLst>
              <p:ext uri="{D42A27DB-BD31-4B8C-83A1-F6EECF244321}">
                <p14:modId xmlns:p14="http://schemas.microsoft.com/office/powerpoint/2010/main" val="2130822395"/>
              </p:ext>
            </p:extLst>
          </p:nvPr>
        </p:nvGraphicFramePr>
        <p:xfrm>
          <a:off x="954708" y="1642207"/>
          <a:ext cx="6843257" cy="43384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153121" y="2763470"/>
            <a:ext cx="1939209" cy="2557110"/>
          </a:xfrm>
          <a:prstGeom prst="rect">
            <a:avLst/>
          </a:prstGeom>
          <a:noFill/>
        </p:spPr>
        <p:txBody>
          <a:bodyPr wrap="square" rtlCol="0">
            <a:spAutoFit/>
          </a:bodyPr>
          <a:lstStyle/>
          <a:p>
            <a:pPr algn="r" defTabSz="609585">
              <a:spcAft>
                <a:spcPts val="1067"/>
              </a:spcAft>
            </a:pPr>
            <a:r>
              <a:rPr lang="en-US" sz="1200" dirty="0">
                <a:solidFill>
                  <a:prstClr val="black"/>
                </a:solidFill>
                <a:latin typeface="Verdana"/>
                <a:cs typeface="Verdana"/>
              </a:rPr>
              <a:t>21.183.501 EUR</a:t>
            </a:r>
          </a:p>
          <a:p>
            <a:pPr algn="r" defTabSz="609585">
              <a:spcAft>
                <a:spcPts val="1067"/>
              </a:spcAft>
            </a:pPr>
            <a:r>
              <a:rPr lang="en-US" sz="1200" dirty="0">
                <a:solidFill>
                  <a:prstClr val="black"/>
                </a:solidFill>
                <a:latin typeface="Verdana"/>
                <a:cs typeface="Verdana"/>
              </a:rPr>
              <a:t>102.363.423 EUR</a:t>
            </a:r>
          </a:p>
          <a:p>
            <a:pPr algn="r" defTabSz="609585">
              <a:spcAft>
                <a:spcPts val="1067"/>
              </a:spcAft>
            </a:pPr>
            <a:r>
              <a:rPr lang="en-US" sz="1200" dirty="0">
                <a:solidFill>
                  <a:prstClr val="black"/>
                </a:solidFill>
                <a:latin typeface="Verdana"/>
                <a:cs typeface="Verdana"/>
              </a:rPr>
              <a:t>720.387 EUR</a:t>
            </a:r>
          </a:p>
          <a:p>
            <a:pPr algn="r" defTabSz="609585">
              <a:spcAft>
                <a:spcPts val="1067"/>
              </a:spcAft>
            </a:pPr>
            <a:r>
              <a:rPr lang="en-US" sz="1200" dirty="0">
                <a:solidFill>
                  <a:prstClr val="black"/>
                </a:solidFill>
                <a:latin typeface="Verdana"/>
                <a:cs typeface="Verdana"/>
              </a:rPr>
              <a:t>10.997.113 EUR</a:t>
            </a:r>
          </a:p>
          <a:p>
            <a:pPr algn="r" defTabSz="609585">
              <a:spcAft>
                <a:spcPts val="1067"/>
              </a:spcAft>
            </a:pPr>
            <a:r>
              <a:rPr lang="en-US" sz="1200" dirty="0">
                <a:solidFill>
                  <a:prstClr val="black"/>
                </a:solidFill>
                <a:latin typeface="Verdana"/>
                <a:cs typeface="Verdana"/>
              </a:rPr>
              <a:t>1.579.483 EUR</a:t>
            </a:r>
          </a:p>
          <a:p>
            <a:pPr algn="r" defTabSz="609585">
              <a:spcAft>
                <a:spcPts val="1067"/>
              </a:spcAft>
            </a:pPr>
            <a:r>
              <a:rPr lang="en-US" sz="1200" dirty="0">
                <a:solidFill>
                  <a:prstClr val="black"/>
                </a:solidFill>
                <a:latin typeface="Verdana"/>
                <a:cs typeface="Verdana"/>
              </a:rPr>
              <a:t>360.739 EUR</a:t>
            </a:r>
          </a:p>
          <a:p>
            <a:pPr algn="r" defTabSz="609585">
              <a:spcAft>
                <a:spcPts val="1067"/>
              </a:spcAft>
            </a:pPr>
            <a:r>
              <a:rPr lang="en-US" sz="1200" dirty="0">
                <a:solidFill>
                  <a:prstClr val="black"/>
                </a:solidFill>
                <a:latin typeface="Verdana"/>
                <a:cs typeface="Verdana"/>
              </a:rPr>
              <a:t>3.065.639 EUR</a:t>
            </a:r>
          </a:p>
          <a:p>
            <a:pPr algn="r" defTabSz="609585">
              <a:spcAft>
                <a:spcPts val="1067"/>
              </a:spcAft>
            </a:pPr>
            <a:r>
              <a:rPr lang="en-US" sz="1200" dirty="0">
                <a:solidFill>
                  <a:prstClr val="black"/>
                </a:solidFill>
                <a:latin typeface="Verdana"/>
                <a:cs typeface="Verdana"/>
              </a:rPr>
              <a:t>11.563 EUR</a:t>
            </a:r>
          </a:p>
        </p:txBody>
      </p:sp>
      <p:sp>
        <p:nvSpPr>
          <p:cNvPr id="9" name="TextBox 8"/>
          <p:cNvSpPr txBox="1"/>
          <p:nvPr/>
        </p:nvSpPr>
        <p:spPr>
          <a:xfrm>
            <a:off x="5367018" y="2051842"/>
            <a:ext cx="4705369" cy="276999"/>
          </a:xfrm>
          <a:prstGeom prst="rect">
            <a:avLst/>
          </a:prstGeom>
          <a:noFill/>
          <a:ln>
            <a:solidFill>
              <a:schemeClr val="bg2"/>
            </a:solidFill>
          </a:ln>
        </p:spPr>
        <p:txBody>
          <a:bodyPr wrap="square" rtlCol="0">
            <a:spAutoFit/>
          </a:bodyPr>
          <a:lstStyle/>
          <a:p>
            <a:pPr algn="r" defTabSz="609585"/>
            <a:r>
              <a:rPr lang="en-US" sz="1200" dirty="0">
                <a:solidFill>
                  <a:prstClr val="black"/>
                </a:solidFill>
                <a:latin typeface="Verdana"/>
                <a:cs typeface="Verdana"/>
              </a:rPr>
              <a:t>GESAMT                             140.281.848 EUR </a:t>
            </a:r>
          </a:p>
        </p:txBody>
      </p:sp>
    </p:spTree>
    <p:extLst>
      <p:ext uri="{BB962C8B-B14F-4D97-AF65-F5344CB8AC3E}">
        <p14:creationId xmlns:p14="http://schemas.microsoft.com/office/powerpoint/2010/main" val="241214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89334" y="362583"/>
            <a:ext cx="8803748" cy="702000"/>
          </a:xfrm>
        </p:spPr>
        <p:txBody>
          <a:bodyPr/>
          <a:lstStyle/>
          <a:p>
            <a:r>
              <a:rPr lang="de-DE" dirty="0"/>
              <a:t>Statista</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pic>
        <p:nvPicPr>
          <p:cNvPr id="3" name="Grafik 2">
            <a:extLst>
              <a:ext uri="{FF2B5EF4-FFF2-40B4-BE49-F238E27FC236}">
                <a16:creationId xmlns:a16="http://schemas.microsoft.com/office/drawing/2014/main" id="{96B3D664-958D-F544-8B46-4946A058E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0402"/>
            <a:ext cx="10324618" cy="5807598"/>
          </a:xfrm>
          <a:prstGeom prst="rect">
            <a:avLst/>
          </a:prstGeom>
        </p:spPr>
      </p:pic>
    </p:spTree>
    <p:extLst>
      <p:ext uri="{BB962C8B-B14F-4D97-AF65-F5344CB8AC3E}">
        <p14:creationId xmlns:p14="http://schemas.microsoft.com/office/powerpoint/2010/main" val="211769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mind. ein Kind 0-13 Jahre im Haushalt (</a:t>
            </a:r>
            <a:r>
              <a:rPr lang="de-DE" dirty="0" err="1"/>
              <a:t>n</a:t>
            </a:r>
            <a:r>
              <a:rPr lang="de-DE" dirty="0"/>
              <a:t>=64.377), Wohnungsart „eigenes Haus“ (</a:t>
            </a:r>
            <a:r>
              <a:rPr lang="de-DE" dirty="0" err="1"/>
              <a:t>n</a:t>
            </a:r>
            <a:r>
              <a:rPr lang="de-DE" dirty="0"/>
              <a:t>=119.077) / Anzahl Hunde im Haushalt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2933677" cy="702000"/>
          </a:xfrm>
        </p:spPr>
        <p:txBody>
          <a:bodyPr/>
          <a:lstStyle/>
          <a:p>
            <a:r>
              <a:rPr lang="de-DE" dirty="0"/>
              <a:t>Vorhandene Haustiere im Haushalt: Hund</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2085096074"/>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507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mind. ein Kind 0-13 Jahre im Haushalt (</a:t>
            </a:r>
            <a:r>
              <a:rPr lang="de-DE" dirty="0" err="1"/>
              <a:t>n</a:t>
            </a:r>
            <a:r>
              <a:rPr lang="de-DE" dirty="0"/>
              <a:t>=64.377), Wohnungsart „eigenes Haus“ (</a:t>
            </a:r>
            <a:r>
              <a:rPr lang="de-DE" dirty="0" err="1"/>
              <a:t>n</a:t>
            </a:r>
            <a:r>
              <a:rPr lang="de-DE" dirty="0"/>
              <a:t>=119.077) / Anzahl Katzen im Haushalt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2933677" cy="702000"/>
          </a:xfrm>
        </p:spPr>
        <p:txBody>
          <a:bodyPr/>
          <a:lstStyle/>
          <a:p>
            <a:r>
              <a:rPr lang="de-DE" dirty="0"/>
              <a:t>Vorhandene Haustiere im Haushalt: Katze</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28131486"/>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921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mind. ein Kind 0-13 Jahre im Haushalt (</a:t>
            </a:r>
            <a:r>
              <a:rPr lang="de-DE" dirty="0" err="1"/>
              <a:t>n</a:t>
            </a:r>
            <a:r>
              <a:rPr lang="de-DE" dirty="0"/>
              <a:t>=64.377), Wohnungsart „eigenes Haus“ (</a:t>
            </a:r>
            <a:r>
              <a:rPr lang="de-DE" dirty="0" err="1"/>
              <a:t>n</a:t>
            </a:r>
            <a:r>
              <a:rPr lang="de-DE" dirty="0"/>
              <a:t>=119.077) / Anzahl Vögel im Haushalt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2933677" cy="702000"/>
          </a:xfrm>
        </p:spPr>
        <p:txBody>
          <a:bodyPr/>
          <a:lstStyle/>
          <a:p>
            <a:r>
              <a:rPr lang="de-DE" dirty="0"/>
              <a:t>Vorhandene Haustiere im Haushalt: Vögel</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828222158"/>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934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mind. ein Kind 0-13 Jahre im Haushalt (</a:t>
            </a:r>
            <a:r>
              <a:rPr lang="de-DE" dirty="0" err="1"/>
              <a:t>n</a:t>
            </a:r>
            <a:r>
              <a:rPr lang="de-DE" dirty="0"/>
              <a:t>=64.377), Wohnungsart „eigenes Haus“ (</a:t>
            </a:r>
            <a:r>
              <a:rPr lang="de-DE" dirty="0" err="1"/>
              <a:t>n</a:t>
            </a:r>
            <a:r>
              <a:rPr lang="de-DE" dirty="0"/>
              <a:t>=119.077) / Anzahl Nagetiere im Haushalt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3554714" cy="702000"/>
          </a:xfrm>
        </p:spPr>
        <p:txBody>
          <a:bodyPr/>
          <a:lstStyle/>
          <a:p>
            <a:r>
              <a:rPr lang="de-DE" dirty="0"/>
              <a:t>Vorhandene Haustiere im Haushalt: Nagetiere</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601472891"/>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73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7CD2EC-A833-4B4C-BC93-BCD41A741643}"/>
              </a:ext>
            </a:extLst>
          </p:cNvPr>
          <p:cNvSpPr>
            <a:spLocks noGrp="1"/>
          </p:cNvSpPr>
          <p:nvPr>
            <p:ph type="body" sz="quarter" idx="11"/>
          </p:nvPr>
        </p:nvSpPr>
        <p:spPr>
          <a:xfrm>
            <a:off x="701147" y="6197600"/>
            <a:ext cx="9290093" cy="363538"/>
          </a:xfrm>
        </p:spPr>
        <p:txBody>
          <a:bodyPr/>
          <a:lstStyle/>
          <a:p>
            <a:r>
              <a:rPr lang="de-DE" dirty="0"/>
              <a:t>agof </a:t>
            </a:r>
            <a:r>
              <a:rPr lang="de-DE" dirty="0" err="1"/>
              <a:t>facts</a:t>
            </a:r>
            <a:r>
              <a:rPr lang="de-DE" dirty="0"/>
              <a:t> &amp; </a:t>
            </a:r>
            <a:r>
              <a:rPr lang="de-DE" dirty="0" err="1"/>
              <a:t>figures</a:t>
            </a:r>
            <a:r>
              <a:rPr lang="de-DE" dirty="0"/>
              <a:t> „Haustiere“ #2/2021 // Basis: n=279.781 Fälle (Nutzer stationäre und/oder mobile Angebote letzte 3 Monate ab 16 Jahren) / Zielgruppen: Männer (</a:t>
            </a:r>
            <a:r>
              <a:rPr lang="de-DE" dirty="0" err="1"/>
              <a:t>n</a:t>
            </a:r>
            <a:r>
              <a:rPr lang="de-DE" dirty="0"/>
              <a:t>=140.201), Frauen (</a:t>
            </a:r>
            <a:r>
              <a:rPr lang="de-DE" dirty="0" err="1"/>
              <a:t>n</a:t>
            </a:r>
            <a:r>
              <a:rPr lang="de-DE" dirty="0"/>
              <a:t>=139.580), mind. ein Kind 0-13 Jahre im Haushalt (</a:t>
            </a:r>
            <a:r>
              <a:rPr lang="de-DE" dirty="0" err="1"/>
              <a:t>n</a:t>
            </a:r>
            <a:r>
              <a:rPr lang="de-DE" dirty="0"/>
              <a:t>=64.377), Wohnungsart „eigenes Haus“ (</a:t>
            </a:r>
            <a:r>
              <a:rPr lang="de-DE" dirty="0" err="1"/>
              <a:t>n</a:t>
            </a:r>
            <a:r>
              <a:rPr lang="de-DE" dirty="0"/>
              <a:t>=119.077) / Anzahl sonstige Haustiere im Haushalt / Angaben in Prozent / mit </a:t>
            </a:r>
            <a:r>
              <a:rPr lang="de-DE" dirty="0" err="1"/>
              <a:t>VuMA</a:t>
            </a:r>
            <a:r>
              <a:rPr lang="de-DE" dirty="0"/>
              <a:t>-Merkmalen // Quelle: agof e. V. / </a:t>
            </a:r>
            <a:r>
              <a:rPr lang="de-DE" dirty="0" err="1"/>
              <a:t>daily</a:t>
            </a:r>
            <a:r>
              <a:rPr lang="de-DE" dirty="0"/>
              <a:t> digital </a:t>
            </a:r>
            <a:r>
              <a:rPr lang="de-DE" dirty="0" err="1"/>
              <a:t>facts</a:t>
            </a:r>
            <a:r>
              <a:rPr lang="de-DE" dirty="0"/>
              <a:t> / Auswertungstag 19.04.2021 / Auswertungszeitraum: März 2021</a:t>
            </a:r>
          </a:p>
          <a:p>
            <a:endParaRPr lang="de-DE" dirty="0"/>
          </a:p>
        </p:txBody>
      </p:sp>
      <p:sp>
        <p:nvSpPr>
          <p:cNvPr id="10" name="Textplatzhalter 9">
            <a:extLst>
              <a:ext uri="{FF2B5EF4-FFF2-40B4-BE49-F238E27FC236}">
                <a16:creationId xmlns:a16="http://schemas.microsoft.com/office/drawing/2014/main" id="{9854004E-904F-42E5-8C74-EE9FDF4279CA}"/>
              </a:ext>
            </a:extLst>
          </p:cNvPr>
          <p:cNvSpPr>
            <a:spLocks noGrp="1"/>
          </p:cNvSpPr>
          <p:nvPr>
            <p:ph type="body" sz="quarter" idx="14"/>
          </p:nvPr>
        </p:nvSpPr>
        <p:spPr>
          <a:xfrm>
            <a:off x="-6413134" y="340239"/>
            <a:ext cx="13491851" cy="702000"/>
          </a:xfrm>
        </p:spPr>
        <p:txBody>
          <a:bodyPr/>
          <a:lstStyle/>
          <a:p>
            <a:r>
              <a:rPr lang="de-DE" dirty="0"/>
              <a:t>Vorhandene Haustiere im Haushalt: Sonstige</a:t>
            </a:r>
          </a:p>
        </p:txBody>
      </p:sp>
      <p:pic>
        <p:nvPicPr>
          <p:cNvPr id="12" name="Bildplatzhalter 11" descr="Ein Bild, das Text enthält.&#10;&#10;Automatisch generierte Beschreibung">
            <a:extLst>
              <a:ext uri="{FF2B5EF4-FFF2-40B4-BE49-F238E27FC236}">
                <a16:creationId xmlns:a16="http://schemas.microsoft.com/office/drawing/2014/main" id="{86AF9923-9441-4DA5-9DB0-003587BA0C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92" b="392"/>
          <a:stretch>
            <a:fillRect/>
          </a:stretch>
        </p:blipFill>
        <p:spPr/>
      </p:pic>
      <p:graphicFrame>
        <p:nvGraphicFramePr>
          <p:cNvPr id="13" name="Chart 5">
            <a:extLst>
              <a:ext uri="{FF2B5EF4-FFF2-40B4-BE49-F238E27FC236}">
                <a16:creationId xmlns:a16="http://schemas.microsoft.com/office/drawing/2014/main" id="{614DADCF-293A-4552-8C97-B9CE4C42DB35}"/>
              </a:ext>
            </a:extLst>
          </p:cNvPr>
          <p:cNvGraphicFramePr>
            <a:graphicFrameLocks noGrp="1"/>
          </p:cNvGraphicFramePr>
          <p:nvPr>
            <p:ph type="chart" sz="quarter" idx="10"/>
          </p:nvPr>
        </p:nvGraphicFramePr>
        <p:xfrm>
          <a:off x="725971" y="1529167"/>
          <a:ext cx="9901237" cy="4327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5">
            <a:extLst>
              <a:ext uri="{FF2B5EF4-FFF2-40B4-BE49-F238E27FC236}">
                <a16:creationId xmlns:a16="http://schemas.microsoft.com/office/drawing/2014/main" id="{13B93116-5891-4B95-8DC7-B3BED07173AA}"/>
              </a:ext>
            </a:extLst>
          </p:cNvPr>
          <p:cNvGraphicFramePr/>
          <p:nvPr>
            <p:extLst>
              <p:ext uri="{D42A27DB-BD31-4B8C-83A1-F6EECF244321}">
                <p14:modId xmlns:p14="http://schemas.microsoft.com/office/powerpoint/2010/main" val="1169519344"/>
              </p:ext>
            </p:extLst>
          </p:nvPr>
        </p:nvGraphicFramePr>
        <p:xfrm>
          <a:off x="743085" y="1529167"/>
          <a:ext cx="9191330" cy="4668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3598532"/>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fontScheme name="Benutzerdefiniert 2">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2471</Words>
  <Application>Microsoft Macintosh PowerPoint</Application>
  <PresentationFormat>Breitbild</PresentationFormat>
  <Paragraphs>107</Paragraphs>
  <Slides>34</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Arial</vt:lpstr>
      <vt:lpstr>Avenir Next LT Pro</vt:lpstr>
      <vt:lpstr>Avenir Next LT Pro Light</vt:lpstr>
      <vt:lpstr>Calibri</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Mauf, Larissa</dc:creator>
  <cp:lastModifiedBy>carola@kurtius.com</cp:lastModifiedBy>
  <cp:revision>198</cp:revision>
  <dcterms:created xsi:type="dcterms:W3CDTF">2020-11-19T12:52:57Z</dcterms:created>
  <dcterms:modified xsi:type="dcterms:W3CDTF">2021-05-30T09:22:25Z</dcterms:modified>
</cp:coreProperties>
</file>