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notesSlides/notesSlide1.xml" ContentType="application/vnd.openxmlformats-officedocument.presentationml.notesSlide+xml"/>
  <Override PartName="/ppt/charts/chart3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751" r:id="rId2"/>
    <p:sldId id="2753" r:id="rId3"/>
    <p:sldId id="2800" r:id="rId4"/>
    <p:sldId id="2801" r:id="rId5"/>
    <p:sldId id="2802" r:id="rId6"/>
    <p:sldId id="2803" r:id="rId7"/>
    <p:sldId id="2804" r:id="rId8"/>
    <p:sldId id="2796" r:id="rId9"/>
    <p:sldId id="2805" r:id="rId10"/>
    <p:sldId id="2806" r:id="rId11"/>
    <p:sldId id="2807" r:id="rId12"/>
    <p:sldId id="2797" r:id="rId13"/>
    <p:sldId id="2816" r:id="rId14"/>
    <p:sldId id="2817" r:id="rId15"/>
    <p:sldId id="2818" r:id="rId16"/>
    <p:sldId id="2819" r:id="rId17"/>
    <p:sldId id="2820" r:id="rId18"/>
    <p:sldId id="2821" r:id="rId19"/>
    <p:sldId id="2822" r:id="rId20"/>
    <p:sldId id="2823" r:id="rId21"/>
    <p:sldId id="2824" r:id="rId22"/>
    <p:sldId id="2825" r:id="rId23"/>
    <p:sldId id="2826" r:id="rId24"/>
    <p:sldId id="2827" r:id="rId25"/>
    <p:sldId id="2828" r:id="rId26"/>
    <p:sldId id="2829" r:id="rId27"/>
    <p:sldId id="2830" r:id="rId28"/>
    <p:sldId id="2799" r:id="rId29"/>
    <p:sldId id="2808" r:id="rId30"/>
    <p:sldId id="2809" r:id="rId31"/>
    <p:sldId id="2810" r:id="rId32"/>
    <p:sldId id="2811" r:id="rId33"/>
    <p:sldId id="2812" r:id="rId34"/>
    <p:sldId id="2813" r:id="rId35"/>
    <p:sldId id="2814" r:id="rId36"/>
    <p:sldId id="2815" r:id="rId37"/>
    <p:sldId id="392" r:id="rId3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Folien" id="{D9B94AFF-66A9-46C8-B5D2-8F4D9D461D49}">
          <p14:sldIdLst>
            <p14:sldId id="2751"/>
            <p14:sldId id="2753"/>
            <p14:sldId id="2800"/>
            <p14:sldId id="2801"/>
            <p14:sldId id="2802"/>
            <p14:sldId id="2803"/>
            <p14:sldId id="2804"/>
            <p14:sldId id="2796"/>
            <p14:sldId id="2805"/>
            <p14:sldId id="2806"/>
            <p14:sldId id="2807"/>
            <p14:sldId id="2797"/>
            <p14:sldId id="2816"/>
            <p14:sldId id="2817"/>
            <p14:sldId id="2818"/>
            <p14:sldId id="2819"/>
            <p14:sldId id="2820"/>
            <p14:sldId id="2821"/>
            <p14:sldId id="2822"/>
            <p14:sldId id="2823"/>
            <p14:sldId id="2824"/>
            <p14:sldId id="2825"/>
            <p14:sldId id="2826"/>
            <p14:sldId id="2827"/>
            <p14:sldId id="2828"/>
            <p14:sldId id="2829"/>
            <p14:sldId id="2830"/>
            <p14:sldId id="2799"/>
            <p14:sldId id="2808"/>
            <p14:sldId id="2809"/>
            <p14:sldId id="2810"/>
            <p14:sldId id="2811"/>
            <p14:sldId id="2812"/>
            <p14:sldId id="2813"/>
            <p14:sldId id="2814"/>
            <p14:sldId id="2815"/>
            <p14:sldId id="39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56D"/>
    <a:srgbClr val="00A5A9"/>
    <a:srgbClr val="DCF0FA"/>
    <a:srgbClr val="FFEAD0"/>
    <a:srgbClr val="FECA65"/>
    <a:srgbClr val="DCDCDC"/>
    <a:srgbClr val="D4D4D4"/>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6F890A9-2807-4EBB-B81D-B2AA78EC7F39}">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36" autoAdjust="0"/>
    <p:restoredTop sz="94660"/>
  </p:normalViewPr>
  <p:slideViewPr>
    <p:cSldViewPr snapToGrid="0">
      <p:cViewPr varScale="1">
        <p:scale>
          <a:sx n="110" d="100"/>
          <a:sy n="110" d="100"/>
        </p:scale>
        <p:origin x="462" y="108"/>
      </p:cViewPr>
      <p:guideLst/>
    </p:cSldViewPr>
  </p:slideViewPr>
  <p:notesTextViewPr>
    <p:cViewPr>
      <p:scale>
        <a:sx n="1" d="1"/>
        <a:sy n="1" d="1"/>
      </p:scale>
      <p:origin x="0" y="0"/>
    </p:cViewPr>
  </p:notesTextViewPr>
  <p:notesViewPr>
    <p:cSldViewPr snapToGrid="0" showGuides="1">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ln>
              <a:solidFill>
                <a:srgbClr val="00B0F0"/>
              </a:solidFill>
            </a:ln>
          </c:spPr>
          <c:explosion val="10"/>
          <c:dPt>
            <c:idx val="0"/>
            <c:bubble3D val="0"/>
            <c:spPr>
              <a:solidFill>
                <a:srgbClr val="00ADE4"/>
              </a:solidFill>
              <a:ln w="19050">
                <a:solidFill>
                  <a:srgbClr val="00ADE4"/>
                </a:solidFill>
              </a:ln>
              <a:effectLst/>
            </c:spPr>
            <c:extLst>
              <c:ext xmlns:c16="http://schemas.microsoft.com/office/drawing/2014/chart" uri="{C3380CC4-5D6E-409C-BE32-E72D297353CC}">
                <c16:uniqueId val="{00000001-0DB6-45F0-B5E8-E7F6C29075B2}"/>
              </c:ext>
            </c:extLst>
          </c:dPt>
          <c:dPt>
            <c:idx val="1"/>
            <c:bubble3D val="0"/>
            <c:spPr>
              <a:solidFill>
                <a:srgbClr val="FFE882"/>
              </a:solidFill>
              <a:ln w="19050">
                <a:solidFill>
                  <a:srgbClr val="00B0F0"/>
                </a:solidFill>
              </a:ln>
              <a:effectLst/>
            </c:spPr>
            <c:extLst>
              <c:ext xmlns:c16="http://schemas.microsoft.com/office/drawing/2014/chart" uri="{C3380CC4-5D6E-409C-BE32-E72D297353CC}">
                <c16:uniqueId val="{00000003-0DB6-45F0-B5E8-E7F6C29075B2}"/>
              </c:ext>
            </c:extLst>
          </c:dPt>
          <c:cat>
            <c:strRef>
              <c:f>Tabelle1!$A$2</c:f>
              <c:strCache>
                <c:ptCount val="1"/>
                <c:pt idx="0">
                  <c:v>1. Quartal</c:v>
                </c:pt>
              </c:strCache>
            </c:strRef>
          </c:cat>
          <c:val>
            <c:numRef>
              <c:f>Tabelle1!$B$2</c:f>
              <c:numCache>
                <c:formatCode>General</c:formatCode>
                <c:ptCount val="1"/>
                <c:pt idx="0">
                  <c:v>100</c:v>
                </c:pt>
              </c:numCache>
            </c:numRef>
          </c:val>
          <c:extLst>
            <c:ext xmlns:c16="http://schemas.microsoft.com/office/drawing/2014/chart" uri="{C3380CC4-5D6E-409C-BE32-E72D297353CC}">
              <c16:uniqueId val="{00000004-0DB6-45F0-B5E8-E7F6C29075B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AT" sz="1100" noProof="0">
                <a:latin typeface="Verdana"/>
                <a:cs typeface="Verdana"/>
              </a:defRPr>
            </a:pPr>
            <a:r>
              <a:rPr lang="de-AT" sz="1100" noProof="0">
                <a:latin typeface="Verdana"/>
                <a:cs typeface="Verdana"/>
              </a:rPr>
              <a:t>Sportliche Aktivitäten</a:t>
            </a:r>
          </a:p>
        </c:rich>
      </c:tx>
      <c:overlay val="0"/>
    </c:title>
    <c:autoTitleDeleted val="0"/>
    <c:plotArea>
      <c:layout/>
      <c:barChart>
        <c:barDir val="bar"/>
        <c:grouping val="clustered"/>
        <c:varyColors val="0"/>
        <c:dLbls>
          <c:dLblPos val="outEnd"/>
          <c:showLegendKey val="0"/>
          <c:showVal val="1"/>
          <c:showCatName val="0"/>
          <c:showSerName val="0"/>
          <c:showPercent val="0"/>
          <c:showBubbleSize val="0"/>
        </c:dLbls>
        <c:gapWidth val="150"/>
        <c:overlap val="-30"/>
        <c:axId val="2096407224"/>
        <c:axId val="2096416744"/>
      </c:barChart>
      <c:catAx>
        <c:axId val="2096407224"/>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096416744"/>
        <c:crosses val="autoZero"/>
        <c:auto val="0"/>
        <c:lblAlgn val="ctr"/>
        <c:lblOffset val="100"/>
        <c:noMultiLvlLbl val="0"/>
      </c:catAx>
      <c:valAx>
        <c:axId val="2096416744"/>
        <c:scaling>
          <c:orientation val="minMax"/>
          <c:max val="70"/>
        </c:scaling>
        <c:delete val="1"/>
        <c:axPos val="b"/>
        <c:numFmt formatCode="#,##0" sourceLinked="0"/>
        <c:majorTickMark val="out"/>
        <c:minorTickMark val="none"/>
        <c:tickLblPos val="nextTo"/>
        <c:crossAx val="2096407224"/>
        <c:crosses val="max"/>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Nutzung von Fitness &amp; Wellness Informationsquellen im Internet</a:t>
            </a: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Nutze dafür mind. gelegentlich das Internet</c:v>
                </c:pt>
                <c:pt idx="1">
                  <c:v>Nutze dafür häufig das Internet</c:v>
                </c:pt>
                <c:pt idx="2">
                  <c:v>Nutze dafür gelegentlich das Internet</c:v>
                </c:pt>
                <c:pt idx="3">
                  <c:v>Nutze dafür selten das Internet</c:v>
                </c:pt>
              </c:strCache>
            </c:strRef>
          </c:cat>
          <c:val>
            <c:numRef>
              <c:f>Sheet1!$B$2:$B$5</c:f>
              <c:numCache>
                <c:formatCode>0.0</c:formatCode>
                <c:ptCount val="4"/>
                <c:pt idx="0">
                  <c:v>14.7</c:v>
                </c:pt>
                <c:pt idx="1">
                  <c:v>3.2</c:v>
                </c:pt>
                <c:pt idx="2">
                  <c:v>11.4</c:v>
                </c:pt>
                <c:pt idx="3">
                  <c:v>27.4</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4C99-4AD3-8E38-C9D523D83A2F}"/>
            </c:ext>
          </c:extLst>
        </c:ser>
        <c:dLbls>
          <c:dLblPos val="outEnd"/>
          <c:showLegendKey val="0"/>
          <c:showVal val="1"/>
          <c:showCatName val="0"/>
          <c:showSerName val="0"/>
          <c:showPercent val="0"/>
          <c:showBubbleSize val="0"/>
        </c:dLbls>
        <c:gapWidth val="150"/>
        <c:overlap val="-30"/>
        <c:axId val="2114085928"/>
        <c:axId val="2114089384"/>
      </c:barChart>
      <c:catAx>
        <c:axId val="2114085928"/>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114089384"/>
        <c:crosses val="autoZero"/>
        <c:auto val="0"/>
        <c:lblAlgn val="ctr"/>
        <c:lblOffset val="100"/>
        <c:noMultiLvlLbl val="0"/>
      </c:catAx>
      <c:valAx>
        <c:axId val="2114089384"/>
        <c:scaling>
          <c:orientation val="minMax"/>
          <c:max val="65"/>
        </c:scaling>
        <c:delete val="1"/>
        <c:axPos val="b"/>
        <c:numFmt formatCode="#,##0" sourceLinked="0"/>
        <c:majorTickMark val="out"/>
        <c:minorTickMark val="none"/>
        <c:tickLblPos val="nextTo"/>
        <c:crossAx val="2114085928"/>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dirty="0">
                <a:latin typeface="Verdana"/>
                <a:cs typeface="Verdana"/>
              </a:rPr>
              <a:t>Im Internet informiert:</a:t>
            </a:r>
            <a:r>
              <a:rPr lang="de-DE" sz="1100" baseline="0" noProof="0" dirty="0">
                <a:latin typeface="Verdana"/>
                <a:cs typeface="Verdana"/>
              </a:rPr>
              <a:t> Körperpflege / Kosmetik</a:t>
            </a:r>
            <a:endParaRPr lang="de-DE" sz="1100" noProof="0" dirty="0">
              <a:latin typeface="Verdana"/>
              <a:cs typeface="Verdana"/>
            </a:endParaRP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txPr>
              <a:bodyPr/>
              <a:lstStyle/>
              <a:p>
                <a:pPr>
                  <a:defRPr sz="900">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Kosmetikprodukte</c:v>
                </c:pt>
                <c:pt idx="1">
                  <c:v>Körperpflege-Produkte</c:v>
                </c:pt>
              </c:strCache>
            </c:strRef>
          </c:cat>
          <c:val>
            <c:numRef>
              <c:f>Sheet1!$B$2:$B$3</c:f>
              <c:numCache>
                <c:formatCode>0.0</c:formatCode>
                <c:ptCount val="2"/>
                <c:pt idx="0">
                  <c:v>26.1</c:v>
                </c:pt>
                <c:pt idx="1">
                  <c:v>23.3</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8827-4D06-8A08-21A23213F004}"/>
            </c:ext>
          </c:extLst>
        </c:ser>
        <c:dLbls>
          <c:dLblPos val="outEnd"/>
          <c:showLegendKey val="0"/>
          <c:showVal val="1"/>
          <c:showCatName val="0"/>
          <c:showSerName val="0"/>
          <c:showPercent val="0"/>
          <c:showBubbleSize val="0"/>
        </c:dLbls>
        <c:gapWidth val="150"/>
        <c:overlap val="-30"/>
        <c:axId val="2096423288"/>
        <c:axId val="2096432360"/>
      </c:barChart>
      <c:catAx>
        <c:axId val="2096423288"/>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096432360"/>
        <c:crosses val="autoZero"/>
        <c:auto val="0"/>
        <c:lblAlgn val="ctr"/>
        <c:lblOffset val="100"/>
        <c:noMultiLvlLbl val="0"/>
      </c:catAx>
      <c:valAx>
        <c:axId val="2096432360"/>
        <c:scaling>
          <c:orientation val="minMax"/>
          <c:max val="30"/>
        </c:scaling>
        <c:delete val="1"/>
        <c:axPos val="b"/>
        <c:numFmt formatCode="#,##0" sourceLinked="0"/>
        <c:majorTickMark val="out"/>
        <c:minorTickMark val="none"/>
        <c:tickLblPos val="nextTo"/>
        <c:crossAx val="2096423288"/>
        <c:crosses val="max"/>
        <c:crossBetween val="between"/>
        <c:majorUnit val="2"/>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AT" sz="1100" noProof="0">
                <a:latin typeface="Verdana"/>
                <a:cs typeface="Verdana"/>
              </a:defRPr>
            </a:pPr>
            <a:r>
              <a:rPr lang="de-AT" sz="1100" noProof="0">
                <a:latin typeface="Verdana"/>
                <a:cs typeface="Verdana"/>
              </a:rPr>
              <a:t>Sportliche Aktivitäten</a:t>
            </a:r>
          </a:p>
        </c:rich>
      </c:tx>
      <c:overlay val="0"/>
    </c:title>
    <c:autoTitleDeleted val="0"/>
    <c:plotArea>
      <c:layout/>
      <c:barChart>
        <c:barDir val="bar"/>
        <c:grouping val="clustered"/>
        <c:varyColors val="0"/>
        <c:dLbls>
          <c:dLblPos val="outEnd"/>
          <c:showLegendKey val="0"/>
          <c:showVal val="1"/>
          <c:showCatName val="0"/>
          <c:showSerName val="0"/>
          <c:showPercent val="0"/>
          <c:showBubbleSize val="0"/>
        </c:dLbls>
        <c:gapWidth val="150"/>
        <c:overlap val="-30"/>
        <c:axId val="2096407224"/>
        <c:axId val="2096416744"/>
      </c:barChart>
      <c:catAx>
        <c:axId val="2096407224"/>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096416744"/>
        <c:crosses val="autoZero"/>
        <c:auto val="0"/>
        <c:lblAlgn val="ctr"/>
        <c:lblOffset val="100"/>
        <c:noMultiLvlLbl val="0"/>
      </c:catAx>
      <c:valAx>
        <c:axId val="2096416744"/>
        <c:scaling>
          <c:orientation val="minMax"/>
          <c:max val="70"/>
        </c:scaling>
        <c:delete val="1"/>
        <c:axPos val="b"/>
        <c:numFmt formatCode="#,##0" sourceLinked="0"/>
        <c:majorTickMark val="out"/>
        <c:minorTickMark val="none"/>
        <c:tickLblPos val="nextTo"/>
        <c:crossAx val="2096407224"/>
        <c:crosses val="max"/>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dirty="0">
                <a:latin typeface="Verdana"/>
                <a:cs typeface="Verdana"/>
              </a:rPr>
              <a:t>Zeitraumauswertung: Einzeltage</a:t>
            </a:r>
            <a:r>
              <a:rPr lang="de-DE" sz="1100" baseline="0" noProof="0" dirty="0">
                <a:latin typeface="Verdana"/>
                <a:cs typeface="Verdana"/>
              </a:rPr>
              <a:t> im Dezember / Nutzergruppen im Vergleich</a:t>
            </a:r>
            <a:endParaRPr lang="de-DE" sz="1100" noProof="0" dirty="0">
              <a:latin typeface="Verdana"/>
              <a:cs typeface="Verdana"/>
            </a:endParaRPr>
          </a:p>
        </c:rich>
      </c:tx>
      <c:overlay val="0"/>
    </c:title>
    <c:autoTitleDeleted val="0"/>
    <c:plotArea>
      <c:layout>
        <c:manualLayout>
          <c:layoutTarget val="inner"/>
          <c:xMode val="edge"/>
          <c:yMode val="edge"/>
          <c:x val="6.2633691423898838E-2"/>
          <c:y val="0.10468498999873919"/>
          <c:w val="0.68508781415632936"/>
          <c:h val="0.68413494512532047"/>
        </c:manualLayout>
      </c:layout>
      <c:lineChart>
        <c:grouping val="standard"/>
        <c:varyColors val="0"/>
        <c:ser>
          <c:idx val="0"/>
          <c:order val="0"/>
          <c:tx>
            <c:strRef>
              <c:f>Sheet1!$B$1</c:f>
              <c:strCache>
                <c:ptCount val="1"/>
                <c:pt idx="0">
                  <c:v>Online-Käufer Körperpflege/Kosmetik</c:v>
                </c:pt>
              </c:strCache>
            </c:strRef>
          </c:tx>
          <c:spPr>
            <a:ln w="19050">
              <a:solidFill>
                <a:srgbClr val="7CB5EC"/>
              </a:solidFill>
            </a:ln>
            <a:effectLst/>
          </c:spPr>
          <c:marker>
            <c:spPr>
              <a:solidFill>
                <a:srgbClr val="7CB5EC"/>
              </a:solidFill>
              <a:ln>
                <a:solidFill>
                  <a:srgbClr val="7CB5EC"/>
                </a:solidFill>
              </a:ln>
              <a:effectLst/>
            </c:spPr>
          </c:marker>
          <c:cat>
            <c:strRef>
              <c:f>Sheet1!$A$2:$A$32</c:f>
              <c:strCache>
                <c:ptCount val="31"/>
                <c:pt idx="0">
                  <c:v>Di., 01.12.2020</c:v>
                </c:pt>
                <c:pt idx="1">
                  <c:v>Mi., 02.12.2020</c:v>
                </c:pt>
                <c:pt idx="2">
                  <c:v>Do., 03.12.2020</c:v>
                </c:pt>
                <c:pt idx="3">
                  <c:v>Fr., 04.12.2020</c:v>
                </c:pt>
                <c:pt idx="4">
                  <c:v>Sa., 05.12.2020</c:v>
                </c:pt>
                <c:pt idx="5">
                  <c:v>So., 06.12.2020</c:v>
                </c:pt>
                <c:pt idx="6">
                  <c:v>Mo., 07.12.2020</c:v>
                </c:pt>
                <c:pt idx="7">
                  <c:v>Di., 08.12.2020</c:v>
                </c:pt>
                <c:pt idx="8">
                  <c:v>Mi., 09.12.2020</c:v>
                </c:pt>
                <c:pt idx="9">
                  <c:v>Do., 10.12.2020</c:v>
                </c:pt>
                <c:pt idx="10">
                  <c:v>Fr., 11.12.2020</c:v>
                </c:pt>
                <c:pt idx="11">
                  <c:v>Sa., 12.12.2020</c:v>
                </c:pt>
                <c:pt idx="12">
                  <c:v>So., 13.12.2020</c:v>
                </c:pt>
                <c:pt idx="13">
                  <c:v>Mo., 14.12.2020</c:v>
                </c:pt>
                <c:pt idx="14">
                  <c:v>Di., 15.12.2020</c:v>
                </c:pt>
                <c:pt idx="15">
                  <c:v>Mi., 16.12.2020</c:v>
                </c:pt>
                <c:pt idx="16">
                  <c:v>Do., 17.12.2020</c:v>
                </c:pt>
                <c:pt idx="17">
                  <c:v>Fr., 18.12.2020</c:v>
                </c:pt>
                <c:pt idx="18">
                  <c:v>Sa., 19.12.2020</c:v>
                </c:pt>
                <c:pt idx="19">
                  <c:v>So., 20.12.2020</c:v>
                </c:pt>
                <c:pt idx="20">
                  <c:v>Mo., 21.12.2020</c:v>
                </c:pt>
                <c:pt idx="21">
                  <c:v>Di., 22.12.2020</c:v>
                </c:pt>
                <c:pt idx="22">
                  <c:v>Mi., 23.12.2020</c:v>
                </c:pt>
                <c:pt idx="23">
                  <c:v>Do., 24.12.2020</c:v>
                </c:pt>
                <c:pt idx="24">
                  <c:v>Fr., 25.12.2020</c:v>
                </c:pt>
                <c:pt idx="25">
                  <c:v>Sa., 26.12.2020</c:v>
                </c:pt>
                <c:pt idx="26">
                  <c:v>So., 27.12.2020</c:v>
                </c:pt>
                <c:pt idx="27">
                  <c:v>Mo., 28.12.2020</c:v>
                </c:pt>
                <c:pt idx="28">
                  <c:v>Di., 29.12.2020</c:v>
                </c:pt>
                <c:pt idx="29">
                  <c:v>Mi., 30.12.2020</c:v>
                </c:pt>
                <c:pt idx="30">
                  <c:v>Do., 31.12.2020</c:v>
                </c:pt>
              </c:strCache>
            </c:strRef>
          </c:cat>
          <c:val>
            <c:numRef>
              <c:f>Sheet1!$B$2:$B$32</c:f>
              <c:numCache>
                <c:formatCode>General</c:formatCode>
                <c:ptCount val="31"/>
                <c:pt idx="0">
                  <c:v>6.7</c:v>
                </c:pt>
                <c:pt idx="1">
                  <c:v>7.1</c:v>
                </c:pt>
                <c:pt idx="2">
                  <c:v>6.7</c:v>
                </c:pt>
                <c:pt idx="3">
                  <c:v>6.3</c:v>
                </c:pt>
                <c:pt idx="4">
                  <c:v>6.4</c:v>
                </c:pt>
                <c:pt idx="5">
                  <c:v>7</c:v>
                </c:pt>
                <c:pt idx="6">
                  <c:v>7.3</c:v>
                </c:pt>
                <c:pt idx="7">
                  <c:v>6.8</c:v>
                </c:pt>
                <c:pt idx="8">
                  <c:v>7.4</c:v>
                </c:pt>
                <c:pt idx="9">
                  <c:v>6.8</c:v>
                </c:pt>
                <c:pt idx="10">
                  <c:v>6.8</c:v>
                </c:pt>
                <c:pt idx="11">
                  <c:v>6.8</c:v>
                </c:pt>
                <c:pt idx="12">
                  <c:v>7.2</c:v>
                </c:pt>
                <c:pt idx="13">
                  <c:v>6.9</c:v>
                </c:pt>
                <c:pt idx="14">
                  <c:v>6.2</c:v>
                </c:pt>
                <c:pt idx="15">
                  <c:v>6.2</c:v>
                </c:pt>
                <c:pt idx="16">
                  <c:v>6.9</c:v>
                </c:pt>
                <c:pt idx="17">
                  <c:v>7.1</c:v>
                </c:pt>
                <c:pt idx="18">
                  <c:v>6.7</c:v>
                </c:pt>
                <c:pt idx="19">
                  <c:v>7.3</c:v>
                </c:pt>
                <c:pt idx="20">
                  <c:v>7.2</c:v>
                </c:pt>
                <c:pt idx="21">
                  <c:v>7</c:v>
                </c:pt>
                <c:pt idx="22">
                  <c:v>6.8</c:v>
                </c:pt>
                <c:pt idx="23">
                  <c:v>5.4</c:v>
                </c:pt>
                <c:pt idx="24">
                  <c:v>6.9</c:v>
                </c:pt>
                <c:pt idx="25">
                  <c:v>7.2</c:v>
                </c:pt>
                <c:pt idx="26">
                  <c:v>8.1999999999999993</c:v>
                </c:pt>
                <c:pt idx="27">
                  <c:v>7.6</c:v>
                </c:pt>
                <c:pt idx="28">
                  <c:v>7.2</c:v>
                </c:pt>
                <c:pt idx="29">
                  <c:v>6.6</c:v>
                </c:pt>
                <c:pt idx="30">
                  <c:v>5.4</c:v>
                </c:pt>
              </c:numCache>
            </c:numRef>
          </c:val>
          <c:smooth val="0"/>
          <c:extLst>
            <c:ext xmlns:c16="http://schemas.microsoft.com/office/drawing/2014/chart" uri="{C3380CC4-5D6E-409C-BE32-E72D297353CC}">
              <c16:uniqueId val="{00000000-DFB6-498F-8440-5EBFF8B2D375}"/>
            </c:ext>
          </c:extLst>
        </c:ser>
        <c:ser>
          <c:idx val="1"/>
          <c:order val="1"/>
          <c:tx>
            <c:strRef>
              <c:f>Sheet1!$C$1</c:f>
              <c:strCache>
                <c:ptCount val="1"/>
                <c:pt idx="0">
                  <c:v>Digitale User</c:v>
                </c:pt>
              </c:strCache>
            </c:strRef>
          </c:tx>
          <c:spPr>
            <a:ln>
              <a:solidFill>
                <a:srgbClr val="F3C116"/>
              </a:solidFill>
            </a:ln>
          </c:spPr>
          <c:marker>
            <c:spPr>
              <a:solidFill>
                <a:srgbClr val="F3C116"/>
              </a:solidFill>
              <a:ln>
                <a:solidFill>
                  <a:srgbClr val="F3C116"/>
                </a:solidFill>
              </a:ln>
            </c:spPr>
          </c:marker>
          <c:cat>
            <c:strRef>
              <c:f>Sheet1!$A$2:$A$32</c:f>
              <c:strCache>
                <c:ptCount val="31"/>
                <c:pt idx="0">
                  <c:v>Di., 01.12.2020</c:v>
                </c:pt>
                <c:pt idx="1">
                  <c:v>Mi., 02.12.2020</c:v>
                </c:pt>
                <c:pt idx="2">
                  <c:v>Do., 03.12.2020</c:v>
                </c:pt>
                <c:pt idx="3">
                  <c:v>Fr., 04.12.2020</c:v>
                </c:pt>
                <c:pt idx="4">
                  <c:v>Sa., 05.12.2020</c:v>
                </c:pt>
                <c:pt idx="5">
                  <c:v>So., 06.12.2020</c:v>
                </c:pt>
                <c:pt idx="6">
                  <c:v>Mo., 07.12.2020</c:v>
                </c:pt>
                <c:pt idx="7">
                  <c:v>Di., 08.12.2020</c:v>
                </c:pt>
                <c:pt idx="8">
                  <c:v>Mi., 09.12.2020</c:v>
                </c:pt>
                <c:pt idx="9">
                  <c:v>Do., 10.12.2020</c:v>
                </c:pt>
                <c:pt idx="10">
                  <c:v>Fr., 11.12.2020</c:v>
                </c:pt>
                <c:pt idx="11">
                  <c:v>Sa., 12.12.2020</c:v>
                </c:pt>
                <c:pt idx="12">
                  <c:v>So., 13.12.2020</c:v>
                </c:pt>
                <c:pt idx="13">
                  <c:v>Mo., 14.12.2020</c:v>
                </c:pt>
                <c:pt idx="14">
                  <c:v>Di., 15.12.2020</c:v>
                </c:pt>
                <c:pt idx="15">
                  <c:v>Mi., 16.12.2020</c:v>
                </c:pt>
                <c:pt idx="16">
                  <c:v>Do., 17.12.2020</c:v>
                </c:pt>
                <c:pt idx="17">
                  <c:v>Fr., 18.12.2020</c:v>
                </c:pt>
                <c:pt idx="18">
                  <c:v>Sa., 19.12.2020</c:v>
                </c:pt>
                <c:pt idx="19">
                  <c:v>So., 20.12.2020</c:v>
                </c:pt>
                <c:pt idx="20">
                  <c:v>Mo., 21.12.2020</c:v>
                </c:pt>
                <c:pt idx="21">
                  <c:v>Di., 22.12.2020</c:v>
                </c:pt>
                <c:pt idx="22">
                  <c:v>Mi., 23.12.2020</c:v>
                </c:pt>
                <c:pt idx="23">
                  <c:v>Do., 24.12.2020</c:v>
                </c:pt>
                <c:pt idx="24">
                  <c:v>Fr., 25.12.2020</c:v>
                </c:pt>
                <c:pt idx="25">
                  <c:v>Sa., 26.12.2020</c:v>
                </c:pt>
                <c:pt idx="26">
                  <c:v>So., 27.12.2020</c:v>
                </c:pt>
                <c:pt idx="27">
                  <c:v>Mo., 28.12.2020</c:v>
                </c:pt>
                <c:pt idx="28">
                  <c:v>Di., 29.12.2020</c:v>
                </c:pt>
                <c:pt idx="29">
                  <c:v>Mi., 30.12.2020</c:v>
                </c:pt>
                <c:pt idx="30">
                  <c:v>Do., 31.12.2020</c:v>
                </c:pt>
              </c:strCache>
            </c:strRef>
          </c:cat>
          <c:val>
            <c:numRef>
              <c:f>Sheet1!$C$2:$C$32</c:f>
              <c:numCache>
                <c:formatCode>General</c:formatCode>
                <c:ptCount val="31"/>
                <c:pt idx="0">
                  <c:v>5.3</c:v>
                </c:pt>
                <c:pt idx="1">
                  <c:v>5.5</c:v>
                </c:pt>
                <c:pt idx="2">
                  <c:v>5.2</c:v>
                </c:pt>
                <c:pt idx="3">
                  <c:v>5</c:v>
                </c:pt>
                <c:pt idx="4">
                  <c:v>4.9000000000000004</c:v>
                </c:pt>
                <c:pt idx="5">
                  <c:v>5.5</c:v>
                </c:pt>
                <c:pt idx="6">
                  <c:v>5.6</c:v>
                </c:pt>
                <c:pt idx="7">
                  <c:v>5.0999999999999996</c:v>
                </c:pt>
                <c:pt idx="8">
                  <c:v>5.7</c:v>
                </c:pt>
                <c:pt idx="9">
                  <c:v>5.2</c:v>
                </c:pt>
                <c:pt idx="10">
                  <c:v>5.3</c:v>
                </c:pt>
                <c:pt idx="11">
                  <c:v>5.3</c:v>
                </c:pt>
                <c:pt idx="12">
                  <c:v>5.8</c:v>
                </c:pt>
                <c:pt idx="13">
                  <c:v>5.2</c:v>
                </c:pt>
                <c:pt idx="14">
                  <c:v>4.8</c:v>
                </c:pt>
                <c:pt idx="15">
                  <c:v>5</c:v>
                </c:pt>
                <c:pt idx="16">
                  <c:v>5.5</c:v>
                </c:pt>
                <c:pt idx="17">
                  <c:v>5.6</c:v>
                </c:pt>
                <c:pt idx="18">
                  <c:v>5.4</c:v>
                </c:pt>
                <c:pt idx="19">
                  <c:v>5.8</c:v>
                </c:pt>
                <c:pt idx="20">
                  <c:v>5.6</c:v>
                </c:pt>
                <c:pt idx="21">
                  <c:v>5.5</c:v>
                </c:pt>
                <c:pt idx="22">
                  <c:v>5.4</c:v>
                </c:pt>
                <c:pt idx="23">
                  <c:v>4.3</c:v>
                </c:pt>
                <c:pt idx="24">
                  <c:v>5.4</c:v>
                </c:pt>
                <c:pt idx="25">
                  <c:v>5.8</c:v>
                </c:pt>
                <c:pt idx="26">
                  <c:v>6.8</c:v>
                </c:pt>
                <c:pt idx="27">
                  <c:v>5.9</c:v>
                </c:pt>
                <c:pt idx="28">
                  <c:v>5.7</c:v>
                </c:pt>
                <c:pt idx="29">
                  <c:v>5.3</c:v>
                </c:pt>
                <c:pt idx="30">
                  <c:v>4.5</c:v>
                </c:pt>
              </c:numCache>
            </c:numRef>
          </c:val>
          <c:smooth val="0"/>
          <c:extLst>
            <c:ext xmlns:c16="http://schemas.microsoft.com/office/drawing/2014/chart" uri="{C3380CC4-5D6E-409C-BE32-E72D297353CC}">
              <c16:uniqueId val="{00000001-DFB6-498F-8440-5EBFF8B2D375}"/>
            </c:ext>
          </c:extLst>
        </c:ser>
        <c:dLbls>
          <c:showLegendKey val="0"/>
          <c:showVal val="0"/>
          <c:showCatName val="0"/>
          <c:showSerName val="0"/>
          <c:showPercent val="0"/>
          <c:showBubbleSize val="0"/>
        </c:dLbls>
        <c:marker val="1"/>
        <c:smooth val="0"/>
        <c:axId val="2114295736"/>
        <c:axId val="2114301128"/>
      </c:lineChart>
      <c:catAx>
        <c:axId val="2114295736"/>
        <c:scaling>
          <c:orientation val="minMax"/>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mn-ea"/>
                <a:cs typeface="Verdana"/>
              </a:defRPr>
            </a:pPr>
            <a:endParaRPr lang="de-DE"/>
          </a:p>
        </c:txPr>
        <c:crossAx val="2114301128"/>
        <c:crosses val="autoZero"/>
        <c:auto val="0"/>
        <c:lblAlgn val="ctr"/>
        <c:lblOffset val="100"/>
        <c:noMultiLvlLbl val="0"/>
      </c:catAx>
      <c:valAx>
        <c:axId val="2114301128"/>
        <c:scaling>
          <c:orientation val="minMax"/>
          <c:max val="10"/>
        </c:scaling>
        <c:delete val="0"/>
        <c:axPos val="l"/>
        <c:majorGridlines>
          <c:spPr>
            <a:ln w="3175" cmpd="sng">
              <a:solidFill>
                <a:prstClr val="black"/>
              </a:solidFill>
            </a:ln>
            <a:effectLst/>
          </c:spPr>
        </c:majorGridlines>
        <c:numFmt formatCode="#,##0" sourceLinked="0"/>
        <c:majorTickMark val="out"/>
        <c:minorTickMark val="none"/>
        <c:tickLblPos val="nextTo"/>
        <c:spPr>
          <a:noFill/>
          <a:ln w="9525" cap="flat" algn="ctr">
            <a:noFill/>
            <a:round/>
          </a:ln>
          <a:effectLst/>
        </c:spPr>
        <c:txPr>
          <a:bodyPr rot="-60000000" spcFirstLastPara="1" vertOverflow="ellipsis" vert="horz" anchor="ctr" anchorCtr="1"/>
          <a:lstStyle/>
          <a:p>
            <a:pPr>
              <a:defRPr sz="1000" b="0" i="0" u="none" strike="noStrike" kern="1200" baseline="0">
                <a:solidFill>
                  <a:schemeClr val="tx1"/>
                </a:solidFill>
                <a:effectLst/>
                <a:latin typeface="Arial"/>
                <a:ea typeface="Arial"/>
                <a:cs typeface="Arial"/>
              </a:defRPr>
            </a:pPr>
            <a:endParaRPr lang="de-DE"/>
          </a:p>
        </c:txPr>
        <c:crossAx val="2114295736"/>
        <c:crosses val="autoZero"/>
        <c:crossBetween val="between"/>
        <c:majorUnit val="2"/>
      </c:valAx>
      <c:spPr>
        <a:noFill/>
        <a:ln>
          <a:noFill/>
        </a:ln>
        <a:effectLst/>
      </c:spPr>
    </c:plotArea>
    <c:legend>
      <c:legendPos val="r"/>
      <c:layout>
        <c:manualLayout>
          <c:xMode val="edge"/>
          <c:yMode val="edge"/>
          <c:x val="0.74089219459348399"/>
          <c:y val="0.32746559510089301"/>
          <c:w val="0.223049389043772"/>
          <c:h val="0.31428749876872902"/>
        </c:manualLayout>
      </c:layout>
      <c:overlay val="0"/>
      <c:txPr>
        <a:bodyPr/>
        <a:lstStyle/>
        <a:p>
          <a:pPr>
            <a:defRPr sz="900">
              <a:latin typeface="Verdana"/>
              <a:cs typeface="Verdana"/>
            </a:defRPr>
          </a:pPr>
          <a:endParaRPr lang="de-DE"/>
        </a:p>
      </c:txPr>
    </c:legend>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dirty="0">
                <a:latin typeface="Verdana"/>
                <a:cs typeface="Verdana"/>
              </a:rPr>
              <a:t>Körperpflegemittel</a:t>
            </a:r>
            <a:r>
              <a:rPr lang="de-DE" sz="1100" baseline="0" noProof="0" dirty="0">
                <a:latin typeface="Verdana"/>
                <a:cs typeface="Verdana"/>
              </a:rPr>
              <a:t>: ja, persönliche Verwendung</a:t>
            </a:r>
            <a:endParaRPr lang="de-DE" sz="1100" noProof="0" dirty="0">
              <a:latin typeface="Verdana"/>
              <a:cs typeface="Verdana"/>
            </a:endParaRP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txPr>
              <a:bodyPr/>
              <a:lstStyle/>
              <a:p>
                <a:pPr>
                  <a:defRPr sz="900">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Deodorants, Antitranspirants</c:v>
                </c:pt>
                <c:pt idx="1">
                  <c:v>Handcreme, Handpflege</c:v>
                </c:pt>
                <c:pt idx="2">
                  <c:v>Hautcreme / Allzweckcreme</c:v>
                </c:pt>
                <c:pt idx="3">
                  <c:v>Körpermilch, -lotion</c:v>
                </c:pt>
                <c:pt idx="4">
                  <c:v> Sonnenschutzmittel, Sonnencreme</c:v>
                </c:pt>
                <c:pt idx="5">
                  <c:v>Lippenpflegeprodukte, Lippenschutzstifte</c:v>
                </c:pt>
                <c:pt idx="6">
                  <c:v>Fußpflegemittel, -produkte</c:v>
                </c:pt>
                <c:pt idx="7">
                  <c:v>After Sun</c:v>
                </c:pt>
                <c:pt idx="8">
                  <c:v>Naturkosmetik</c:v>
                </c:pt>
                <c:pt idx="9">
                  <c:v>Hautöl</c:v>
                </c:pt>
                <c:pt idx="10">
                  <c:v>Spezielle Pflege für reife Haut (Anti-Aging)</c:v>
                </c:pt>
                <c:pt idx="11">
                  <c:v>Apothekenkosmetik</c:v>
                </c:pt>
                <c:pt idx="12">
                  <c:v>Andere Körperpflegemittel</c:v>
                </c:pt>
                <c:pt idx="13">
                  <c:v>Anti-Cellulite-Pflege</c:v>
                </c:pt>
                <c:pt idx="14">
                  <c:v>Spezielle Pflege für junge Haut (gegen unreine Haut)</c:v>
                </c:pt>
                <c:pt idx="15">
                  <c:v>Produkte für die Schönheit von Innen</c:v>
                </c:pt>
                <c:pt idx="16">
                  <c:v>Selbstbräuner</c:v>
                </c:pt>
              </c:strCache>
            </c:strRef>
          </c:cat>
          <c:val>
            <c:numRef>
              <c:f>Sheet1!$B$2:$B$18</c:f>
              <c:numCache>
                <c:formatCode>0.0</c:formatCode>
                <c:ptCount val="17"/>
                <c:pt idx="0">
                  <c:v>95.5</c:v>
                </c:pt>
                <c:pt idx="1">
                  <c:v>84.4</c:v>
                </c:pt>
                <c:pt idx="2">
                  <c:v>78.3</c:v>
                </c:pt>
                <c:pt idx="3">
                  <c:v>75.599999999999994</c:v>
                </c:pt>
                <c:pt idx="4">
                  <c:v>74.2</c:v>
                </c:pt>
                <c:pt idx="5">
                  <c:v>62</c:v>
                </c:pt>
                <c:pt idx="6">
                  <c:v>58.3</c:v>
                </c:pt>
                <c:pt idx="7">
                  <c:v>40.9</c:v>
                </c:pt>
                <c:pt idx="8">
                  <c:v>29.2</c:v>
                </c:pt>
                <c:pt idx="9">
                  <c:v>27.5</c:v>
                </c:pt>
                <c:pt idx="10">
                  <c:v>22.9</c:v>
                </c:pt>
                <c:pt idx="11">
                  <c:v>20.6</c:v>
                </c:pt>
                <c:pt idx="12">
                  <c:v>19.600000000000001</c:v>
                </c:pt>
                <c:pt idx="13">
                  <c:v>13.7</c:v>
                </c:pt>
                <c:pt idx="14">
                  <c:v>12.8</c:v>
                </c:pt>
                <c:pt idx="15">
                  <c:v>10.7</c:v>
                </c:pt>
                <c:pt idx="16">
                  <c:v>10.1</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D9B0-4B97-8EA6-B61613918EEF}"/>
            </c:ext>
          </c:extLst>
        </c:ser>
        <c:dLbls>
          <c:dLblPos val="outEnd"/>
          <c:showLegendKey val="0"/>
          <c:showVal val="1"/>
          <c:showCatName val="0"/>
          <c:showSerName val="0"/>
          <c:showPercent val="0"/>
          <c:showBubbleSize val="0"/>
        </c:dLbls>
        <c:gapWidth val="150"/>
        <c:overlap val="-30"/>
        <c:axId val="2114328296"/>
        <c:axId val="2114337624"/>
      </c:barChart>
      <c:catAx>
        <c:axId val="211432829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114337624"/>
        <c:crosses val="autoZero"/>
        <c:auto val="0"/>
        <c:lblAlgn val="ctr"/>
        <c:lblOffset val="100"/>
        <c:noMultiLvlLbl val="0"/>
      </c:catAx>
      <c:valAx>
        <c:axId val="2114337624"/>
        <c:scaling>
          <c:orientation val="minMax"/>
          <c:max val="100"/>
        </c:scaling>
        <c:delete val="1"/>
        <c:axPos val="b"/>
        <c:numFmt formatCode="#,##0" sourceLinked="0"/>
        <c:majorTickMark val="out"/>
        <c:minorTickMark val="none"/>
        <c:tickLblPos val="nextTo"/>
        <c:crossAx val="2114328296"/>
        <c:crosses val="max"/>
        <c:crossBetween val="between"/>
        <c:majorUnit val="10"/>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dirty="0">
                <a:latin typeface="Verdana"/>
                <a:cs typeface="Verdana"/>
              </a:rPr>
              <a:t>Körperpflegemittel</a:t>
            </a:r>
            <a:r>
              <a:rPr lang="de-DE" sz="1100" baseline="0" noProof="0" dirty="0">
                <a:latin typeface="Verdana"/>
                <a:cs typeface="Verdana"/>
              </a:rPr>
              <a:t>: ja, persönliche Verwendung</a:t>
            </a:r>
            <a:endParaRPr lang="de-DE" sz="1100" noProof="0" dirty="0">
              <a:latin typeface="Verdana"/>
              <a:cs typeface="Verdana"/>
            </a:endParaRPr>
          </a:p>
        </c:rich>
      </c:tx>
      <c:overlay val="0"/>
    </c:title>
    <c:autoTitleDeleted val="0"/>
    <c:plotArea>
      <c:layout/>
      <c:barChart>
        <c:barDir val="bar"/>
        <c:grouping val="clustered"/>
        <c:varyColors val="0"/>
        <c:dLbls>
          <c:dLblPos val="outEnd"/>
          <c:showLegendKey val="0"/>
          <c:showVal val="1"/>
          <c:showCatName val="0"/>
          <c:showSerName val="0"/>
          <c:showPercent val="0"/>
          <c:showBubbleSize val="0"/>
        </c:dLbls>
        <c:gapWidth val="150"/>
        <c:overlap val="-30"/>
        <c:axId val="2114328296"/>
        <c:axId val="2114337624"/>
      </c:barChart>
      <c:catAx>
        <c:axId val="211432829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114337624"/>
        <c:crosses val="autoZero"/>
        <c:auto val="0"/>
        <c:lblAlgn val="ctr"/>
        <c:lblOffset val="100"/>
        <c:noMultiLvlLbl val="0"/>
      </c:catAx>
      <c:valAx>
        <c:axId val="2114337624"/>
        <c:scaling>
          <c:orientation val="minMax"/>
          <c:max val="100"/>
        </c:scaling>
        <c:delete val="1"/>
        <c:axPos val="b"/>
        <c:numFmt formatCode="#,##0" sourceLinked="0"/>
        <c:majorTickMark val="out"/>
        <c:minorTickMark val="none"/>
        <c:tickLblPos val="nextTo"/>
        <c:crossAx val="2114328296"/>
        <c:crosses val="max"/>
        <c:crossBetween val="between"/>
        <c:majorUnit val="10"/>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defRPr>
            </a:pPr>
            <a:r>
              <a:rPr lang="de-DE" sz="1100" noProof="0" dirty="0">
                <a:latin typeface="Verdana"/>
              </a:rPr>
              <a:t>Verwendung ausgewählter Produkte: </a:t>
            </a:r>
            <a:br>
              <a:rPr lang="de-DE" sz="1100" noProof="0" dirty="0">
                <a:latin typeface="Verdana"/>
              </a:rPr>
            </a:br>
            <a:r>
              <a:rPr lang="de-DE" sz="1100" noProof="0" dirty="0">
                <a:latin typeface="Verdana"/>
              </a:rPr>
              <a:t>Index-Werte</a:t>
            </a:r>
            <a:r>
              <a:rPr lang="de-DE" sz="1100" baseline="0" noProof="0" dirty="0">
                <a:latin typeface="Verdana"/>
              </a:rPr>
              <a:t> Altersgruppen im Vergleich</a:t>
            </a:r>
            <a:endParaRPr lang="de-DE" sz="1100" noProof="0" dirty="0">
              <a:latin typeface="Verdana"/>
            </a:endParaRPr>
          </a:p>
        </c:rich>
      </c:tx>
      <c:overlay val="0"/>
    </c:title>
    <c:autoTitleDeleted val="0"/>
    <c:plotArea>
      <c:layout/>
      <c:barChart>
        <c:barDir val="col"/>
        <c:grouping val="clustered"/>
        <c:varyColors val="0"/>
        <c:ser>
          <c:idx val="0"/>
          <c:order val="0"/>
          <c:tx>
            <c:strRef>
              <c:f>Sheet1!$B$1</c:f>
              <c:strCache>
                <c:ptCount val="1"/>
                <c:pt idx="0">
                  <c:v>16 bis 29</c:v>
                </c:pt>
              </c:strCache>
            </c:strRef>
          </c:tx>
          <c:spPr>
            <a:solidFill>
              <a:srgbClr val="7F7F7F"/>
            </a:solidFill>
            <a:effectLst/>
          </c:spPr>
          <c:invertIfNegative val="0"/>
          <c:dLbls>
            <c:spPr>
              <a:noFill/>
              <a:ln>
                <a:noFill/>
              </a:ln>
              <a:effectLst/>
            </c:spPr>
            <c:txPr>
              <a:bodyPr/>
              <a:lstStyle/>
              <a:p>
                <a:pPr>
                  <a:defRPr sz="900">
                    <a:latin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Sheet1!$A$2:$A$14</c:f>
              <c:numCache>
                <c:formatCode>General</c:formatCode>
                <c:ptCount val="13"/>
              </c:numCache>
            </c:numRef>
          </c:cat>
          <c:val>
            <c:numRef>
              <c:f>Sheet1!$B$2:$B$14</c:f>
              <c:numCache>
                <c:formatCode>0</c:formatCode>
                <c:ptCount val="13"/>
                <c:pt idx="0">
                  <c:v>70</c:v>
                </c:pt>
                <c:pt idx="1">
                  <c:v>76</c:v>
                </c:pt>
                <c:pt idx="2">
                  <c:v>17</c:v>
                </c:pt>
                <c:pt idx="3">
                  <c:v>61</c:v>
                </c:pt>
                <c:pt idx="4">
                  <c:v>46</c:v>
                </c:pt>
                <c:pt idx="5">
                  <c:v>225</c:v>
                </c:pt>
                <c:pt idx="6">
                  <c:v>130</c:v>
                </c:pt>
                <c:pt idx="7">
                  <c:v>67</c:v>
                </c:pt>
                <c:pt idx="8">
                  <c:v>10</c:v>
                </c:pt>
                <c:pt idx="9">
                  <c:v>14</c:v>
                </c:pt>
                <c:pt idx="10">
                  <c:v>123</c:v>
                </c:pt>
                <c:pt idx="11">
                  <c:v>69</c:v>
                </c:pt>
                <c:pt idx="12">
                  <c:v>65</c:v>
                </c:pt>
              </c:numCache>
            </c:numRef>
          </c:val>
          <c:extLst>
            <c:ext xmlns:c16="http://schemas.microsoft.com/office/drawing/2014/chart" uri="{C3380CC4-5D6E-409C-BE32-E72D297353CC}">
              <c16:uniqueId val="{00000000-BAB6-4A5C-998F-1D0BAB31998D}"/>
            </c:ext>
          </c:extLst>
        </c:ser>
        <c:ser>
          <c:idx val="1"/>
          <c:order val="1"/>
          <c:tx>
            <c:strRef>
              <c:f>Sheet1!$C$1</c:f>
              <c:strCache>
                <c:ptCount val="1"/>
                <c:pt idx="0">
                  <c:v>30 bis 49</c:v>
                </c:pt>
              </c:strCache>
            </c:strRef>
          </c:tx>
          <c:spPr>
            <a:solidFill>
              <a:srgbClr val="0092C6"/>
            </a:solidFill>
          </c:spPr>
          <c:invertIfNegative val="0"/>
          <c:dLbls>
            <c:dLbl>
              <c:idx val="1"/>
              <c:layout>
                <c:manualLayout>
                  <c:x val="3.16927035535631E-3"/>
                  <c:y val="-1.701231584502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B6-4A5C-998F-1D0BAB31998D}"/>
                </c:ext>
              </c:extLst>
            </c:dLbl>
            <c:dLbl>
              <c:idx val="15"/>
              <c:layout>
                <c:manualLayout>
                  <c:x val="-4.7539055330344604E-3"/>
                  <c:y val="2.83538597417164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B6-4A5C-998F-1D0BAB31998D}"/>
                </c:ext>
              </c:extLst>
            </c:dLbl>
            <c:spPr>
              <a:noFill/>
              <a:ln>
                <a:noFill/>
              </a:ln>
              <a:effectLst/>
            </c:spPr>
            <c:txPr>
              <a:bodyPr/>
              <a:lstStyle/>
              <a:p>
                <a:pPr>
                  <a:defRPr sz="900"/>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Sheet1!$A$2:$A$14</c:f>
              <c:numCache>
                <c:formatCode>General</c:formatCode>
                <c:ptCount val="13"/>
              </c:numCache>
            </c:numRef>
          </c:cat>
          <c:val>
            <c:numRef>
              <c:f>Sheet1!$C$2:$C$14</c:f>
              <c:numCache>
                <c:formatCode>General</c:formatCode>
                <c:ptCount val="13"/>
                <c:pt idx="0">
                  <c:v>99</c:v>
                </c:pt>
                <c:pt idx="1">
                  <c:v>102</c:v>
                </c:pt>
                <c:pt idx="2">
                  <c:v>86</c:v>
                </c:pt>
                <c:pt idx="3">
                  <c:v>102</c:v>
                </c:pt>
                <c:pt idx="4">
                  <c:v>106</c:v>
                </c:pt>
                <c:pt idx="5">
                  <c:v>84</c:v>
                </c:pt>
                <c:pt idx="6">
                  <c:v>116</c:v>
                </c:pt>
                <c:pt idx="7">
                  <c:v>102</c:v>
                </c:pt>
                <c:pt idx="8">
                  <c:v>16</c:v>
                </c:pt>
                <c:pt idx="9">
                  <c:v>19</c:v>
                </c:pt>
                <c:pt idx="10">
                  <c:v>102</c:v>
                </c:pt>
                <c:pt idx="11">
                  <c:v>100</c:v>
                </c:pt>
                <c:pt idx="12">
                  <c:v>91</c:v>
                </c:pt>
              </c:numCache>
            </c:numRef>
          </c:val>
          <c:extLst>
            <c:ext xmlns:c16="http://schemas.microsoft.com/office/drawing/2014/chart" uri="{C3380CC4-5D6E-409C-BE32-E72D297353CC}">
              <c16:uniqueId val="{00000003-BAB6-4A5C-998F-1D0BAB31998D}"/>
            </c:ext>
          </c:extLst>
        </c:ser>
        <c:ser>
          <c:idx val="2"/>
          <c:order val="2"/>
          <c:tx>
            <c:strRef>
              <c:f>Sheet1!$D$1</c:f>
              <c:strCache>
                <c:ptCount val="1"/>
                <c:pt idx="0">
                  <c:v>50 plus</c:v>
                </c:pt>
              </c:strCache>
            </c:strRef>
          </c:tx>
          <c:spPr>
            <a:solidFill>
              <a:schemeClr val="bg1">
                <a:lumMod val="85000"/>
              </a:schemeClr>
            </a:solidFill>
          </c:spPr>
          <c:invertIfNegative val="0"/>
          <c:dLbls>
            <c:dLbl>
              <c:idx val="3"/>
              <c:layout>
                <c:manualLayout>
                  <c:x val="0"/>
                  <c:y val="-1.13415438966866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AB6-4A5C-998F-1D0BAB31998D}"/>
                </c:ext>
              </c:extLst>
            </c:dLbl>
            <c:spPr>
              <a:noFill/>
              <a:ln>
                <a:noFill/>
              </a:ln>
              <a:effectLst/>
            </c:spPr>
            <c:txPr>
              <a:bodyPr/>
              <a:lstStyle/>
              <a:p>
                <a:pPr>
                  <a:defRPr sz="900"/>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Sheet1!$A$2:$A$14</c:f>
              <c:numCache>
                <c:formatCode>General</c:formatCode>
                <c:ptCount val="13"/>
              </c:numCache>
            </c:numRef>
          </c:cat>
          <c:val>
            <c:numRef>
              <c:f>Sheet1!$D$2:$D$14</c:f>
              <c:numCache>
                <c:formatCode>General</c:formatCode>
                <c:ptCount val="13"/>
                <c:pt idx="0">
                  <c:v>114</c:v>
                </c:pt>
                <c:pt idx="1">
                  <c:v>110</c:v>
                </c:pt>
                <c:pt idx="2">
                  <c:v>147</c:v>
                </c:pt>
                <c:pt idx="3">
                  <c:v>116</c:v>
                </c:pt>
                <c:pt idx="4">
                  <c:v>120</c:v>
                </c:pt>
                <c:pt idx="5">
                  <c:v>55</c:v>
                </c:pt>
                <c:pt idx="6">
                  <c:v>75</c:v>
                </c:pt>
                <c:pt idx="7">
                  <c:v>114</c:v>
                </c:pt>
                <c:pt idx="8">
                  <c:v>201</c:v>
                </c:pt>
                <c:pt idx="9">
                  <c:v>197</c:v>
                </c:pt>
                <c:pt idx="10">
                  <c:v>88</c:v>
                </c:pt>
                <c:pt idx="11">
                  <c:v>114</c:v>
                </c:pt>
                <c:pt idx="12">
                  <c:v>122</c:v>
                </c:pt>
              </c:numCache>
            </c:numRef>
          </c:val>
          <c:extLst>
            <c:ext xmlns:c16="http://schemas.microsoft.com/office/drawing/2014/chart" uri="{C3380CC4-5D6E-409C-BE32-E72D297353CC}">
              <c16:uniqueId val="{00000005-BAB6-4A5C-998F-1D0BAB31998D}"/>
            </c:ext>
          </c:extLst>
        </c:ser>
        <c:dLbls>
          <c:dLblPos val="outEnd"/>
          <c:showLegendKey val="0"/>
          <c:showVal val="1"/>
          <c:showCatName val="0"/>
          <c:showSerName val="0"/>
          <c:showPercent val="0"/>
          <c:showBubbleSize val="0"/>
        </c:dLbls>
        <c:gapWidth val="150"/>
        <c:axId val="2114424488"/>
        <c:axId val="2114428040"/>
      </c:barChart>
      <c:catAx>
        <c:axId val="2114424488"/>
        <c:scaling>
          <c:orientation val="minMax"/>
        </c:scaling>
        <c:delete val="0"/>
        <c:axPos val="b"/>
        <c:numFmt formatCode="#,##0" sourceLinked="0"/>
        <c:majorTickMark val="out"/>
        <c:minorTickMark val="none"/>
        <c:tickLblPos val="nextTo"/>
        <c:spPr>
          <a:noFill/>
          <a:ln w="19050" cap="flat" cmpd="sng" algn="ctr">
            <a:solidFill>
              <a:schemeClr val="accent1"/>
            </a:solidFill>
            <a:round/>
          </a:ln>
          <a:effectLst/>
        </c:spPr>
        <c:txPr>
          <a:bodyPr rot="-60000000" spcFirstLastPara="1" vertOverflow="ellipsis" vert="horz" anchor="ctr" anchorCtr="1"/>
          <a:lstStyle/>
          <a:p>
            <a:pPr>
              <a:defRPr sz="1000" b="0" i="0" u="none" strike="noStrike" kern="1200" baseline="0">
                <a:solidFill>
                  <a:schemeClr val="tx1"/>
                </a:solidFill>
                <a:effectLst/>
                <a:latin typeface="Arial"/>
                <a:ea typeface="Arial"/>
                <a:cs typeface="Arial"/>
              </a:defRPr>
            </a:pPr>
            <a:endParaRPr lang="de-DE"/>
          </a:p>
        </c:txPr>
        <c:crossAx val="2114428040"/>
        <c:crossesAt val="100"/>
        <c:auto val="1"/>
        <c:lblAlgn val="ctr"/>
        <c:lblOffset val="100"/>
        <c:noMultiLvlLbl val="0"/>
      </c:catAx>
      <c:valAx>
        <c:axId val="2114428040"/>
        <c:scaling>
          <c:orientation val="minMax"/>
          <c:max val="250"/>
          <c:min val="0"/>
        </c:scaling>
        <c:delete val="0"/>
        <c:axPos val="r"/>
        <c:numFmt formatCode="#,##0" sourceLinked="0"/>
        <c:majorTickMark val="out"/>
        <c:minorTickMark val="none"/>
        <c:tickLblPos val="nextTo"/>
        <c:crossAx val="2114424488"/>
        <c:crosses val="max"/>
        <c:crossBetween val="between"/>
        <c:minorUnit val="50"/>
      </c:valAx>
      <c:spPr>
        <a:noFill/>
        <a:ln>
          <a:noFill/>
        </a:ln>
        <a:effectLst/>
      </c:spPr>
    </c:plotArea>
    <c:legend>
      <c:legendPos val="t"/>
      <c:overlay val="0"/>
      <c:txPr>
        <a:bodyPr/>
        <a:lstStyle/>
        <a:p>
          <a:pPr>
            <a:defRPr sz="800">
              <a:latin typeface="Verdana"/>
            </a:defRPr>
          </a:pPr>
          <a:endParaRPr lang="de-DE"/>
        </a:p>
      </c:txPr>
    </c:legend>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noProof="0"/>
            </a:pPr>
            <a:r>
              <a:rPr lang="de-DE" noProof="0"/>
              <a:t>Hygiene-Produkte: Verwendung (nur Frauen)</a:t>
            </a: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Slipeinlagen</c:v>
                </c:pt>
                <c:pt idx="1">
                  <c:v>Tampons</c:v>
                </c:pt>
                <c:pt idx="2">
                  <c:v>Hygiene-Binden</c:v>
                </c:pt>
                <c:pt idx="3">
                  <c:v>Andere Hygiene-Produkte</c:v>
                </c:pt>
                <c:pt idx="4">
                  <c:v>Inkontinenz-Einlagen (bei Blasenschwäche)</c:v>
                </c:pt>
              </c:strCache>
            </c:strRef>
          </c:cat>
          <c:val>
            <c:numRef>
              <c:f>Sheet1!$B$2:$B$6</c:f>
              <c:numCache>
                <c:formatCode>General</c:formatCode>
                <c:ptCount val="5"/>
                <c:pt idx="0">
                  <c:v>63.6</c:v>
                </c:pt>
                <c:pt idx="1">
                  <c:v>50.4</c:v>
                </c:pt>
                <c:pt idx="2">
                  <c:v>29.7</c:v>
                </c:pt>
                <c:pt idx="3" formatCode="0.0">
                  <c:v>4</c:v>
                </c:pt>
                <c:pt idx="4">
                  <c:v>3.6</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4860-4003-BB64-B35C2AA61D61}"/>
            </c:ext>
          </c:extLst>
        </c:ser>
        <c:dLbls>
          <c:dLblPos val="outEnd"/>
          <c:showLegendKey val="0"/>
          <c:showVal val="1"/>
          <c:showCatName val="0"/>
          <c:showSerName val="0"/>
          <c:showPercent val="0"/>
          <c:showBubbleSize val="0"/>
        </c:dLbls>
        <c:gapWidth val="150"/>
        <c:overlap val="-30"/>
        <c:axId val="2114858760"/>
        <c:axId val="2114862216"/>
      </c:barChart>
      <c:catAx>
        <c:axId val="2114858760"/>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114862216"/>
        <c:crosses val="autoZero"/>
        <c:auto val="0"/>
        <c:lblAlgn val="ctr"/>
        <c:lblOffset val="100"/>
        <c:noMultiLvlLbl val="0"/>
      </c:catAx>
      <c:valAx>
        <c:axId val="2114862216"/>
        <c:scaling>
          <c:orientation val="minMax"/>
          <c:max val="70"/>
        </c:scaling>
        <c:delete val="1"/>
        <c:axPos val="b"/>
        <c:numFmt formatCode="#,##0" sourceLinked="0"/>
        <c:majorTickMark val="out"/>
        <c:minorTickMark val="none"/>
        <c:tickLblPos val="nextTo"/>
        <c:crossAx val="2114858760"/>
        <c:crosses val="max"/>
        <c:crossBetween val="between"/>
        <c:majorUnit val="1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dirty="0">
                <a:latin typeface="Verdana"/>
                <a:cs typeface="Verdana"/>
              </a:rPr>
              <a:t>Bade-, Dusch- und Waschprodukte</a:t>
            </a:r>
            <a:r>
              <a:rPr lang="de-DE" sz="1100" baseline="0" noProof="0" dirty="0">
                <a:latin typeface="Verdana"/>
                <a:cs typeface="Verdana"/>
              </a:rPr>
              <a:t>: ja, persönliche Verwendung</a:t>
            </a:r>
            <a:endParaRPr lang="de-DE" sz="1100" noProof="0" dirty="0">
              <a:latin typeface="Verdana"/>
              <a:cs typeface="Verdana"/>
            </a:endParaRP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txPr>
              <a:bodyPr/>
              <a:lstStyle/>
              <a:p>
                <a:pPr>
                  <a:defRPr sz="900">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Duschbad, Duschgel, Duschöl</c:v>
                </c:pt>
                <c:pt idx="1">
                  <c:v>Flüssigseife</c:v>
                </c:pt>
                <c:pt idx="2">
                  <c:v>Seife</c:v>
                </c:pt>
                <c:pt idx="3">
                  <c:v>Aromabad, Schaumbad</c:v>
                </c:pt>
                <c:pt idx="4">
                  <c:v>Öl-, Cremebad</c:v>
                </c:pt>
                <c:pt idx="5">
                  <c:v>Duschgel und Shampoo in einem Produkt (2 in 1)</c:v>
                </c:pt>
                <c:pt idx="6">
                  <c:v>Duschbad / -gel und Körperlotion in einem Produkt (2 in 1)</c:v>
                </c:pt>
                <c:pt idx="7">
                  <c:v>Duschpeeling</c:v>
                </c:pt>
                <c:pt idx="8">
                  <c:v>Andere Bade-, Dusch-, Waschprodukte</c:v>
                </c:pt>
                <c:pt idx="9">
                  <c:v>Waschsyndet</c:v>
                </c:pt>
              </c:strCache>
            </c:strRef>
          </c:cat>
          <c:val>
            <c:numRef>
              <c:f>Sheet1!$B$2:$B$11</c:f>
              <c:numCache>
                <c:formatCode>0.0</c:formatCode>
                <c:ptCount val="10"/>
                <c:pt idx="0">
                  <c:v>93.6</c:v>
                </c:pt>
                <c:pt idx="1">
                  <c:v>90.2</c:v>
                </c:pt>
                <c:pt idx="2">
                  <c:v>68.599999999999994</c:v>
                </c:pt>
                <c:pt idx="3">
                  <c:v>67.3</c:v>
                </c:pt>
                <c:pt idx="4">
                  <c:v>42.3</c:v>
                </c:pt>
                <c:pt idx="5">
                  <c:v>33.5</c:v>
                </c:pt>
                <c:pt idx="6">
                  <c:v>31.5</c:v>
                </c:pt>
                <c:pt idx="7">
                  <c:v>31.4</c:v>
                </c:pt>
                <c:pt idx="8">
                  <c:v>24.5</c:v>
                </c:pt>
                <c:pt idx="9">
                  <c:v>15.3</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3ACE-4C56-83DF-BFE98A611537}"/>
            </c:ext>
          </c:extLst>
        </c:ser>
        <c:dLbls>
          <c:dLblPos val="outEnd"/>
          <c:showLegendKey val="0"/>
          <c:showVal val="1"/>
          <c:showCatName val="0"/>
          <c:showSerName val="0"/>
          <c:showPercent val="0"/>
          <c:showBubbleSize val="0"/>
        </c:dLbls>
        <c:gapWidth val="150"/>
        <c:overlap val="-30"/>
        <c:axId val="2096547976"/>
        <c:axId val="2096557208"/>
      </c:barChart>
      <c:catAx>
        <c:axId val="20965479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096557208"/>
        <c:crosses val="autoZero"/>
        <c:auto val="0"/>
        <c:lblAlgn val="ctr"/>
        <c:lblOffset val="100"/>
        <c:noMultiLvlLbl val="0"/>
      </c:catAx>
      <c:valAx>
        <c:axId val="2096557208"/>
        <c:scaling>
          <c:orientation val="minMax"/>
          <c:max val="100"/>
        </c:scaling>
        <c:delete val="1"/>
        <c:axPos val="b"/>
        <c:numFmt formatCode="#,##0" sourceLinked="0"/>
        <c:majorTickMark val="out"/>
        <c:minorTickMark val="none"/>
        <c:tickLblPos val="nextTo"/>
        <c:crossAx val="2096547976"/>
        <c:crosses val="max"/>
        <c:crossBetween val="between"/>
        <c:majorUnit val="10"/>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9328980198546"/>
          <c:y val="0.12944736422997294"/>
          <c:w val="0.49407018102670275"/>
          <c:h val="0.7411052715400541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a:latin typeface="Verdana"/>
                <a:cs typeface="Verdana"/>
              </a:rPr>
              <a:t>Zahn- und Mundpflegeprodukte: ja, persönliche</a:t>
            </a:r>
            <a:r>
              <a:rPr lang="de-DE" sz="1100" baseline="0" noProof="0">
                <a:latin typeface="Verdana"/>
                <a:cs typeface="Verdana"/>
              </a:rPr>
              <a:t> Verwendung</a:t>
            </a:r>
            <a:endParaRPr lang="de-DE" sz="1100" noProof="0">
              <a:latin typeface="Verdana"/>
              <a:cs typeface="Verdana"/>
            </a:endParaRP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txPr>
              <a:bodyPr/>
              <a:lstStyle/>
              <a:p>
                <a:pPr>
                  <a:defRPr sz="900">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Zahnpasta, -creme</c:v>
                </c:pt>
                <c:pt idx="1">
                  <c:v>Mundwasser, Mundspülung, Zahnspülung</c:v>
                </c:pt>
                <c:pt idx="2">
                  <c:v>Zahnseide</c:v>
                </c:pt>
                <c:pt idx="3">
                  <c:v>Zahnpflegekaugummi, -bonbons</c:v>
                </c:pt>
                <c:pt idx="4">
                  <c:v>Interdental-/Zwischenzahnbürsten</c:v>
                </c:pt>
                <c:pt idx="5">
                  <c:v>Zahnbleichmittel, Zahnaufheller</c:v>
                </c:pt>
                <c:pt idx="6">
                  <c:v>Andere Zahn-, Mundpflegeprodukte</c:v>
                </c:pt>
                <c:pt idx="7">
                  <c:v>Gebissreiniger</c:v>
                </c:pt>
                <c:pt idx="8">
                  <c:v>Haftpaste, Haftpulver, Haftpolster</c:v>
                </c:pt>
              </c:strCache>
            </c:strRef>
          </c:cat>
          <c:val>
            <c:numRef>
              <c:f>Sheet1!$B$2:$B$10</c:f>
              <c:numCache>
                <c:formatCode>0.0</c:formatCode>
                <c:ptCount val="9"/>
                <c:pt idx="0">
                  <c:v>99.2</c:v>
                </c:pt>
                <c:pt idx="1">
                  <c:v>73.7</c:v>
                </c:pt>
                <c:pt idx="2">
                  <c:v>47.3</c:v>
                </c:pt>
                <c:pt idx="3">
                  <c:v>32.299999999999997</c:v>
                </c:pt>
                <c:pt idx="4">
                  <c:v>29.8</c:v>
                </c:pt>
                <c:pt idx="5">
                  <c:v>13.5</c:v>
                </c:pt>
                <c:pt idx="6">
                  <c:v>9.3000000000000007</c:v>
                </c:pt>
                <c:pt idx="7">
                  <c:v>8.1999999999999993</c:v>
                </c:pt>
                <c:pt idx="8">
                  <c:v>6.4</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D668-425E-8F96-DFBA39B0459D}"/>
            </c:ext>
          </c:extLst>
        </c:ser>
        <c:dLbls>
          <c:dLblPos val="outEnd"/>
          <c:showLegendKey val="0"/>
          <c:showVal val="1"/>
          <c:showCatName val="0"/>
          <c:showSerName val="0"/>
          <c:showPercent val="0"/>
          <c:showBubbleSize val="0"/>
        </c:dLbls>
        <c:gapWidth val="150"/>
        <c:overlap val="-30"/>
        <c:axId val="2114383096"/>
        <c:axId val="2114440328"/>
      </c:barChart>
      <c:catAx>
        <c:axId val="211438309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114440328"/>
        <c:crosses val="autoZero"/>
        <c:auto val="0"/>
        <c:lblAlgn val="ctr"/>
        <c:lblOffset val="100"/>
        <c:noMultiLvlLbl val="0"/>
      </c:catAx>
      <c:valAx>
        <c:axId val="2114440328"/>
        <c:scaling>
          <c:orientation val="minMax"/>
          <c:max val="110"/>
        </c:scaling>
        <c:delete val="1"/>
        <c:axPos val="b"/>
        <c:numFmt formatCode="#,##0" sourceLinked="0"/>
        <c:majorTickMark val="out"/>
        <c:minorTickMark val="none"/>
        <c:tickLblPos val="nextTo"/>
        <c:crossAx val="2114383096"/>
        <c:crosses val="max"/>
        <c:crossBetween val="between"/>
        <c:majorUnit val="10"/>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a:latin typeface="Verdana"/>
                <a:cs typeface="Verdana"/>
              </a:rPr>
              <a:t>Elektrische</a:t>
            </a:r>
            <a:r>
              <a:rPr lang="de-DE" sz="1100" baseline="0" noProof="0">
                <a:latin typeface="Verdana"/>
                <a:cs typeface="Verdana"/>
              </a:rPr>
              <a:t> Zahnbürste – persönliche Verwendung</a:t>
            </a:r>
            <a:endParaRPr lang="de-DE" sz="1100" noProof="0">
              <a:latin typeface="Verdana"/>
              <a:cs typeface="Verdana"/>
            </a:endParaRP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txPr>
              <a:bodyPr/>
              <a:lstStyle/>
              <a:p>
                <a:pPr>
                  <a:defRPr sz="900">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Ja</c:v>
                </c:pt>
                <c:pt idx="1">
                  <c:v>Nein, aber Anschaffung geplant</c:v>
                </c:pt>
                <c:pt idx="2">
                  <c:v>Nein</c:v>
                </c:pt>
                <c:pt idx="3">
                  <c:v>Keine Angabe</c:v>
                </c:pt>
              </c:strCache>
            </c:strRef>
          </c:cat>
          <c:val>
            <c:numRef>
              <c:f>Sheet1!$B$2:$B$5</c:f>
              <c:numCache>
                <c:formatCode>0.0</c:formatCode>
                <c:ptCount val="4"/>
                <c:pt idx="0">
                  <c:v>45.4</c:v>
                </c:pt>
                <c:pt idx="1">
                  <c:v>8.5</c:v>
                </c:pt>
                <c:pt idx="2">
                  <c:v>44.3</c:v>
                </c:pt>
                <c:pt idx="3">
                  <c:v>1.8</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BE13-43FD-9488-1AD601EF15B5}"/>
            </c:ext>
          </c:extLst>
        </c:ser>
        <c:dLbls>
          <c:dLblPos val="outEnd"/>
          <c:showLegendKey val="0"/>
          <c:showVal val="1"/>
          <c:showCatName val="0"/>
          <c:showSerName val="0"/>
          <c:showPercent val="0"/>
          <c:showBubbleSize val="0"/>
        </c:dLbls>
        <c:gapWidth val="150"/>
        <c:overlap val="-30"/>
        <c:axId val="2114508456"/>
        <c:axId val="2114517608"/>
      </c:barChart>
      <c:catAx>
        <c:axId val="211450845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114517608"/>
        <c:crosses val="autoZero"/>
        <c:auto val="0"/>
        <c:lblAlgn val="ctr"/>
        <c:lblOffset val="100"/>
        <c:noMultiLvlLbl val="0"/>
      </c:catAx>
      <c:valAx>
        <c:axId val="2114517608"/>
        <c:scaling>
          <c:orientation val="minMax"/>
          <c:max val="50"/>
        </c:scaling>
        <c:delete val="1"/>
        <c:axPos val="b"/>
        <c:numFmt formatCode="#,##0" sourceLinked="0"/>
        <c:majorTickMark val="out"/>
        <c:minorTickMark val="none"/>
        <c:tickLblPos val="nextTo"/>
        <c:crossAx val="2114508456"/>
        <c:crosses val="max"/>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a:latin typeface="Verdana"/>
                <a:cs typeface="Verdana"/>
              </a:rPr>
              <a:t>Haarpflege-/Haarstyling-Produkte:</a:t>
            </a:r>
            <a:r>
              <a:rPr lang="de-DE" sz="1100" baseline="0" noProof="0">
                <a:latin typeface="Verdana"/>
                <a:cs typeface="Verdana"/>
              </a:rPr>
              <a:t> ja, persönliche Verwendung</a:t>
            </a:r>
            <a:endParaRPr lang="de-DE" sz="1100" noProof="0">
              <a:latin typeface="Verdana"/>
              <a:cs typeface="Verdana"/>
            </a:endParaRP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txPr>
              <a:bodyPr/>
              <a:lstStyle/>
              <a:p>
                <a:pPr>
                  <a:defRPr sz="900">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Haarshampoo</c:v>
                </c:pt>
                <c:pt idx="1">
                  <c:v>Haarspray, Haarlack</c:v>
                </c:pt>
                <c:pt idx="2">
                  <c:v>Pflegespülung, Conditioner</c:v>
                </c:pt>
                <c:pt idx="3">
                  <c:v>Haarkur, Kurpackung, Schaumkur</c:v>
                </c:pt>
                <c:pt idx="4">
                  <c:v>Haarfestiger flüssig, Schaumfestiger</c:v>
                </c:pt>
                <c:pt idx="5">
                  <c:v>Shampoo / Spülung / Kur in einem (2 in 1 oder 3 in 1)</c:v>
                </c:pt>
                <c:pt idx="6">
                  <c:v>Flüssigkur zum Sprühen</c:v>
                </c:pt>
                <c:pt idx="7">
                  <c:v>Haaröl</c:v>
                </c:pt>
              </c:strCache>
            </c:strRef>
          </c:cat>
          <c:val>
            <c:numRef>
              <c:f>Sheet1!$B$2:$B$9</c:f>
              <c:numCache>
                <c:formatCode>0.0</c:formatCode>
                <c:ptCount val="8"/>
                <c:pt idx="0">
                  <c:v>93.8</c:v>
                </c:pt>
                <c:pt idx="1">
                  <c:v>48.7</c:v>
                </c:pt>
                <c:pt idx="2">
                  <c:v>47.5</c:v>
                </c:pt>
                <c:pt idx="3">
                  <c:v>40.4</c:v>
                </c:pt>
                <c:pt idx="4">
                  <c:v>34.1</c:v>
                </c:pt>
                <c:pt idx="5">
                  <c:v>33</c:v>
                </c:pt>
                <c:pt idx="6">
                  <c:v>19.899999999999999</c:v>
                </c:pt>
                <c:pt idx="7">
                  <c:v>14.4</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D21E-4E44-AE67-D272A3673518}"/>
            </c:ext>
          </c:extLst>
        </c:ser>
        <c:dLbls>
          <c:dLblPos val="outEnd"/>
          <c:showLegendKey val="0"/>
          <c:showVal val="1"/>
          <c:showCatName val="0"/>
          <c:showSerName val="0"/>
          <c:showPercent val="0"/>
          <c:showBubbleSize val="0"/>
        </c:dLbls>
        <c:gapWidth val="150"/>
        <c:overlap val="-30"/>
        <c:axId val="2114569688"/>
        <c:axId val="2114579016"/>
      </c:barChart>
      <c:catAx>
        <c:axId val="2114569688"/>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114579016"/>
        <c:crosses val="autoZero"/>
        <c:auto val="0"/>
        <c:lblAlgn val="ctr"/>
        <c:lblOffset val="100"/>
        <c:noMultiLvlLbl val="0"/>
      </c:catAx>
      <c:valAx>
        <c:axId val="2114579016"/>
        <c:scaling>
          <c:orientation val="minMax"/>
          <c:max val="100"/>
        </c:scaling>
        <c:delete val="1"/>
        <c:axPos val="b"/>
        <c:numFmt formatCode="#,##0" sourceLinked="0"/>
        <c:majorTickMark val="out"/>
        <c:minorTickMark val="none"/>
        <c:tickLblPos val="nextTo"/>
        <c:crossAx val="2114569688"/>
        <c:crosses val="max"/>
        <c:crossBetween val="between"/>
        <c:majorUnit val="10"/>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a:latin typeface="Verdana"/>
                <a:cs typeface="Verdana"/>
              </a:rPr>
              <a:t>Haartönungs-/Färbemittel: ja, persönliche Verwendung</a:t>
            </a: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txPr>
              <a:bodyPr/>
              <a:lstStyle/>
              <a:p>
                <a:pPr>
                  <a:defRPr sz="900">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Haarcoloration, Haarfärbemittel (nicht auswaschbar)</c:v>
                </c:pt>
                <c:pt idx="1">
                  <c:v>Haartönungsmittel, Intensivtönung (auswaschbar)</c:v>
                </c:pt>
                <c:pt idx="2">
                  <c:v>Strähnchenmittel, individuelle Farbeffekte</c:v>
                </c:pt>
                <c:pt idx="3">
                  <c:v>Blondierung, Aufhellung</c:v>
                </c:pt>
                <c:pt idx="4">
                  <c:v>Andere Tönungs- oder Färbemittel</c:v>
                </c:pt>
              </c:strCache>
            </c:strRef>
          </c:cat>
          <c:val>
            <c:numRef>
              <c:f>Sheet1!$B$2:$B$6</c:f>
              <c:numCache>
                <c:formatCode>0.0</c:formatCode>
                <c:ptCount val="5"/>
                <c:pt idx="0">
                  <c:v>18</c:v>
                </c:pt>
                <c:pt idx="1">
                  <c:v>14.7</c:v>
                </c:pt>
                <c:pt idx="2">
                  <c:v>10</c:v>
                </c:pt>
                <c:pt idx="3">
                  <c:v>8.8000000000000007</c:v>
                </c:pt>
                <c:pt idx="4">
                  <c:v>5.5</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855E-4130-88CA-A13B2103EA8E}"/>
            </c:ext>
          </c:extLst>
        </c:ser>
        <c:dLbls>
          <c:dLblPos val="outEnd"/>
          <c:showLegendKey val="0"/>
          <c:showVal val="1"/>
          <c:showCatName val="0"/>
          <c:showSerName val="0"/>
          <c:showPercent val="0"/>
          <c:showBubbleSize val="0"/>
        </c:dLbls>
        <c:gapWidth val="150"/>
        <c:overlap val="-30"/>
        <c:axId val="2114600744"/>
        <c:axId val="2114610088"/>
      </c:barChart>
      <c:catAx>
        <c:axId val="2114600744"/>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114610088"/>
        <c:crosses val="autoZero"/>
        <c:auto val="0"/>
        <c:lblAlgn val="ctr"/>
        <c:lblOffset val="100"/>
        <c:noMultiLvlLbl val="0"/>
      </c:catAx>
      <c:valAx>
        <c:axId val="2114610088"/>
        <c:scaling>
          <c:orientation val="minMax"/>
          <c:max val="20"/>
        </c:scaling>
        <c:delete val="1"/>
        <c:axPos val="b"/>
        <c:numFmt formatCode="#,##0" sourceLinked="0"/>
        <c:majorTickMark val="out"/>
        <c:minorTickMark val="none"/>
        <c:tickLblPos val="nextTo"/>
        <c:crossAx val="2114600744"/>
        <c:crosses val="max"/>
        <c:crossBetween val="between"/>
        <c:majorUnit val="2"/>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dirty="0">
                <a:latin typeface="Verdana"/>
                <a:cs typeface="Verdana"/>
              </a:rPr>
              <a:t>Haarentfernung:</a:t>
            </a:r>
            <a:r>
              <a:rPr lang="de-DE" sz="1100" baseline="0" noProof="0" dirty="0">
                <a:latin typeface="Verdana"/>
                <a:cs typeface="Verdana"/>
              </a:rPr>
              <a:t> ja, persönliche Verwendung (nur Frauen)</a:t>
            </a:r>
            <a:endParaRPr lang="de-DE" sz="1100" noProof="0" dirty="0">
              <a:latin typeface="Verdana"/>
              <a:cs typeface="Verdana"/>
            </a:endParaRP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txPr>
              <a:bodyPr/>
              <a:lstStyle/>
              <a:p>
                <a:pPr>
                  <a:defRPr sz="900">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Nassrasierer</c:v>
                </c:pt>
                <c:pt idx="1">
                  <c:v>Haarentfernungs-Creme oder -Gel</c:v>
                </c:pt>
                <c:pt idx="2">
                  <c:v>Elektrisches Epiliergerät</c:v>
                </c:pt>
                <c:pt idx="3">
                  <c:v>Kalt- oder Warmwachsprodukte</c:v>
                </c:pt>
                <c:pt idx="4">
                  <c:v>Elektrischer Rasierer</c:v>
                </c:pt>
                <c:pt idx="5">
                  <c:v>Anderes Haarentfernungsprodukt</c:v>
                </c:pt>
              </c:strCache>
            </c:strRef>
          </c:cat>
          <c:val>
            <c:numRef>
              <c:f>Sheet1!$B$2:$B$7</c:f>
              <c:numCache>
                <c:formatCode>0.0</c:formatCode>
                <c:ptCount val="6"/>
                <c:pt idx="0">
                  <c:v>69.3</c:v>
                </c:pt>
                <c:pt idx="1">
                  <c:v>23.9</c:v>
                </c:pt>
                <c:pt idx="2">
                  <c:v>21</c:v>
                </c:pt>
                <c:pt idx="3">
                  <c:v>13.8</c:v>
                </c:pt>
                <c:pt idx="4">
                  <c:v>11.8</c:v>
                </c:pt>
                <c:pt idx="5">
                  <c:v>7.6</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3C36-4BCE-85C4-0BA64BF1BFF4}"/>
            </c:ext>
          </c:extLst>
        </c:ser>
        <c:dLbls>
          <c:dLblPos val="outEnd"/>
          <c:showLegendKey val="0"/>
          <c:showVal val="1"/>
          <c:showCatName val="0"/>
          <c:showSerName val="0"/>
          <c:showPercent val="0"/>
          <c:showBubbleSize val="0"/>
        </c:dLbls>
        <c:gapWidth val="150"/>
        <c:overlap val="-30"/>
        <c:axId val="2114640408"/>
        <c:axId val="2114649768"/>
      </c:barChart>
      <c:catAx>
        <c:axId val="2114640408"/>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114649768"/>
        <c:crosses val="autoZero"/>
        <c:auto val="0"/>
        <c:lblAlgn val="ctr"/>
        <c:lblOffset val="100"/>
        <c:noMultiLvlLbl val="0"/>
      </c:catAx>
      <c:valAx>
        <c:axId val="2114649768"/>
        <c:scaling>
          <c:orientation val="minMax"/>
          <c:max val="80"/>
        </c:scaling>
        <c:delete val="1"/>
        <c:axPos val="b"/>
        <c:numFmt formatCode="#,##0" sourceLinked="0"/>
        <c:majorTickMark val="out"/>
        <c:minorTickMark val="none"/>
        <c:tickLblPos val="nextTo"/>
        <c:crossAx val="2114640408"/>
        <c:crosses val="max"/>
        <c:crossBetween val="between"/>
        <c:majorUnit val="10"/>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dirty="0">
                <a:latin typeface="Verdana"/>
                <a:cs typeface="Verdana"/>
              </a:rPr>
              <a:t>Gesichtskosmetik: ja, persönliche Verwendung (nur Frauen)</a:t>
            </a: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Reinigende Gesichtskosmetik</c:v>
                </c:pt>
                <c:pt idx="1">
                  <c:v>Pflegende Gesichtskosmetik</c:v>
                </c:pt>
              </c:strCache>
            </c:strRef>
          </c:cat>
          <c:val>
            <c:numRef>
              <c:f>Sheet1!$B$2:$B$3</c:f>
              <c:numCache>
                <c:formatCode>0.0</c:formatCode>
                <c:ptCount val="2"/>
                <c:pt idx="0">
                  <c:v>88.1</c:v>
                </c:pt>
                <c:pt idx="1">
                  <c:v>88</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FAB4-4E8A-A670-9DD3F76B5B4C}"/>
            </c:ext>
          </c:extLst>
        </c:ser>
        <c:dLbls>
          <c:dLblPos val="outEnd"/>
          <c:showLegendKey val="0"/>
          <c:showVal val="1"/>
          <c:showCatName val="0"/>
          <c:showSerName val="0"/>
          <c:showPercent val="0"/>
          <c:showBubbleSize val="0"/>
        </c:dLbls>
        <c:gapWidth val="150"/>
        <c:overlap val="-30"/>
        <c:axId val="2114663192"/>
        <c:axId val="2114666680"/>
      </c:barChart>
      <c:catAx>
        <c:axId val="2114663192"/>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1000" b="0" i="0" u="none" strike="noStrike" kern="1200" baseline="0">
                <a:solidFill>
                  <a:schemeClr val="tx1"/>
                </a:solidFill>
                <a:effectLst/>
                <a:latin typeface="Arial"/>
                <a:ea typeface="Arial"/>
                <a:cs typeface="Arial"/>
              </a:defRPr>
            </a:pPr>
            <a:endParaRPr lang="de-DE"/>
          </a:p>
        </c:txPr>
        <c:crossAx val="2114666680"/>
        <c:crosses val="autoZero"/>
        <c:auto val="0"/>
        <c:lblAlgn val="ctr"/>
        <c:lblOffset val="100"/>
        <c:noMultiLvlLbl val="0"/>
      </c:catAx>
      <c:valAx>
        <c:axId val="2114666680"/>
        <c:scaling>
          <c:orientation val="minMax"/>
          <c:max val="100"/>
          <c:min val="0"/>
        </c:scaling>
        <c:delete val="1"/>
        <c:axPos val="b"/>
        <c:numFmt formatCode="#,##0" sourceLinked="0"/>
        <c:majorTickMark val="out"/>
        <c:minorTickMark val="none"/>
        <c:tickLblPos val="nextTo"/>
        <c:crossAx val="2114663192"/>
        <c:crosses val="max"/>
        <c:crossBetween val="between"/>
        <c:majorUnit val="20"/>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dirty="0">
                <a:latin typeface="Verdana"/>
                <a:cs typeface="Verdana"/>
              </a:rPr>
              <a:t>Pflegende/reinigende</a:t>
            </a:r>
            <a:r>
              <a:rPr lang="de-DE" sz="1100" baseline="0" noProof="0" dirty="0">
                <a:latin typeface="Verdana"/>
                <a:cs typeface="Verdana"/>
              </a:rPr>
              <a:t> Gesichtskosmetik: ja, persönliche Verwendung (Frauen)</a:t>
            </a:r>
            <a:endParaRPr lang="de-DE" sz="1100" noProof="0" dirty="0">
              <a:latin typeface="Verdana"/>
              <a:cs typeface="Verdana"/>
            </a:endParaRP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txPr>
              <a:bodyPr/>
              <a:lstStyle/>
              <a:p>
                <a:pPr>
                  <a:defRPr sz="900">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Tagescreme für das Gesicht</c:v>
                </c:pt>
                <c:pt idx="1">
                  <c:v>Gesichtsmaske</c:v>
                </c:pt>
                <c:pt idx="2">
                  <c:v>Reinigungscreme, Waschcreme, -schaum, -gel</c:v>
                </c:pt>
                <c:pt idx="3">
                  <c:v>Gesichtsreinigungstücher</c:v>
                </c:pt>
                <c:pt idx="4">
                  <c:v>Peeling</c:v>
                </c:pt>
                <c:pt idx="5">
                  <c:v>Nachtcreme, Nährcreme</c:v>
                </c:pt>
                <c:pt idx="6">
                  <c:v>Reinigungsmilch</c:v>
                </c:pt>
                <c:pt idx="7">
                  <c:v>Gesichtswasser</c:v>
                </c:pt>
                <c:pt idx="8">
                  <c:v>Augenpflege (Creme, Gel, Roller)</c:v>
                </c:pt>
                <c:pt idx="9">
                  <c:v>Gesichtslotion, -fluid</c:v>
                </c:pt>
                <c:pt idx="10">
                  <c:v>Getönte Tagescreme (kein Make-up)</c:v>
                </c:pt>
                <c:pt idx="11">
                  <c:v>Antifaltencreme</c:v>
                </c:pt>
                <c:pt idx="12">
                  <c:v>Tagescreme mit integriertem Sonnenschutzfaktor</c:v>
                </c:pt>
                <c:pt idx="13">
                  <c:v>Tag- und Nachtcreme (in einem)</c:v>
                </c:pt>
                <c:pt idx="14">
                  <c:v>Andere pflegende / reinigende Gesichtskosmetik-Produkte</c:v>
                </c:pt>
                <c:pt idx="15">
                  <c:v>Serum, Spezialpflege aus Ampullen</c:v>
                </c:pt>
                <c:pt idx="16">
                  <c:v>Elektrische Geräte für die Gesichtspflege</c:v>
                </c:pt>
              </c:strCache>
            </c:strRef>
          </c:cat>
          <c:val>
            <c:numRef>
              <c:f>Sheet1!$B$2:$B$18</c:f>
              <c:numCache>
                <c:formatCode>0.0</c:formatCode>
                <c:ptCount val="17"/>
                <c:pt idx="0">
                  <c:v>67.5</c:v>
                </c:pt>
                <c:pt idx="1">
                  <c:v>64</c:v>
                </c:pt>
                <c:pt idx="2">
                  <c:v>61</c:v>
                </c:pt>
                <c:pt idx="3">
                  <c:v>58.6</c:v>
                </c:pt>
                <c:pt idx="4">
                  <c:v>56.9</c:v>
                </c:pt>
                <c:pt idx="5">
                  <c:v>52.7</c:v>
                </c:pt>
                <c:pt idx="6">
                  <c:v>49.4</c:v>
                </c:pt>
                <c:pt idx="7">
                  <c:v>45.4</c:v>
                </c:pt>
                <c:pt idx="8">
                  <c:v>38.9</c:v>
                </c:pt>
                <c:pt idx="9">
                  <c:v>37.200000000000003</c:v>
                </c:pt>
                <c:pt idx="10">
                  <c:v>36.200000000000003</c:v>
                </c:pt>
                <c:pt idx="11">
                  <c:v>35.6</c:v>
                </c:pt>
                <c:pt idx="12">
                  <c:v>31.6</c:v>
                </c:pt>
                <c:pt idx="13">
                  <c:v>26.8</c:v>
                </c:pt>
                <c:pt idx="14">
                  <c:v>25.7</c:v>
                </c:pt>
                <c:pt idx="15">
                  <c:v>24.8</c:v>
                </c:pt>
                <c:pt idx="16">
                  <c:v>14.4</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C6B-4C7C-AF36-6928845642CF}"/>
            </c:ext>
          </c:extLst>
        </c:ser>
        <c:dLbls>
          <c:dLblPos val="outEnd"/>
          <c:showLegendKey val="0"/>
          <c:showVal val="1"/>
          <c:showCatName val="0"/>
          <c:showSerName val="0"/>
          <c:showPercent val="0"/>
          <c:showBubbleSize val="0"/>
        </c:dLbls>
        <c:gapWidth val="150"/>
        <c:overlap val="-30"/>
        <c:axId val="2114738168"/>
        <c:axId val="2114747704"/>
      </c:barChart>
      <c:catAx>
        <c:axId val="2114738168"/>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114747704"/>
        <c:crosses val="autoZero"/>
        <c:auto val="0"/>
        <c:lblAlgn val="ctr"/>
        <c:lblOffset val="100"/>
        <c:noMultiLvlLbl val="0"/>
      </c:catAx>
      <c:valAx>
        <c:axId val="2114747704"/>
        <c:scaling>
          <c:orientation val="minMax"/>
          <c:max val="70"/>
        </c:scaling>
        <c:delete val="1"/>
        <c:axPos val="b"/>
        <c:numFmt formatCode="#,##0" sourceLinked="0"/>
        <c:majorTickMark val="out"/>
        <c:minorTickMark val="none"/>
        <c:tickLblPos val="nextTo"/>
        <c:crossAx val="2114738168"/>
        <c:crosses val="max"/>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dirty="0">
                <a:latin typeface="Verdana"/>
                <a:cs typeface="Verdana"/>
              </a:rPr>
              <a:t>Dekorative</a:t>
            </a:r>
            <a:r>
              <a:rPr lang="de-DE" sz="1100" baseline="0" noProof="0" dirty="0">
                <a:latin typeface="Verdana"/>
                <a:cs typeface="Verdana"/>
              </a:rPr>
              <a:t> Kosmetik: ja, persönliche Verwendung (nur Frauen)</a:t>
            </a:r>
            <a:endParaRPr lang="de-DE" sz="1100" noProof="0" dirty="0">
              <a:latin typeface="Verdana"/>
              <a:cs typeface="Verdana"/>
            </a:endParaRP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txPr>
              <a:bodyPr/>
              <a:lstStyle/>
              <a:p>
                <a:pPr>
                  <a:defRPr sz="900">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Lippenstift, Lip-Gloss</c:v>
                </c:pt>
                <c:pt idx="1">
                  <c:v>Wimperntusche, Mascara</c:v>
                </c:pt>
                <c:pt idx="2">
                  <c:v>Nagellack</c:v>
                </c:pt>
                <c:pt idx="3">
                  <c:v>Gesichts-Make-up, Grundierung</c:v>
                </c:pt>
                <c:pt idx="4">
                  <c:v>Eyeliner, Eyeshadow</c:v>
                </c:pt>
                <c:pt idx="5">
                  <c:v>Puder</c:v>
                </c:pt>
                <c:pt idx="6">
                  <c:v>Rouge</c:v>
                </c:pt>
                <c:pt idx="7">
                  <c:v>Produkte zum Konturieren</c:v>
                </c:pt>
              </c:strCache>
            </c:strRef>
          </c:cat>
          <c:val>
            <c:numRef>
              <c:f>Sheet1!$B$2:$B$9</c:f>
              <c:numCache>
                <c:formatCode>0.0</c:formatCode>
                <c:ptCount val="8"/>
                <c:pt idx="0">
                  <c:v>82.2</c:v>
                </c:pt>
                <c:pt idx="1">
                  <c:v>80.5</c:v>
                </c:pt>
                <c:pt idx="2">
                  <c:v>76.5</c:v>
                </c:pt>
                <c:pt idx="3">
                  <c:v>71.3</c:v>
                </c:pt>
                <c:pt idx="4">
                  <c:v>70.400000000000006</c:v>
                </c:pt>
                <c:pt idx="5">
                  <c:v>63.1</c:v>
                </c:pt>
                <c:pt idx="6">
                  <c:v>62.2</c:v>
                </c:pt>
                <c:pt idx="7">
                  <c:v>45</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819A-44A6-954B-35B4EFC0B21A}"/>
            </c:ext>
          </c:extLst>
        </c:ser>
        <c:dLbls>
          <c:dLblPos val="outEnd"/>
          <c:showLegendKey val="0"/>
          <c:showVal val="1"/>
          <c:showCatName val="0"/>
          <c:showSerName val="0"/>
          <c:showPercent val="0"/>
          <c:showBubbleSize val="0"/>
        </c:dLbls>
        <c:gapWidth val="150"/>
        <c:overlap val="-30"/>
        <c:axId val="2114798488"/>
        <c:axId val="2114807880"/>
      </c:barChart>
      <c:catAx>
        <c:axId val="2114798488"/>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114807880"/>
        <c:crosses val="autoZero"/>
        <c:auto val="0"/>
        <c:lblAlgn val="ctr"/>
        <c:lblOffset val="100"/>
        <c:noMultiLvlLbl val="0"/>
      </c:catAx>
      <c:valAx>
        <c:axId val="2114807880"/>
        <c:scaling>
          <c:orientation val="minMax"/>
          <c:max val="90"/>
          <c:min val="0"/>
        </c:scaling>
        <c:delete val="1"/>
        <c:axPos val="b"/>
        <c:numFmt formatCode="#,##0" sourceLinked="0"/>
        <c:majorTickMark val="out"/>
        <c:minorTickMark val="none"/>
        <c:tickLblPos val="nextTo"/>
        <c:crossAx val="2114798488"/>
        <c:crosses val="max"/>
        <c:crossBetween val="between"/>
        <c:majorUnit val="10"/>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dirty="0">
                <a:latin typeface="Verdana"/>
                <a:cs typeface="Verdana"/>
              </a:rPr>
              <a:t>Parfüms / Duftwässer:</a:t>
            </a:r>
            <a:r>
              <a:rPr lang="de-DE" sz="1100" baseline="0" noProof="0" dirty="0">
                <a:latin typeface="Verdana"/>
                <a:cs typeface="Verdana"/>
              </a:rPr>
              <a:t> ja, </a:t>
            </a:r>
            <a:r>
              <a:rPr lang="de-DE" sz="1100" noProof="0" dirty="0">
                <a:latin typeface="Verdana"/>
                <a:cs typeface="Verdana"/>
              </a:rPr>
              <a:t>persönliche Verwendung bei Frauen</a:t>
            </a:r>
            <a:r>
              <a:rPr lang="de-DE" sz="1100" baseline="0" noProof="0" dirty="0">
                <a:latin typeface="Verdana"/>
                <a:cs typeface="Verdana"/>
              </a:rPr>
              <a:t> bzw. Männern</a:t>
            </a:r>
            <a:endParaRPr lang="de-DE" sz="1100" noProof="0" dirty="0">
              <a:latin typeface="Verdana"/>
              <a:cs typeface="Verdana"/>
            </a:endParaRP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txPr>
              <a:bodyPr/>
              <a:lstStyle/>
              <a:p>
                <a:pPr>
                  <a:defRPr sz="900">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Parfüm / Düfte (Frauen)</c:v>
                </c:pt>
                <c:pt idx="1">
                  <c:v>Duftwasser (Eau de Cologne, Eau de Toilette) - pers. Verwendung (Männer)</c:v>
                </c:pt>
              </c:strCache>
            </c:strRef>
          </c:cat>
          <c:val>
            <c:numRef>
              <c:f>Sheet1!$B$2:$B$3</c:f>
              <c:numCache>
                <c:formatCode>0.0</c:formatCode>
                <c:ptCount val="2"/>
                <c:pt idx="0">
                  <c:v>93.2</c:v>
                </c:pt>
                <c:pt idx="1">
                  <c:v>81.400000000000006</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9CAC-42E8-AC0C-3066A1180322}"/>
            </c:ext>
          </c:extLst>
        </c:ser>
        <c:dLbls>
          <c:dLblPos val="outEnd"/>
          <c:showLegendKey val="0"/>
          <c:showVal val="1"/>
          <c:showCatName val="0"/>
          <c:showSerName val="0"/>
          <c:showPercent val="0"/>
          <c:showBubbleSize val="0"/>
        </c:dLbls>
        <c:gapWidth val="150"/>
        <c:overlap val="-30"/>
        <c:axId val="2114916760"/>
        <c:axId val="2114926056"/>
      </c:barChart>
      <c:catAx>
        <c:axId val="2114916760"/>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114926056"/>
        <c:crosses val="autoZero"/>
        <c:auto val="0"/>
        <c:lblAlgn val="ctr"/>
        <c:lblOffset val="100"/>
        <c:noMultiLvlLbl val="0"/>
      </c:catAx>
      <c:valAx>
        <c:axId val="2114926056"/>
        <c:scaling>
          <c:orientation val="minMax"/>
          <c:max val="100"/>
          <c:min val="0"/>
        </c:scaling>
        <c:delete val="1"/>
        <c:axPos val="b"/>
        <c:numFmt formatCode="#,##0" sourceLinked="0"/>
        <c:majorTickMark val="out"/>
        <c:minorTickMark val="none"/>
        <c:tickLblPos val="nextTo"/>
        <c:crossAx val="2114916760"/>
        <c:crosses val="max"/>
        <c:crossBetween val="between"/>
        <c:majorUnit val="20"/>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dirty="0">
                <a:latin typeface="Verdana"/>
                <a:cs typeface="Verdana"/>
              </a:rPr>
              <a:t>Pflegende/reinigende Gesichtskosmetik: ja, persönliche</a:t>
            </a:r>
            <a:r>
              <a:rPr lang="de-DE" sz="1100" baseline="0" noProof="0" dirty="0">
                <a:latin typeface="Verdana"/>
                <a:cs typeface="Verdana"/>
              </a:rPr>
              <a:t> Verwendung (Männer)</a:t>
            </a:r>
            <a:endParaRPr lang="de-DE" sz="1100" noProof="0" dirty="0">
              <a:latin typeface="Verdana"/>
              <a:cs typeface="Verdana"/>
            </a:endParaRP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txPr>
              <a:bodyPr/>
              <a:lstStyle/>
              <a:p>
                <a:pPr>
                  <a:defRPr sz="900">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Gesichtscreme</c:v>
                </c:pt>
                <c:pt idx="1">
                  <c:v>Gesichtsbalsam</c:v>
                </c:pt>
                <c:pt idx="2">
                  <c:v>Waschgel für das Gesicht</c:v>
                </c:pt>
                <c:pt idx="3">
                  <c:v>Andere Gesichtspflege- oder -reinigungsprodukte für Männer</c:v>
                </c:pt>
                <c:pt idx="4">
                  <c:v>Gesichtspeeling</c:v>
                </c:pt>
                <c:pt idx="5">
                  <c:v>Anti-Aging-Produkte</c:v>
                </c:pt>
              </c:strCache>
            </c:strRef>
          </c:cat>
          <c:val>
            <c:numRef>
              <c:f>Sheet1!$B$2:$B$7</c:f>
              <c:numCache>
                <c:formatCode>0.0</c:formatCode>
                <c:ptCount val="6"/>
                <c:pt idx="0">
                  <c:v>59.5</c:v>
                </c:pt>
                <c:pt idx="1">
                  <c:v>30</c:v>
                </c:pt>
                <c:pt idx="2">
                  <c:v>29.9</c:v>
                </c:pt>
                <c:pt idx="3">
                  <c:v>16.899999999999999</c:v>
                </c:pt>
                <c:pt idx="4">
                  <c:v>14</c:v>
                </c:pt>
                <c:pt idx="5">
                  <c:v>10.5</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BF2C-4019-A48D-252C9D36EA2C}"/>
            </c:ext>
          </c:extLst>
        </c:ser>
        <c:dLbls>
          <c:dLblPos val="outEnd"/>
          <c:showLegendKey val="0"/>
          <c:showVal val="1"/>
          <c:showCatName val="0"/>
          <c:showSerName val="0"/>
          <c:showPercent val="0"/>
          <c:showBubbleSize val="0"/>
        </c:dLbls>
        <c:gapWidth val="150"/>
        <c:overlap val="-30"/>
        <c:axId val="2114025192"/>
        <c:axId val="2114015032"/>
      </c:barChart>
      <c:catAx>
        <c:axId val="2114025192"/>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114015032"/>
        <c:crosses val="autoZero"/>
        <c:auto val="0"/>
        <c:lblAlgn val="ctr"/>
        <c:lblOffset val="100"/>
        <c:noMultiLvlLbl val="0"/>
      </c:catAx>
      <c:valAx>
        <c:axId val="2114015032"/>
        <c:scaling>
          <c:orientation val="minMax"/>
          <c:max val="70"/>
        </c:scaling>
        <c:delete val="1"/>
        <c:axPos val="b"/>
        <c:numFmt formatCode="#,##0" sourceLinked="0"/>
        <c:majorTickMark val="out"/>
        <c:minorTickMark val="none"/>
        <c:tickLblPos val="nextTo"/>
        <c:crossAx val="2114025192"/>
        <c:crosses val="max"/>
        <c:crossBetween val="between"/>
        <c:majorUnit val="10"/>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ln>
              <a:solidFill>
                <a:srgbClr val="00B0F0"/>
              </a:solidFill>
            </a:ln>
          </c:spPr>
          <c:explosion val="11"/>
          <c:dPt>
            <c:idx val="0"/>
            <c:bubble3D val="0"/>
            <c:explosion val="0"/>
            <c:spPr>
              <a:solidFill>
                <a:srgbClr val="00ADE4"/>
              </a:solidFill>
              <a:ln w="19050">
                <a:solidFill>
                  <a:srgbClr val="00ADE4"/>
                </a:solidFill>
              </a:ln>
              <a:effectLst/>
            </c:spPr>
            <c:extLst>
              <c:ext xmlns:c16="http://schemas.microsoft.com/office/drawing/2014/chart" uri="{C3380CC4-5D6E-409C-BE32-E72D297353CC}">
                <c16:uniqueId val="{00000001-214B-44DA-90ED-5B93258B9A69}"/>
              </c:ext>
            </c:extLst>
          </c:dPt>
          <c:dPt>
            <c:idx val="1"/>
            <c:bubble3D val="0"/>
            <c:explosion val="0"/>
            <c:spPr>
              <a:solidFill>
                <a:srgbClr val="FFEAD0"/>
              </a:solidFill>
              <a:ln w="19050">
                <a:solidFill>
                  <a:srgbClr val="FFEAD0"/>
                </a:solidFill>
              </a:ln>
              <a:effectLst/>
            </c:spPr>
            <c:extLst>
              <c:ext xmlns:c16="http://schemas.microsoft.com/office/drawing/2014/chart" uri="{C3380CC4-5D6E-409C-BE32-E72D297353CC}">
                <c16:uniqueId val="{00000003-214B-44DA-90ED-5B93258B9A69}"/>
              </c:ext>
            </c:extLst>
          </c:dPt>
          <c:cat>
            <c:strRef>
              <c:f>Tabelle1!$A$2:$A$3</c:f>
              <c:strCache>
                <c:ptCount val="2"/>
                <c:pt idx="0">
                  <c:v>1. Quartal</c:v>
                </c:pt>
                <c:pt idx="1">
                  <c:v>2. Quartal</c:v>
                </c:pt>
              </c:strCache>
            </c:strRef>
          </c:cat>
          <c:val>
            <c:numRef>
              <c:f>Tabelle1!$B$2:$B$3</c:f>
              <c:numCache>
                <c:formatCode>General</c:formatCode>
                <c:ptCount val="2"/>
                <c:pt idx="0">
                  <c:v>50</c:v>
                </c:pt>
                <c:pt idx="1">
                  <c:v>50</c:v>
                </c:pt>
              </c:numCache>
            </c:numRef>
          </c:val>
          <c:extLst>
            <c:ext xmlns:c16="http://schemas.microsoft.com/office/drawing/2014/chart" uri="{C3380CC4-5D6E-409C-BE32-E72D297353CC}">
              <c16:uniqueId val="{00000004-214B-44DA-90ED-5B93258B9A6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dirty="0">
                <a:latin typeface="Verdana"/>
                <a:cs typeface="Verdana"/>
              </a:rPr>
              <a:t>Haarentfernung:</a:t>
            </a:r>
            <a:r>
              <a:rPr lang="de-DE" sz="1100" baseline="0" noProof="0" dirty="0">
                <a:latin typeface="Verdana"/>
                <a:cs typeface="Verdana"/>
              </a:rPr>
              <a:t> ja, persönliche Verwendung </a:t>
            </a:r>
            <a:br>
              <a:rPr lang="de-DE" sz="1100" baseline="0" noProof="0" dirty="0">
                <a:latin typeface="Verdana"/>
                <a:cs typeface="Verdana"/>
              </a:rPr>
            </a:br>
            <a:r>
              <a:rPr lang="de-DE" sz="1100" baseline="0" noProof="0" dirty="0">
                <a:latin typeface="Verdana"/>
                <a:cs typeface="Verdana"/>
              </a:rPr>
              <a:t>(Männer, die sich rasieren: 95,5% = 29,54 Millionen)</a:t>
            </a:r>
            <a:endParaRPr lang="de-DE" sz="1100" noProof="0" dirty="0">
              <a:latin typeface="Verdana"/>
              <a:cs typeface="Verdana"/>
            </a:endParaRP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txPr>
              <a:bodyPr/>
              <a:lstStyle/>
              <a:p>
                <a:pPr>
                  <a:defRPr sz="900">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Rasierwasser, Aftershave (Balsam oder Gel)</c:v>
                </c:pt>
                <c:pt idx="1">
                  <c:v>Rasierschaum, -gel, -seife</c:v>
                </c:pt>
                <c:pt idx="2">
                  <c:v>Preshave</c:v>
                </c:pt>
                <c:pt idx="3">
                  <c:v>Andere Produkte rund um die Rasur</c:v>
                </c:pt>
              </c:strCache>
            </c:strRef>
          </c:cat>
          <c:val>
            <c:numRef>
              <c:f>Sheet1!$B$2:$B$5</c:f>
              <c:numCache>
                <c:formatCode>0.0</c:formatCode>
                <c:ptCount val="4"/>
                <c:pt idx="0">
                  <c:v>78.3</c:v>
                </c:pt>
                <c:pt idx="1">
                  <c:v>63.7</c:v>
                </c:pt>
                <c:pt idx="2">
                  <c:v>35.5</c:v>
                </c:pt>
                <c:pt idx="3">
                  <c:v>28.1</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0B64-4C96-9355-A383EA959A96}"/>
            </c:ext>
          </c:extLst>
        </c:ser>
        <c:dLbls>
          <c:dLblPos val="outEnd"/>
          <c:showLegendKey val="0"/>
          <c:showVal val="1"/>
          <c:showCatName val="0"/>
          <c:showSerName val="0"/>
          <c:showPercent val="0"/>
          <c:showBubbleSize val="0"/>
        </c:dLbls>
        <c:gapWidth val="150"/>
        <c:overlap val="-30"/>
        <c:axId val="2113964200"/>
        <c:axId val="2113954072"/>
      </c:barChart>
      <c:catAx>
        <c:axId val="2113964200"/>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113954072"/>
        <c:crosses val="autoZero"/>
        <c:auto val="0"/>
        <c:lblAlgn val="ctr"/>
        <c:lblOffset val="100"/>
        <c:noMultiLvlLbl val="0"/>
      </c:catAx>
      <c:valAx>
        <c:axId val="2113954072"/>
        <c:scaling>
          <c:orientation val="minMax"/>
          <c:max val="100"/>
        </c:scaling>
        <c:delete val="1"/>
        <c:axPos val="b"/>
        <c:numFmt formatCode="#,##0" sourceLinked="0"/>
        <c:majorTickMark val="out"/>
        <c:minorTickMark val="none"/>
        <c:tickLblPos val="nextTo"/>
        <c:crossAx val="2113964200"/>
        <c:crosses val="max"/>
        <c:crossBetween val="between"/>
        <c:majorUnit val="20"/>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dirty="0">
                <a:latin typeface="Verdana"/>
                <a:cs typeface="Verdana"/>
              </a:rPr>
              <a:t>Im Internet gekauft: Körperpflege / Kosmetik</a:t>
            </a:r>
          </a:p>
        </c:rich>
      </c:tx>
      <c:overlay val="0"/>
    </c:title>
    <c:autoTitleDeleted val="0"/>
    <c:plotArea>
      <c:layout>
        <c:manualLayout>
          <c:layoutTarget val="inner"/>
          <c:xMode val="edge"/>
          <c:yMode val="edge"/>
          <c:x val="0.21140972650073672"/>
          <c:y val="8.3521274107475466E-2"/>
          <c:w val="0.78352584156303517"/>
          <c:h val="0.86937472921576708"/>
        </c:manualLayout>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txPr>
              <a:bodyPr/>
              <a:lstStyle/>
              <a:p>
                <a:pPr>
                  <a:defRPr sz="900">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Kosmetikprodukte</c:v>
                </c:pt>
                <c:pt idx="1">
                  <c:v>Körperpflege-Produkte</c:v>
                </c:pt>
              </c:strCache>
            </c:strRef>
          </c:cat>
          <c:val>
            <c:numRef>
              <c:f>Sheet1!$B$2:$B$3</c:f>
              <c:numCache>
                <c:formatCode>0.0</c:formatCode>
                <c:ptCount val="2"/>
                <c:pt idx="0">
                  <c:v>14.3</c:v>
                </c:pt>
                <c:pt idx="1">
                  <c:v>11.7</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9A9E-411A-B5E8-F106D4163D38}"/>
            </c:ext>
          </c:extLst>
        </c:ser>
        <c:dLbls>
          <c:dLblPos val="outEnd"/>
          <c:showLegendKey val="0"/>
          <c:showVal val="1"/>
          <c:showCatName val="0"/>
          <c:showSerName val="0"/>
          <c:showPercent val="0"/>
          <c:showBubbleSize val="0"/>
        </c:dLbls>
        <c:gapWidth val="150"/>
        <c:overlap val="-30"/>
        <c:axId val="2114178424"/>
        <c:axId val="2114187528"/>
      </c:barChart>
      <c:catAx>
        <c:axId val="2114178424"/>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114187528"/>
        <c:crosses val="autoZero"/>
        <c:auto val="0"/>
        <c:lblAlgn val="ctr"/>
        <c:lblOffset val="100"/>
        <c:noMultiLvlLbl val="0"/>
      </c:catAx>
      <c:valAx>
        <c:axId val="2114187528"/>
        <c:scaling>
          <c:orientation val="minMax"/>
          <c:max val="16"/>
        </c:scaling>
        <c:delete val="1"/>
        <c:axPos val="b"/>
        <c:numFmt formatCode="#,##0" sourceLinked="0"/>
        <c:majorTickMark val="out"/>
        <c:minorTickMark val="none"/>
        <c:tickLblPos val="nextTo"/>
        <c:crossAx val="2114178424"/>
        <c:crosses val="max"/>
        <c:crossBetween val="between"/>
        <c:majorUnit val="1"/>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a:latin typeface="Verdana"/>
                <a:cs typeface="Verdana"/>
              </a:rPr>
              <a:t>Im Internet gekauft: Körperpflege/Gesundheit</a:t>
            </a:r>
          </a:p>
        </c:rich>
      </c:tx>
      <c:overlay val="0"/>
    </c:title>
    <c:autoTitleDeleted val="0"/>
    <c:plotArea>
      <c:layout>
        <c:manualLayout>
          <c:layoutTarget val="inner"/>
          <c:xMode val="edge"/>
          <c:yMode val="edge"/>
          <c:x val="0.21140972650073672"/>
          <c:y val="8.3521274107475466E-2"/>
          <c:w val="0.78352584156303517"/>
          <c:h val="0.86937472921576708"/>
        </c:manualLayout>
      </c:layout>
      <c:barChart>
        <c:barDir val="bar"/>
        <c:grouping val="clustered"/>
        <c:varyColors val="0"/>
        <c:dLbls>
          <c:dLblPos val="outEnd"/>
          <c:showLegendKey val="0"/>
          <c:showVal val="1"/>
          <c:showCatName val="0"/>
          <c:showSerName val="0"/>
          <c:showPercent val="0"/>
          <c:showBubbleSize val="0"/>
        </c:dLbls>
        <c:gapWidth val="150"/>
        <c:overlap val="-30"/>
        <c:axId val="2114178424"/>
        <c:axId val="2114187528"/>
      </c:barChart>
      <c:catAx>
        <c:axId val="2114178424"/>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114187528"/>
        <c:crosses val="autoZero"/>
        <c:auto val="0"/>
        <c:lblAlgn val="ctr"/>
        <c:lblOffset val="100"/>
        <c:noMultiLvlLbl val="0"/>
      </c:catAx>
      <c:valAx>
        <c:axId val="2114187528"/>
        <c:scaling>
          <c:orientation val="minMax"/>
          <c:max val="16"/>
        </c:scaling>
        <c:delete val="1"/>
        <c:axPos val="b"/>
        <c:numFmt formatCode="#,##0" sourceLinked="0"/>
        <c:majorTickMark val="out"/>
        <c:minorTickMark val="none"/>
        <c:tickLblPos val="nextTo"/>
        <c:crossAx val="2114178424"/>
        <c:crosses val="max"/>
        <c:crossBetween val="between"/>
        <c:majorUnit val="1"/>
      </c:valAx>
      <c:spPr>
        <a:noFill/>
        <a:ln w="25400">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defRPr>
            </a:pPr>
            <a:r>
              <a:rPr lang="de-DE" sz="1100" noProof="0" dirty="0">
                <a:latin typeface="Verdana"/>
              </a:rPr>
              <a:t>Online-Info</a:t>
            </a:r>
            <a:r>
              <a:rPr lang="de-DE" sz="1100" baseline="0" noProof="0" dirty="0">
                <a:latin typeface="Verdana"/>
              </a:rPr>
              <a:t> / Online-Kauf</a:t>
            </a:r>
            <a:r>
              <a:rPr lang="de-DE" sz="1100" noProof="0" dirty="0">
                <a:latin typeface="Verdana"/>
              </a:rPr>
              <a:t>: Index-Werte</a:t>
            </a:r>
            <a:r>
              <a:rPr lang="de-DE" sz="1100" baseline="0" noProof="0" dirty="0">
                <a:latin typeface="Verdana"/>
              </a:rPr>
              <a:t> Männer und Frauen im Vergleich</a:t>
            </a:r>
            <a:endParaRPr lang="de-DE" sz="1100" noProof="0" dirty="0">
              <a:latin typeface="Verdana"/>
            </a:endParaRPr>
          </a:p>
        </c:rich>
      </c:tx>
      <c:overlay val="0"/>
    </c:title>
    <c:autoTitleDeleted val="0"/>
    <c:plotArea>
      <c:layout/>
      <c:barChart>
        <c:barDir val="col"/>
        <c:grouping val="clustered"/>
        <c:varyColors val="0"/>
        <c:ser>
          <c:idx val="0"/>
          <c:order val="0"/>
          <c:tx>
            <c:strRef>
              <c:f>Sheet1!$B$1</c:f>
              <c:strCache>
                <c:ptCount val="1"/>
                <c:pt idx="0">
                  <c:v>Männer</c:v>
                </c:pt>
              </c:strCache>
            </c:strRef>
          </c:tx>
          <c:spPr>
            <a:solidFill>
              <a:srgbClr val="0092C6"/>
            </a:solidFill>
            <a:effectLst/>
          </c:spPr>
          <c:invertIfNegative val="0"/>
          <c:dLbls>
            <c:spPr>
              <a:noFill/>
              <a:ln>
                <a:noFill/>
              </a:ln>
              <a:effectLst/>
            </c:spPr>
            <c:txPr>
              <a:bodyPr/>
              <a:lstStyle/>
              <a:p>
                <a:pPr>
                  <a:defRPr sz="800"/>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numCache>
            </c:numRef>
          </c:cat>
          <c:val>
            <c:numRef>
              <c:f>Sheet1!$B$2:$B$6</c:f>
              <c:numCache>
                <c:formatCode>0</c:formatCode>
                <c:ptCount val="5"/>
                <c:pt idx="0">
                  <c:v>63</c:v>
                </c:pt>
                <c:pt idx="1">
                  <c:v>47</c:v>
                </c:pt>
                <c:pt idx="3">
                  <c:v>59</c:v>
                </c:pt>
                <c:pt idx="4">
                  <c:v>42</c:v>
                </c:pt>
              </c:numCache>
            </c:numRef>
          </c:val>
          <c:extLst>
            <c:ext xmlns:c16="http://schemas.microsoft.com/office/drawing/2014/chart" uri="{C3380CC4-5D6E-409C-BE32-E72D297353CC}">
              <c16:uniqueId val="{00000000-A6B7-4D44-ADF9-82580631D426}"/>
            </c:ext>
          </c:extLst>
        </c:ser>
        <c:ser>
          <c:idx val="1"/>
          <c:order val="1"/>
          <c:tx>
            <c:strRef>
              <c:f>Sheet1!$C$1</c:f>
              <c:strCache>
                <c:ptCount val="1"/>
                <c:pt idx="0">
                  <c:v>Frauen</c:v>
                </c:pt>
              </c:strCache>
            </c:strRef>
          </c:tx>
          <c:spPr>
            <a:solidFill>
              <a:srgbClr val="7F7F7F"/>
            </a:solidFill>
          </c:spPr>
          <c:invertIfNegative val="0"/>
          <c:dLbls>
            <c:spPr>
              <a:noFill/>
              <a:ln>
                <a:noFill/>
              </a:ln>
              <a:effectLst/>
            </c:spPr>
            <c:txPr>
              <a:bodyPr/>
              <a:lstStyle/>
              <a:p>
                <a:pPr>
                  <a:defRPr sz="800">
                    <a:latin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numCache>
            </c:numRef>
          </c:cat>
          <c:val>
            <c:numRef>
              <c:f>Sheet1!$C$2:$C$6</c:f>
              <c:numCache>
                <c:formatCode>General</c:formatCode>
                <c:ptCount val="5"/>
                <c:pt idx="0">
                  <c:v>138</c:v>
                </c:pt>
                <c:pt idx="1">
                  <c:v>154</c:v>
                </c:pt>
                <c:pt idx="3">
                  <c:v>142</c:v>
                </c:pt>
                <c:pt idx="4">
                  <c:v>160</c:v>
                </c:pt>
              </c:numCache>
            </c:numRef>
          </c:val>
          <c:extLst>
            <c:ext xmlns:c16="http://schemas.microsoft.com/office/drawing/2014/chart" uri="{C3380CC4-5D6E-409C-BE32-E72D297353CC}">
              <c16:uniqueId val="{00000001-A6B7-4D44-ADF9-82580631D426}"/>
            </c:ext>
          </c:extLst>
        </c:ser>
        <c:dLbls>
          <c:dLblPos val="outEnd"/>
          <c:showLegendKey val="0"/>
          <c:showVal val="1"/>
          <c:showCatName val="0"/>
          <c:showSerName val="0"/>
          <c:showPercent val="0"/>
          <c:showBubbleSize val="0"/>
        </c:dLbls>
        <c:gapWidth val="150"/>
        <c:axId val="2114252392"/>
        <c:axId val="2114255880"/>
      </c:barChart>
      <c:catAx>
        <c:axId val="2114252392"/>
        <c:scaling>
          <c:orientation val="minMax"/>
        </c:scaling>
        <c:delete val="0"/>
        <c:axPos val="b"/>
        <c:numFmt formatCode="#,##0" sourceLinked="0"/>
        <c:majorTickMark val="out"/>
        <c:minorTickMark val="none"/>
        <c:tickLblPos val="nextTo"/>
        <c:spPr>
          <a:noFill/>
          <a:ln w="19050" cap="flat" cmpd="sng" algn="ctr">
            <a:solidFill>
              <a:schemeClr val="accent1"/>
            </a:solidFill>
            <a:miter lim="800000"/>
          </a:ln>
          <a:effectLst/>
        </c:spPr>
        <c:txPr>
          <a:bodyPr rot="-60000000" spcFirstLastPara="1" vertOverflow="ellipsis" vert="horz" anchor="ctr" anchorCtr="1"/>
          <a:lstStyle/>
          <a:p>
            <a:pPr>
              <a:defRPr sz="1000" b="0" i="0" u="none" strike="noStrike" kern="1200" baseline="0">
                <a:solidFill>
                  <a:schemeClr val="tx1"/>
                </a:solidFill>
                <a:effectLst/>
                <a:latin typeface="Arial"/>
                <a:ea typeface="Arial"/>
                <a:cs typeface="Arial"/>
              </a:defRPr>
            </a:pPr>
            <a:endParaRPr lang="de-DE"/>
          </a:p>
        </c:txPr>
        <c:crossAx val="2114255880"/>
        <c:crossesAt val="100"/>
        <c:auto val="1"/>
        <c:lblAlgn val="ctr"/>
        <c:lblOffset val="100"/>
        <c:noMultiLvlLbl val="0"/>
      </c:catAx>
      <c:valAx>
        <c:axId val="2114255880"/>
        <c:scaling>
          <c:orientation val="minMax"/>
          <c:max val="200"/>
          <c:min val="0"/>
        </c:scaling>
        <c:delete val="0"/>
        <c:axPos val="r"/>
        <c:numFmt formatCode="#,##0" sourceLinked="0"/>
        <c:majorTickMark val="out"/>
        <c:minorTickMark val="none"/>
        <c:tickLblPos val="nextTo"/>
        <c:crossAx val="2114252392"/>
        <c:crosses val="max"/>
        <c:crossBetween val="between"/>
        <c:minorUnit val="50"/>
      </c:valAx>
      <c:spPr>
        <a:noFill/>
        <a:ln w="25400">
          <a:noFill/>
        </a:ln>
        <a:effectLst/>
      </c:spPr>
    </c:plotArea>
    <c:legend>
      <c:legendPos val="t"/>
      <c:overlay val="0"/>
      <c:txPr>
        <a:bodyPr/>
        <a:lstStyle/>
        <a:p>
          <a:pPr>
            <a:defRPr sz="800"/>
          </a:pPr>
          <a:endParaRPr lang="de-DE"/>
        </a:p>
      </c:txPr>
    </c:legend>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3C116"/>
              </a:solidFill>
            </c:spPr>
            <c:extLst>
              <c:ext xmlns:c16="http://schemas.microsoft.com/office/drawing/2014/chart" uri="{C3380CC4-5D6E-409C-BE32-E72D297353CC}">
                <c16:uniqueId val="{00000001-27E7-0949-BFB5-0212133CC7AE}"/>
              </c:ext>
            </c:extLst>
          </c:dPt>
          <c:dPt>
            <c:idx val="1"/>
            <c:bubble3D val="0"/>
            <c:spPr>
              <a:solidFill>
                <a:srgbClr val="0090C5"/>
              </a:solidFill>
            </c:spPr>
            <c:extLst>
              <c:ext xmlns:c16="http://schemas.microsoft.com/office/drawing/2014/chart" uri="{C3380CC4-5D6E-409C-BE32-E72D297353CC}">
                <c16:uniqueId val="{00000003-27E7-0949-BFB5-0212133CC7AE}"/>
              </c:ext>
            </c:extLst>
          </c:dPt>
          <c:dPt>
            <c:idx val="2"/>
            <c:bubble3D val="0"/>
            <c:spPr>
              <a:solidFill>
                <a:schemeClr val="bg1">
                  <a:lumMod val="50000"/>
                </a:schemeClr>
              </a:solidFill>
            </c:spPr>
            <c:extLst>
              <c:ext xmlns:c16="http://schemas.microsoft.com/office/drawing/2014/chart" uri="{C3380CC4-5D6E-409C-BE32-E72D297353CC}">
                <c16:uniqueId val="{00000005-27E7-0949-BFB5-0212133CC7AE}"/>
              </c:ext>
            </c:extLst>
          </c:dPt>
          <c:dPt>
            <c:idx val="3"/>
            <c:bubble3D val="0"/>
            <c:spPr>
              <a:solidFill>
                <a:schemeClr val="bg1">
                  <a:lumMod val="75000"/>
                </a:schemeClr>
              </a:solidFill>
            </c:spPr>
            <c:extLst>
              <c:ext xmlns:c16="http://schemas.microsoft.com/office/drawing/2014/chart" uri="{C3380CC4-5D6E-409C-BE32-E72D297353CC}">
                <c16:uniqueId val="{00000007-27E7-0949-BFB5-0212133CC7AE}"/>
              </c:ext>
            </c:extLst>
          </c:dPt>
          <c:dPt>
            <c:idx val="4"/>
            <c:bubble3D val="0"/>
            <c:spPr>
              <a:solidFill>
                <a:schemeClr val="bg1">
                  <a:lumMod val="85000"/>
                </a:schemeClr>
              </a:solidFill>
            </c:spPr>
            <c:extLst>
              <c:ext xmlns:c16="http://schemas.microsoft.com/office/drawing/2014/chart" uri="{C3380CC4-5D6E-409C-BE32-E72D297353CC}">
                <c16:uniqueId val="{00000009-27E7-0949-BFB5-0212133CC7AE}"/>
              </c:ext>
            </c:extLst>
          </c:dPt>
          <c:dPt>
            <c:idx val="5"/>
            <c:bubble3D val="0"/>
            <c:spPr>
              <a:solidFill>
                <a:srgbClr val="484848"/>
              </a:solidFill>
            </c:spPr>
            <c:extLst>
              <c:ext xmlns:c16="http://schemas.microsoft.com/office/drawing/2014/chart" uri="{C3380CC4-5D6E-409C-BE32-E72D297353CC}">
                <c16:uniqueId val="{0000000B-27E7-0949-BFB5-0212133CC7AE}"/>
              </c:ext>
            </c:extLst>
          </c:dPt>
          <c:dLbls>
            <c:dLbl>
              <c:idx val="1"/>
              <c:layout>
                <c:manualLayout>
                  <c:x val="-8.3411934628402101E-2"/>
                  <c:y val="-0.1405097812878589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E7-0949-BFB5-0212133CC7AE}"/>
                </c:ext>
              </c:extLst>
            </c:dLbl>
            <c:dLbl>
              <c:idx val="5"/>
              <c:delete val="1"/>
              <c:extLst>
                <c:ext xmlns:c15="http://schemas.microsoft.com/office/drawing/2012/chart" uri="{CE6537A1-D6FC-4f65-9D91-7224C49458BB}"/>
                <c:ext xmlns:c16="http://schemas.microsoft.com/office/drawing/2014/chart" uri="{C3380CC4-5D6E-409C-BE32-E72D297353CC}">
                  <c16:uniqueId val="{0000000B-27E7-0949-BFB5-0212133CC7AE}"/>
                </c:ext>
              </c:extLst>
            </c:dLbl>
            <c:dLbl>
              <c:idx val="6"/>
              <c:layout>
                <c:manualLayout>
                  <c:x val="2.1485090043864102E-2"/>
                  <c:y val="0.1378474098195809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7E7-0949-BFB5-0212133CC7AE}"/>
                </c:ext>
              </c:extLst>
            </c:dLbl>
            <c:dLbl>
              <c:idx val="7"/>
              <c:delete val="1"/>
              <c:extLst>
                <c:ext xmlns:c15="http://schemas.microsoft.com/office/drawing/2012/chart" uri="{CE6537A1-D6FC-4f65-9D91-7224C49458BB}"/>
                <c:ext xmlns:c16="http://schemas.microsoft.com/office/drawing/2014/chart" uri="{C3380CC4-5D6E-409C-BE32-E72D297353CC}">
                  <c16:uniqueId val="{0000000D-27E7-0949-BFB5-0212133CC7AE}"/>
                </c:ext>
              </c:extLst>
            </c:dLbl>
            <c:spPr>
              <a:noFill/>
              <a:ln>
                <a:noFill/>
              </a:ln>
              <a:effectLst/>
            </c:spPr>
            <c:txPr>
              <a:bodyPr/>
              <a:lstStyle/>
              <a:p>
                <a:pPr>
                  <a:defRPr sz="900" b="1" i="0">
                    <a:latin typeface="Verdana"/>
                  </a:defRPr>
                </a:pPr>
                <a:endParaRPr lang="de-DE"/>
              </a:p>
            </c:txPr>
            <c:dLblPos val="inEnd"/>
            <c:showLegendKey val="0"/>
            <c:showVal val="1"/>
            <c:showCatName val="0"/>
            <c:showSerName val="0"/>
            <c:showPercent val="0"/>
            <c:showBubbleSize val="0"/>
            <c:showLeaderLines val="1"/>
            <c:extLst>
              <c:ext xmlns:c15="http://schemas.microsoft.com/office/drawing/2012/chart" uri="{CE6537A1-D6FC-4f65-9D91-7224C49458BB}"/>
            </c:extLst>
          </c:dLbls>
          <c:cat>
            <c:strRef>
              <c:f>Sheet1!$A$2:$A$9</c:f>
              <c:strCache>
                <c:ptCount val="8"/>
                <c:pt idx="0">
                  <c:v>Digital</c:v>
                </c:pt>
                <c:pt idx="1">
                  <c:v>Fernsehen</c:v>
                </c:pt>
                <c:pt idx="2">
                  <c:v>Zeitungen</c:v>
                </c:pt>
                <c:pt idx="3">
                  <c:v>Publikumszeitschriften</c:v>
                </c:pt>
                <c:pt idx="4">
                  <c:v>Fachzeitschriften</c:v>
                </c:pt>
                <c:pt idx="5">
                  <c:v>Radio</c:v>
                </c:pt>
                <c:pt idx="6">
                  <c:v>Plakat</c:v>
                </c:pt>
                <c:pt idx="7">
                  <c:v>Kino</c:v>
                </c:pt>
              </c:strCache>
            </c:strRef>
          </c:cat>
          <c:val>
            <c:numRef>
              <c:f>Sheet1!$B$2:$B$9</c:f>
              <c:numCache>
                <c:formatCode>0%</c:formatCode>
                <c:ptCount val="8"/>
                <c:pt idx="0">
                  <c:v>7.1999999999999995E-2</c:v>
                </c:pt>
                <c:pt idx="1">
                  <c:v>0.84799999999999998</c:v>
                </c:pt>
                <c:pt idx="2">
                  <c:v>3.0000000000000001E-3</c:v>
                </c:pt>
                <c:pt idx="3">
                  <c:v>7.8E-2</c:v>
                </c:pt>
                <c:pt idx="4">
                  <c:v>3.0000000000000001E-3</c:v>
                </c:pt>
                <c:pt idx="5">
                  <c:v>1E-3</c:v>
                </c:pt>
                <c:pt idx="6">
                  <c:v>6.0000000000000001E-3</c:v>
                </c:pt>
                <c:pt idx="7">
                  <c:v>0</c:v>
                </c:pt>
              </c:numCache>
            </c:numRef>
          </c:val>
          <c:extLst>
            <c:ext xmlns:c16="http://schemas.microsoft.com/office/drawing/2014/chart" uri="{C3380CC4-5D6E-409C-BE32-E72D297353CC}">
              <c16:uniqueId val="{0000000E-27E7-0949-BFB5-0212133CC7AE}"/>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900">
              <a:latin typeface="Verdana"/>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94130139313625"/>
          <c:y val="0.12944736422997294"/>
          <c:w val="0.49411739721372749"/>
          <c:h val="0.74110527154005412"/>
        </c:manualLayout>
      </c:layout>
      <c:pieChart>
        <c:varyColors val="1"/>
        <c:ser>
          <c:idx val="0"/>
          <c:order val="0"/>
          <c:tx>
            <c:strRef>
              <c:f>Tabelle1!$B$1</c:f>
              <c:strCache>
                <c:ptCount val="1"/>
                <c:pt idx="0">
                  <c:v>Verkauf</c:v>
                </c:pt>
              </c:strCache>
            </c:strRef>
          </c:tx>
          <c:spPr>
            <a:ln>
              <a:solidFill>
                <a:srgbClr val="00B0F0"/>
              </a:solidFill>
            </a:ln>
          </c:spPr>
          <c:dPt>
            <c:idx val="0"/>
            <c:bubble3D val="0"/>
            <c:spPr>
              <a:solidFill>
                <a:srgbClr val="00ADE4"/>
              </a:solidFill>
              <a:ln w="19050">
                <a:solidFill>
                  <a:srgbClr val="00ADE4"/>
                </a:solidFill>
              </a:ln>
              <a:effectLst/>
            </c:spPr>
            <c:extLst>
              <c:ext xmlns:c16="http://schemas.microsoft.com/office/drawing/2014/chart" uri="{C3380CC4-5D6E-409C-BE32-E72D297353CC}">
                <c16:uniqueId val="{00000001-88F5-40D2-8688-1C7DBAD4F10E}"/>
              </c:ext>
            </c:extLst>
          </c:dPt>
          <c:dPt>
            <c:idx val="1"/>
            <c:bubble3D val="0"/>
            <c:spPr>
              <a:solidFill>
                <a:srgbClr val="FFEAD0"/>
              </a:solidFill>
              <a:ln w="19050">
                <a:solidFill>
                  <a:srgbClr val="FFEAD0"/>
                </a:solidFill>
              </a:ln>
              <a:effectLst/>
            </c:spPr>
            <c:extLst>
              <c:ext xmlns:c16="http://schemas.microsoft.com/office/drawing/2014/chart" uri="{C3380CC4-5D6E-409C-BE32-E72D297353CC}">
                <c16:uniqueId val="{00000003-88F5-40D2-8688-1C7DBAD4F10E}"/>
              </c:ext>
            </c:extLst>
          </c:dPt>
          <c:cat>
            <c:strRef>
              <c:f>Tabelle1!$A$2:$A$3</c:f>
              <c:strCache>
                <c:ptCount val="2"/>
                <c:pt idx="0">
                  <c:v>1. Quartal</c:v>
                </c:pt>
                <c:pt idx="1">
                  <c:v>2. Quartal</c:v>
                </c:pt>
              </c:strCache>
            </c:strRef>
          </c:cat>
          <c:val>
            <c:numRef>
              <c:f>Tabelle1!$B$2:$B$3</c:f>
              <c:numCache>
                <c:formatCode>General</c:formatCode>
                <c:ptCount val="2"/>
                <c:pt idx="0">
                  <c:v>66.599999999999994</c:v>
                </c:pt>
                <c:pt idx="1">
                  <c:v>33.299999999999997</c:v>
                </c:pt>
              </c:numCache>
            </c:numRef>
          </c:val>
          <c:extLst>
            <c:ext xmlns:c16="http://schemas.microsoft.com/office/drawing/2014/chart" uri="{C3380CC4-5D6E-409C-BE32-E72D297353CC}">
              <c16:uniqueId val="{00000004-88F5-40D2-8688-1C7DBAD4F10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9328980198546"/>
          <c:y val="0.12944736422997294"/>
          <c:w val="0.49407018102670275"/>
          <c:h val="0.74110527154005412"/>
        </c:manualLayout>
      </c:layout>
      <c:pieChart>
        <c:varyColors val="1"/>
        <c:ser>
          <c:idx val="0"/>
          <c:order val="0"/>
          <c:tx>
            <c:strRef>
              <c:f>Tabelle1!$B$1</c:f>
              <c:strCache>
                <c:ptCount val="1"/>
                <c:pt idx="0">
                  <c:v>Verkauf</c:v>
                </c:pt>
              </c:strCache>
            </c:strRef>
          </c:tx>
          <c:spPr>
            <a:ln>
              <a:solidFill>
                <a:srgbClr val="00B0F0"/>
              </a:solidFill>
            </a:ln>
          </c:spPr>
          <c:dPt>
            <c:idx val="0"/>
            <c:bubble3D val="0"/>
            <c:spPr>
              <a:solidFill>
                <a:srgbClr val="00ADE4"/>
              </a:solidFill>
              <a:ln w="19050">
                <a:solidFill>
                  <a:srgbClr val="00ADE4"/>
                </a:solidFill>
              </a:ln>
              <a:effectLst/>
            </c:spPr>
            <c:extLst>
              <c:ext xmlns:c16="http://schemas.microsoft.com/office/drawing/2014/chart" uri="{C3380CC4-5D6E-409C-BE32-E72D297353CC}">
                <c16:uniqueId val="{00000001-CB63-4D01-8BE2-0AEB6F8A99D3}"/>
              </c:ext>
            </c:extLst>
          </c:dPt>
          <c:dPt>
            <c:idx val="1"/>
            <c:bubble3D val="0"/>
            <c:spPr>
              <a:solidFill>
                <a:srgbClr val="FFEAD0"/>
              </a:solidFill>
              <a:ln w="19050">
                <a:solidFill>
                  <a:srgbClr val="FFEAD0"/>
                </a:solidFill>
              </a:ln>
              <a:effectLst/>
            </c:spPr>
            <c:extLst>
              <c:ext xmlns:c16="http://schemas.microsoft.com/office/drawing/2014/chart" uri="{C3380CC4-5D6E-409C-BE32-E72D297353CC}">
                <c16:uniqueId val="{00000003-CB63-4D01-8BE2-0AEB6F8A99D3}"/>
              </c:ext>
            </c:extLst>
          </c:dPt>
          <c:cat>
            <c:strRef>
              <c:f>Tabelle1!$A$2:$A$3</c:f>
              <c:strCache>
                <c:ptCount val="2"/>
                <c:pt idx="0">
                  <c:v>1. Quartal</c:v>
                </c:pt>
                <c:pt idx="1">
                  <c:v>2. Quartal</c:v>
                </c:pt>
              </c:strCache>
            </c:strRef>
          </c:cat>
          <c:val>
            <c:numRef>
              <c:f>Tabelle1!$B$2:$B$3</c:f>
              <c:numCache>
                <c:formatCode>General</c:formatCode>
                <c:ptCount val="2"/>
                <c:pt idx="0">
                  <c:v>75</c:v>
                </c:pt>
                <c:pt idx="1">
                  <c:v>25</c:v>
                </c:pt>
              </c:numCache>
            </c:numRef>
          </c:val>
          <c:extLst>
            <c:ext xmlns:c16="http://schemas.microsoft.com/office/drawing/2014/chart" uri="{C3380CC4-5D6E-409C-BE32-E72D297353CC}">
              <c16:uniqueId val="{00000004-CB63-4D01-8BE2-0AEB6F8A99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Produktinteresse</a:t>
            </a:r>
            <a:r>
              <a:rPr lang="en-US" dirty="0"/>
              <a:t>: </a:t>
            </a:r>
            <a:r>
              <a:rPr lang="en-US" dirty="0" err="1"/>
              <a:t>Körperpflege</a:t>
            </a:r>
            <a:r>
              <a:rPr lang="en-US" dirty="0"/>
              <a:t> / </a:t>
            </a:r>
            <a:r>
              <a:rPr lang="en-US" dirty="0" err="1"/>
              <a:t>Kosmetik</a:t>
            </a:r>
            <a:r>
              <a:rPr lang="en-US" dirty="0"/>
              <a:t> / Gesundheit (</a:t>
            </a:r>
            <a:r>
              <a:rPr lang="en-US" dirty="0" err="1"/>
              <a:t>sehr</a:t>
            </a:r>
            <a:r>
              <a:rPr lang="en-US" dirty="0"/>
              <a:t> stark/stark </a:t>
            </a:r>
            <a:r>
              <a:rPr lang="en-US" dirty="0" err="1"/>
              <a:t>interessiert</a:t>
            </a:r>
            <a:r>
              <a:rPr lang="en-US" dirty="0"/>
              <a:t>)</a:t>
            </a: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txPr>
              <a:bodyPr/>
              <a:lstStyle/>
              <a:p>
                <a:pPr>
                  <a:defRPr>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Parfüm / Düfte / Duftwasser / Aftershave</c:v>
                </c:pt>
                <c:pt idx="1">
                  <c:v>Körperpflegeprodukte allgemein</c:v>
                </c:pt>
                <c:pt idx="2">
                  <c:v>Haarpflegemittel</c:v>
                </c:pt>
                <c:pt idx="3">
                  <c:v>Reinigende / pflegende Gesichtskosmetik</c:v>
                </c:pt>
                <c:pt idx="4">
                  <c:v>Zahn- und Mundpflege</c:v>
                </c:pt>
                <c:pt idx="5">
                  <c:v>Dekorative Kosmetik</c:v>
                </c:pt>
                <c:pt idx="6">
                  <c:v>Wellnessprodukte (z.B. Duftöle, Wellnessgetränke)</c:v>
                </c:pt>
                <c:pt idx="7">
                  <c:v>Gesundheitsprodukte, -geräte</c:v>
                </c:pt>
              </c:strCache>
            </c:strRef>
          </c:cat>
          <c:val>
            <c:numRef>
              <c:f>Sheet1!$B$2:$B$9</c:f>
              <c:numCache>
                <c:formatCode>0.0</c:formatCode>
                <c:ptCount val="8"/>
                <c:pt idx="0">
                  <c:v>49</c:v>
                </c:pt>
                <c:pt idx="1">
                  <c:v>48.1</c:v>
                </c:pt>
                <c:pt idx="2">
                  <c:v>44.7</c:v>
                </c:pt>
                <c:pt idx="3">
                  <c:v>41.3</c:v>
                </c:pt>
                <c:pt idx="4">
                  <c:v>39.5</c:v>
                </c:pt>
                <c:pt idx="5">
                  <c:v>31.5</c:v>
                </c:pt>
                <c:pt idx="6">
                  <c:v>24.9</c:v>
                </c:pt>
                <c:pt idx="7">
                  <c:v>21.7</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100" noProof="0">
                <a:latin typeface="Verdana"/>
                <a:cs typeface="Verdana"/>
              </a:defRPr>
            </a:pPr>
            <a:r>
              <a:rPr lang="de-DE" sz="1100" noProof="0">
                <a:latin typeface="Verdana"/>
                <a:cs typeface="Verdana"/>
              </a:rPr>
              <a:t>Statements: trifft</a:t>
            </a:r>
            <a:r>
              <a:rPr lang="de-DE" sz="1100" baseline="0" noProof="0">
                <a:latin typeface="Verdana"/>
                <a:cs typeface="Verdana"/>
              </a:rPr>
              <a:t> voll und ganz / überwiegend zu</a:t>
            </a:r>
            <a:endParaRPr lang="de-DE" sz="1100" noProof="0">
              <a:latin typeface="Verdana"/>
              <a:cs typeface="Verdana"/>
            </a:endParaRP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effectLst/>
          </c:spPr>
          <c:invertIfNegative val="1"/>
          <c:dLbls>
            <c:spPr>
              <a:noFill/>
              <a:ln>
                <a:noFill/>
              </a:ln>
              <a:effectLst/>
            </c:spPr>
            <c:txPr>
              <a:bodyPr/>
              <a:lstStyle/>
              <a:p>
                <a:pPr>
                  <a:defRPr sz="900">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Beim Einkauf achte ich insbesondere auf das Preis-Leistungsverhältnis</c:v>
                </c:pt>
                <c:pt idx="1">
                  <c:v>Ich bin bereit für Qualität mehr Geld zu bezahlen</c:v>
                </c:pt>
                <c:pt idx="2">
                  <c:v>Markenartikel sind in der Regel qualitativ hochwertiger</c:v>
                </c:pt>
                <c:pt idx="3">
                  <c:v>Durch Werbung bin ich schon häufiger auf interessante Produkte oder neue Ideen aufmerksam geworden</c:v>
                </c:pt>
                <c:pt idx="4">
                  <c:v>Marken bieten mir beim Kauf Sicherheit</c:v>
                </c:pt>
                <c:pt idx="5">
                  <c:v>In einer Gesprächsrunde bin ich meistens der Wortführer</c:v>
                </c:pt>
                <c:pt idx="6">
                  <c:v>Ich lege Wert auf Markenartikel.</c:v>
                </c:pt>
                <c:pt idx="7">
                  <c:v>Ich mag Produkte, die als Statussymbole dienen</c:v>
                </c:pt>
              </c:strCache>
            </c:strRef>
          </c:cat>
          <c:val>
            <c:numRef>
              <c:f>Sheet1!$B$2:$B$9</c:f>
              <c:numCache>
                <c:formatCode>0.0</c:formatCode>
                <c:ptCount val="8"/>
                <c:pt idx="0">
                  <c:v>83.3</c:v>
                </c:pt>
                <c:pt idx="1">
                  <c:v>79.5</c:v>
                </c:pt>
                <c:pt idx="2">
                  <c:v>49.3</c:v>
                </c:pt>
                <c:pt idx="3">
                  <c:v>42.3</c:v>
                </c:pt>
                <c:pt idx="4">
                  <c:v>37</c:v>
                </c:pt>
                <c:pt idx="5">
                  <c:v>30.9</c:v>
                </c:pt>
                <c:pt idx="6">
                  <c:v>29.1</c:v>
                </c:pt>
                <c:pt idx="7">
                  <c:v>13.2</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BE71-4F15-972A-AEB484654D6B}"/>
            </c:ext>
          </c:extLst>
        </c:ser>
        <c:dLbls>
          <c:dLblPos val="outEnd"/>
          <c:showLegendKey val="0"/>
          <c:showVal val="1"/>
          <c:showCatName val="0"/>
          <c:showSerName val="0"/>
          <c:showPercent val="0"/>
          <c:showBubbleSize val="0"/>
        </c:dLbls>
        <c:gapWidth val="150"/>
        <c:overlap val="-30"/>
        <c:axId val="2115116728"/>
        <c:axId val="2115126184"/>
      </c:barChart>
      <c:catAx>
        <c:axId val="2115116728"/>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115126184"/>
        <c:crosses val="autoZero"/>
        <c:auto val="0"/>
        <c:lblAlgn val="ctr"/>
        <c:lblOffset val="100"/>
        <c:noMultiLvlLbl val="0"/>
      </c:catAx>
      <c:valAx>
        <c:axId val="2115126184"/>
        <c:scaling>
          <c:orientation val="minMax"/>
          <c:max val="90"/>
        </c:scaling>
        <c:delete val="1"/>
        <c:axPos val="b"/>
        <c:numFmt formatCode="#,##0" sourceLinked="0"/>
        <c:majorTickMark val="out"/>
        <c:minorTickMark val="none"/>
        <c:tickLblPos val="nextTo"/>
        <c:crossAx val="2115116728"/>
        <c:crosses val="max"/>
        <c:crossBetween val="between"/>
        <c:majorUnit val="10"/>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AT" sz="1100" noProof="0">
                <a:latin typeface="Verdana"/>
                <a:cs typeface="Verdana"/>
              </a:defRPr>
            </a:pPr>
            <a:r>
              <a:rPr lang="de-AT" sz="1100" noProof="0">
                <a:latin typeface="Verdana"/>
                <a:cs typeface="Verdana"/>
              </a:rPr>
              <a:t>Sportliche Aktivitäten</a:t>
            </a:r>
          </a:p>
        </c:rich>
      </c:tx>
      <c:overlay val="0"/>
    </c:title>
    <c:autoTitleDeleted val="0"/>
    <c:plotArea>
      <c:layout/>
      <c:barChart>
        <c:barDir val="bar"/>
        <c:grouping val="clustered"/>
        <c:varyColors val="0"/>
        <c:ser>
          <c:idx val="0"/>
          <c:order val="0"/>
          <c:tx>
            <c:strRef>
              <c:f>Sheet1!$B$1</c:f>
              <c:strCache>
                <c:ptCount val="1"/>
                <c:pt idx="0">
                  <c:v>Basis</c:v>
                </c:pt>
              </c:strCache>
            </c:strRef>
          </c:tx>
          <c:spPr>
            <a:solidFill>
              <a:srgbClr val="0092C6"/>
            </a:solidFill>
            <a:ln>
              <a:noFill/>
            </a:ln>
            <a:effectLst/>
          </c:spPr>
          <c:invertIfNegative val="1"/>
          <c:dLbls>
            <c:spPr>
              <a:noFill/>
              <a:ln>
                <a:noFill/>
              </a:ln>
              <a:effectLst/>
            </c:spPr>
            <c:txPr>
              <a:bodyPr/>
              <a:lstStyle/>
              <a:p>
                <a:pPr>
                  <a:defRPr sz="900">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Ich halte mich durch regelmäßige sportliche Betätigung fit (trifft voll und ganz/überwiegend zu)</c:v>
                </c:pt>
                <c:pt idx="1">
                  <c:v>Fitness, Sport treiben: Mache ich mehrmals in der Woche</c:v>
                </c:pt>
                <c:pt idx="2">
                  <c:v>Fitness, Sport treiben: Mache ich mehrmals im Monat</c:v>
                </c:pt>
              </c:strCache>
            </c:strRef>
          </c:cat>
          <c:val>
            <c:numRef>
              <c:f>Sheet1!$B$2:$B$4</c:f>
              <c:numCache>
                <c:formatCode>0.0</c:formatCode>
                <c:ptCount val="3"/>
                <c:pt idx="0">
                  <c:v>61.9</c:v>
                </c:pt>
                <c:pt idx="1">
                  <c:v>57.1</c:v>
                </c:pt>
                <c:pt idx="2">
                  <c:v>15.8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0EE-4D05-B01E-E9980D162251}"/>
            </c:ext>
          </c:extLst>
        </c:ser>
        <c:dLbls>
          <c:dLblPos val="outEnd"/>
          <c:showLegendKey val="0"/>
          <c:showVal val="1"/>
          <c:showCatName val="0"/>
          <c:showSerName val="0"/>
          <c:showPercent val="0"/>
          <c:showBubbleSize val="0"/>
        </c:dLbls>
        <c:gapWidth val="150"/>
        <c:overlap val="-30"/>
        <c:axId val="2096407224"/>
        <c:axId val="2096416744"/>
      </c:barChart>
      <c:catAx>
        <c:axId val="2096407224"/>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spcFirstLastPara="1" vertOverflow="ellipsis" vert="horz" anchor="ctr" anchorCtr="1"/>
          <a:lstStyle/>
          <a:p>
            <a:pPr>
              <a:defRPr sz="900" b="0" i="0" u="none" strike="noStrike" kern="1200" baseline="0">
                <a:solidFill>
                  <a:schemeClr val="tx1"/>
                </a:solidFill>
                <a:effectLst/>
                <a:latin typeface="Verdana"/>
                <a:ea typeface="Arial"/>
                <a:cs typeface="Verdana"/>
              </a:defRPr>
            </a:pPr>
            <a:endParaRPr lang="de-DE"/>
          </a:p>
        </c:txPr>
        <c:crossAx val="2096416744"/>
        <c:crosses val="autoZero"/>
        <c:auto val="0"/>
        <c:lblAlgn val="ctr"/>
        <c:lblOffset val="100"/>
        <c:noMultiLvlLbl val="0"/>
      </c:catAx>
      <c:valAx>
        <c:axId val="2096416744"/>
        <c:scaling>
          <c:orientation val="minMax"/>
          <c:max val="70"/>
        </c:scaling>
        <c:delete val="1"/>
        <c:axPos val="b"/>
        <c:numFmt formatCode="#,##0" sourceLinked="0"/>
        <c:majorTickMark val="out"/>
        <c:minorTickMark val="none"/>
        <c:tickLblPos val="nextTo"/>
        <c:crossAx val="2096407224"/>
        <c:crosses val="max"/>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tx1"/>
          </a:solidFill>
          <a:effectLst/>
          <a:latin typeface="Helvetica" panose="020B0604020202020204" pitchFamily="34" charset="0"/>
          <a:cs typeface="Helvetica" panose="020B0604020202020204" pitchFamily="34" charset="0"/>
        </a:defRPr>
      </a:pPr>
      <a:endParaRPr lang="de-D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6C6A28-CC57-45C3-B713-68F2EFC8A4E6}"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rtlCol="0"/>
        <a:lstStyle/>
        <a:p>
          <a:pPr rtl="0"/>
          <a:endParaRPr lang="en-US"/>
        </a:p>
      </dgm:t>
    </dgm:pt>
    <dgm:pt modelId="{355E3FB0-4D90-4432-AF57-930C91099418}">
      <dgm:prSet phldrT="[Text]"/>
      <dgm:spPr>
        <a:solidFill>
          <a:srgbClr val="FECA65"/>
        </a:solidFill>
        <a:ln>
          <a:noFill/>
        </a:ln>
      </dgm:spPr>
      <dgm:t>
        <a:bodyPr rtlCol="0"/>
        <a:lstStyle/>
        <a:p>
          <a:pPr rtl="0"/>
          <a:endParaRPr lang="de-DE" noProof="0" dirty="0">
            <a:latin typeface="+mj-lt"/>
          </a:endParaRPr>
        </a:p>
      </dgm:t>
    </dgm:pt>
    <dgm:pt modelId="{CA8FC44E-2FD4-4562-A558-A0BA15E02677}" type="parTrans" cxnId="{47AF1776-8C01-4A97-898E-74CBDC175268}">
      <dgm:prSet/>
      <dgm:spPr/>
      <dgm:t>
        <a:bodyPr rtlCol="0"/>
        <a:lstStyle/>
        <a:p>
          <a:pPr rtl="0"/>
          <a:endParaRPr lang="de-DE" noProof="0" dirty="0">
            <a:latin typeface="Cabin" panose="020B0803050202020004" pitchFamily="34" charset="0"/>
          </a:endParaRPr>
        </a:p>
      </dgm:t>
    </dgm:pt>
    <dgm:pt modelId="{EA5182FC-59DD-4562-8F1A-90A1CB9418ED}" type="sibTrans" cxnId="{47AF1776-8C01-4A97-898E-74CBDC175268}">
      <dgm:prSet/>
      <dgm:spPr/>
      <dgm:t>
        <a:bodyPr rtlCol="0"/>
        <a:lstStyle/>
        <a:p>
          <a:pPr rtl="0"/>
          <a:endParaRPr lang="de-DE" noProof="0" dirty="0">
            <a:latin typeface="Cabin" panose="020B0803050202020004" pitchFamily="34" charset="0"/>
          </a:endParaRPr>
        </a:p>
      </dgm:t>
    </dgm:pt>
    <dgm:pt modelId="{884B8657-D33D-4E0A-A824-0AE8F0C858C3}">
      <dgm:prSet phldrT="[Text]"/>
      <dgm:spPr>
        <a:solidFill>
          <a:srgbClr val="FFEAC1">
            <a:alpha val="89804"/>
          </a:srgbClr>
        </a:solidFill>
        <a:ln>
          <a:noFill/>
        </a:ln>
      </dgm:spPr>
      <dgm:t>
        <a:bodyPr rtlCol="0"/>
        <a:lstStyle/>
        <a:p>
          <a:pPr rtl="0"/>
          <a:endParaRPr lang="de-DE" noProof="0" dirty="0">
            <a:latin typeface="+mj-lt"/>
          </a:endParaRPr>
        </a:p>
      </dgm:t>
    </dgm:pt>
    <dgm:pt modelId="{8623F71C-0BFC-4ACC-AB4E-990BE1864E4C}" type="parTrans" cxnId="{12443457-0F78-402C-9DBB-1014085FAA6D}">
      <dgm:prSet/>
      <dgm:spPr/>
      <dgm:t>
        <a:bodyPr rtlCol="0"/>
        <a:lstStyle/>
        <a:p>
          <a:pPr rtl="0"/>
          <a:endParaRPr lang="de-DE" noProof="0" dirty="0">
            <a:latin typeface="Cabin" panose="020B0803050202020004" pitchFamily="34" charset="0"/>
          </a:endParaRPr>
        </a:p>
      </dgm:t>
    </dgm:pt>
    <dgm:pt modelId="{4A8341CC-F999-4B28-8D1C-55B370158749}" type="sibTrans" cxnId="{12443457-0F78-402C-9DBB-1014085FAA6D}">
      <dgm:prSet/>
      <dgm:spPr/>
      <dgm:t>
        <a:bodyPr rtlCol="0"/>
        <a:lstStyle/>
        <a:p>
          <a:pPr rtl="0"/>
          <a:endParaRPr lang="de-DE" noProof="0" dirty="0">
            <a:latin typeface="Cabin" panose="020B0803050202020004" pitchFamily="34" charset="0"/>
          </a:endParaRPr>
        </a:p>
      </dgm:t>
    </dgm:pt>
    <dgm:pt modelId="{29BE108A-557B-436C-A249-1801D18C6C06}">
      <dgm:prSet phldrT="[Text]"/>
      <dgm:spPr>
        <a:solidFill>
          <a:srgbClr val="D4D4D4"/>
        </a:solidFill>
        <a:ln>
          <a:noFill/>
        </a:ln>
      </dgm:spPr>
      <dgm:t>
        <a:bodyPr rtlCol="0"/>
        <a:lstStyle/>
        <a:p>
          <a:pPr rtl="0"/>
          <a:endParaRPr lang="de-DE" noProof="0" dirty="0">
            <a:latin typeface="+mj-lt"/>
          </a:endParaRPr>
        </a:p>
      </dgm:t>
    </dgm:pt>
    <dgm:pt modelId="{B7D01297-ABE7-4E0E-8221-9D5E80020B20}" type="parTrans" cxnId="{61F335A9-C303-4AAE-9C3E-6A9D91303852}">
      <dgm:prSet/>
      <dgm:spPr/>
      <dgm:t>
        <a:bodyPr rtlCol="0"/>
        <a:lstStyle/>
        <a:p>
          <a:pPr rtl="0"/>
          <a:endParaRPr lang="de-DE" noProof="0" dirty="0">
            <a:latin typeface="Cabin" panose="020B0803050202020004" pitchFamily="34" charset="0"/>
          </a:endParaRPr>
        </a:p>
      </dgm:t>
    </dgm:pt>
    <dgm:pt modelId="{4B742242-C444-45FE-A829-3316DDC4AD15}" type="sibTrans" cxnId="{61F335A9-C303-4AAE-9C3E-6A9D91303852}">
      <dgm:prSet/>
      <dgm:spPr/>
      <dgm:t>
        <a:bodyPr rtlCol="0"/>
        <a:lstStyle/>
        <a:p>
          <a:pPr rtl="0"/>
          <a:endParaRPr lang="de-DE" noProof="0" dirty="0">
            <a:latin typeface="Cabin" panose="020B0803050202020004" pitchFamily="34" charset="0"/>
          </a:endParaRPr>
        </a:p>
      </dgm:t>
    </dgm:pt>
    <dgm:pt modelId="{52E90D9B-A451-4ECB-A988-65D7E0721C56}">
      <dgm:prSet phldrT="[Text]"/>
      <dgm:spPr>
        <a:solidFill>
          <a:srgbClr val="F0F0F0">
            <a:alpha val="89804"/>
          </a:srgbClr>
        </a:solidFill>
        <a:ln>
          <a:noFill/>
        </a:ln>
      </dgm:spPr>
      <dgm:t>
        <a:bodyPr rtlCol="0"/>
        <a:lstStyle/>
        <a:p>
          <a:pPr rtl="0"/>
          <a:endParaRPr lang="de-DE" noProof="0" dirty="0">
            <a:latin typeface="+mj-lt"/>
          </a:endParaRPr>
        </a:p>
      </dgm:t>
    </dgm:pt>
    <dgm:pt modelId="{57B5EEEF-B9CF-4B12-A6F2-2653CE0F1AAB}" type="parTrans" cxnId="{B27F0AE5-D875-43F4-96FC-12B0B6B2DA22}">
      <dgm:prSet/>
      <dgm:spPr/>
      <dgm:t>
        <a:bodyPr rtlCol="0"/>
        <a:lstStyle/>
        <a:p>
          <a:pPr rtl="0"/>
          <a:endParaRPr lang="de-DE" noProof="0" dirty="0">
            <a:latin typeface="Cabin" panose="020B0803050202020004" pitchFamily="34" charset="0"/>
          </a:endParaRPr>
        </a:p>
      </dgm:t>
    </dgm:pt>
    <dgm:pt modelId="{167C8509-3D1F-4C9D-9F18-AC084954BA2F}" type="sibTrans" cxnId="{B27F0AE5-D875-43F4-96FC-12B0B6B2DA22}">
      <dgm:prSet/>
      <dgm:spPr/>
      <dgm:t>
        <a:bodyPr rtlCol="0"/>
        <a:lstStyle/>
        <a:p>
          <a:pPr rtl="0"/>
          <a:endParaRPr lang="de-DE" noProof="0" dirty="0">
            <a:latin typeface="Cabin" panose="020B0803050202020004" pitchFamily="34" charset="0"/>
          </a:endParaRPr>
        </a:p>
      </dgm:t>
    </dgm:pt>
    <dgm:pt modelId="{1E48E268-1ACC-48A8-A6FC-608213A71B3E}">
      <dgm:prSet phldrT="[Text]"/>
      <dgm:spPr>
        <a:solidFill>
          <a:srgbClr val="FF9600"/>
        </a:solidFill>
        <a:ln>
          <a:noFill/>
        </a:ln>
      </dgm:spPr>
      <dgm:t>
        <a:bodyPr rtlCol="0"/>
        <a:lstStyle/>
        <a:p>
          <a:pPr rtl="0"/>
          <a:endParaRPr lang="de-DE" noProof="0" dirty="0">
            <a:latin typeface="+mj-lt"/>
          </a:endParaRPr>
        </a:p>
      </dgm:t>
    </dgm:pt>
    <dgm:pt modelId="{503824B4-8C17-4D13-A4C5-C8A24A5AC199}" type="parTrans" cxnId="{7F4E1ECF-CF30-4566-9320-47B921495474}">
      <dgm:prSet/>
      <dgm:spPr/>
      <dgm:t>
        <a:bodyPr rtlCol="0"/>
        <a:lstStyle/>
        <a:p>
          <a:pPr rtl="0"/>
          <a:endParaRPr lang="de-DE" noProof="0" dirty="0">
            <a:latin typeface="Cabin" panose="020B0803050202020004" pitchFamily="34" charset="0"/>
          </a:endParaRPr>
        </a:p>
      </dgm:t>
    </dgm:pt>
    <dgm:pt modelId="{C72BC438-006C-44E7-B611-8802C0408E43}" type="sibTrans" cxnId="{7F4E1ECF-CF30-4566-9320-47B921495474}">
      <dgm:prSet/>
      <dgm:spPr/>
      <dgm:t>
        <a:bodyPr rtlCol="0"/>
        <a:lstStyle/>
        <a:p>
          <a:pPr rtl="0"/>
          <a:endParaRPr lang="de-DE" noProof="0" dirty="0">
            <a:latin typeface="Cabin" panose="020B0803050202020004" pitchFamily="34" charset="0"/>
          </a:endParaRPr>
        </a:p>
      </dgm:t>
    </dgm:pt>
    <dgm:pt modelId="{E0464B81-882A-44EC-B5AE-38F317FDC978}">
      <dgm:prSet phldrT="[Text]"/>
      <dgm:spPr>
        <a:solidFill>
          <a:srgbClr val="FFD79B">
            <a:alpha val="89804"/>
          </a:srgbClr>
        </a:solidFill>
        <a:ln>
          <a:noFill/>
        </a:ln>
      </dgm:spPr>
      <dgm:t>
        <a:bodyPr rtlCol="0"/>
        <a:lstStyle/>
        <a:p>
          <a:pPr rtl="0"/>
          <a:endParaRPr lang="de-DE" noProof="0" dirty="0">
            <a:latin typeface="+mj-lt"/>
          </a:endParaRPr>
        </a:p>
      </dgm:t>
    </dgm:pt>
    <dgm:pt modelId="{72D2B397-D1BA-48AD-A3C5-116A8455487E}" type="parTrans" cxnId="{2BCEFC94-BCF3-48AE-B7F3-73DB57E4A22D}">
      <dgm:prSet/>
      <dgm:spPr/>
      <dgm:t>
        <a:bodyPr rtlCol="0"/>
        <a:lstStyle/>
        <a:p>
          <a:pPr rtl="0"/>
          <a:endParaRPr lang="de-DE" noProof="0" dirty="0">
            <a:latin typeface="Cabin" panose="020B0803050202020004" pitchFamily="34" charset="0"/>
          </a:endParaRPr>
        </a:p>
      </dgm:t>
    </dgm:pt>
    <dgm:pt modelId="{07416259-E870-4C04-884F-481BE2963EAE}" type="sibTrans" cxnId="{2BCEFC94-BCF3-48AE-B7F3-73DB57E4A22D}">
      <dgm:prSet/>
      <dgm:spPr/>
      <dgm:t>
        <a:bodyPr rtlCol="0"/>
        <a:lstStyle/>
        <a:p>
          <a:pPr rtl="0"/>
          <a:endParaRPr lang="de-DE" noProof="0" dirty="0">
            <a:latin typeface="Cabin" panose="020B0803050202020004" pitchFamily="34" charset="0"/>
          </a:endParaRPr>
        </a:p>
      </dgm:t>
    </dgm:pt>
    <dgm:pt modelId="{4ED46DEC-8E6E-4774-9538-FDB89C72D107}" type="pres">
      <dgm:prSet presAssocID="{4F6C6A28-CC57-45C3-B713-68F2EFC8A4E6}" presName="Name0" presStyleCnt="0">
        <dgm:presLayoutVars>
          <dgm:dir/>
          <dgm:animLvl val="lvl"/>
          <dgm:resizeHandles val="exact"/>
        </dgm:presLayoutVars>
      </dgm:prSet>
      <dgm:spPr/>
    </dgm:pt>
    <dgm:pt modelId="{BCEA5C92-F53B-4860-83B2-72CC36A08F67}" type="pres">
      <dgm:prSet presAssocID="{1E48E268-1ACC-48A8-A6FC-608213A71B3E}" presName="boxAndChildren" presStyleCnt="0"/>
      <dgm:spPr/>
    </dgm:pt>
    <dgm:pt modelId="{ECAA1C17-F54C-4AA3-BBE2-E1E9970961A2}" type="pres">
      <dgm:prSet presAssocID="{1E48E268-1ACC-48A8-A6FC-608213A71B3E}" presName="parentTextBox" presStyleLbl="alignNode1" presStyleIdx="0" presStyleCnt="3"/>
      <dgm:spPr/>
    </dgm:pt>
    <dgm:pt modelId="{BFF3A099-991E-4C39-A76D-B1A15F6185FC}" type="pres">
      <dgm:prSet presAssocID="{1E48E268-1ACC-48A8-A6FC-608213A71B3E}" presName="descendantBox" presStyleLbl="bgAccFollowNode1" presStyleIdx="0" presStyleCnt="3"/>
      <dgm:spPr/>
    </dgm:pt>
    <dgm:pt modelId="{AC4486F0-455E-4BF5-B201-02BCE7C6FB60}" type="pres">
      <dgm:prSet presAssocID="{4B742242-C444-45FE-A829-3316DDC4AD15}" presName="sp" presStyleCnt="0"/>
      <dgm:spPr/>
    </dgm:pt>
    <dgm:pt modelId="{B76EACBF-1C7D-48E3-A1DB-6F3B25295177}" type="pres">
      <dgm:prSet presAssocID="{29BE108A-557B-436C-A249-1801D18C6C06}" presName="arrowAndChildren" presStyleCnt="0"/>
      <dgm:spPr/>
    </dgm:pt>
    <dgm:pt modelId="{8F2DC8F7-2969-4E54-8404-1322F16C0762}" type="pres">
      <dgm:prSet presAssocID="{29BE108A-557B-436C-A249-1801D18C6C06}" presName="parentTextArrow" presStyleLbl="node1" presStyleIdx="0" presStyleCnt="0"/>
      <dgm:spPr/>
    </dgm:pt>
    <dgm:pt modelId="{B572971A-69E2-4612-9AE9-2D297FC1D105}" type="pres">
      <dgm:prSet presAssocID="{29BE108A-557B-436C-A249-1801D18C6C06}" presName="arrow" presStyleLbl="alignNode1" presStyleIdx="1" presStyleCnt="3"/>
      <dgm:spPr/>
    </dgm:pt>
    <dgm:pt modelId="{9B56BC1C-DD08-4C02-A4B7-C2C2F8FB002B}" type="pres">
      <dgm:prSet presAssocID="{29BE108A-557B-436C-A249-1801D18C6C06}" presName="descendantArrow" presStyleLbl="bgAccFollowNode1" presStyleIdx="1" presStyleCnt="3"/>
      <dgm:spPr/>
    </dgm:pt>
    <dgm:pt modelId="{119EA7EE-880B-438D-A620-F0E6FE5A5EB8}" type="pres">
      <dgm:prSet presAssocID="{EA5182FC-59DD-4562-8F1A-90A1CB9418ED}" presName="sp" presStyleCnt="0"/>
      <dgm:spPr/>
    </dgm:pt>
    <dgm:pt modelId="{2BD7A605-778D-45AC-B1EE-02534FA84DF0}" type="pres">
      <dgm:prSet presAssocID="{355E3FB0-4D90-4432-AF57-930C91099418}" presName="arrowAndChildren" presStyleCnt="0"/>
      <dgm:spPr/>
    </dgm:pt>
    <dgm:pt modelId="{6829E04E-CDE8-4E62-949B-BD9655AB514B}" type="pres">
      <dgm:prSet presAssocID="{355E3FB0-4D90-4432-AF57-930C91099418}" presName="parentTextArrow" presStyleLbl="node1" presStyleIdx="0" presStyleCnt="0"/>
      <dgm:spPr/>
    </dgm:pt>
    <dgm:pt modelId="{B0EECA9C-951C-4D9E-8CEE-394BCB22CEF0}" type="pres">
      <dgm:prSet presAssocID="{355E3FB0-4D90-4432-AF57-930C91099418}" presName="arrow" presStyleLbl="alignNode1" presStyleIdx="2" presStyleCnt="3" custLinFactNeighborX="-979" custLinFactNeighborY="-76156"/>
      <dgm:spPr/>
    </dgm:pt>
    <dgm:pt modelId="{74B3C4B7-20AD-4945-8126-5056D9CFA6CE}" type="pres">
      <dgm:prSet presAssocID="{355E3FB0-4D90-4432-AF57-930C91099418}" presName="descendantArrow" presStyleLbl="bgAccFollowNode1" presStyleIdx="2" presStyleCnt="3" custLinFactY="-55979" custLinFactNeighborX="1152" custLinFactNeighborY="-100000"/>
      <dgm:spPr/>
    </dgm:pt>
  </dgm:ptLst>
  <dgm:cxnLst>
    <dgm:cxn modelId="{DBEAE811-B2A7-4B73-8584-EE847E46292F}" type="presOf" srcId="{E0464B81-882A-44EC-B5AE-38F317FDC978}" destId="{BFF3A099-991E-4C39-A76D-B1A15F6185FC}" srcOrd="0" destOrd="0" presId="urn:microsoft.com/office/officeart/2016/7/layout/VerticalDownArrowProcess"/>
    <dgm:cxn modelId="{7E4EB123-75CA-4297-B0A8-05D58FE8FD31}" type="presOf" srcId="{355E3FB0-4D90-4432-AF57-930C91099418}" destId="{6829E04E-CDE8-4E62-949B-BD9655AB514B}" srcOrd="0" destOrd="0" presId="urn:microsoft.com/office/officeart/2016/7/layout/VerticalDownArrowProcess"/>
    <dgm:cxn modelId="{F943E728-6AE2-42CA-BC6C-15AF359C08D0}" type="presOf" srcId="{29BE108A-557B-436C-A249-1801D18C6C06}" destId="{B572971A-69E2-4612-9AE9-2D297FC1D105}" srcOrd="1" destOrd="0" presId="urn:microsoft.com/office/officeart/2016/7/layout/VerticalDownArrowProcess"/>
    <dgm:cxn modelId="{1E111D3C-4FB3-4419-B5B7-7E9E0C144067}" type="presOf" srcId="{1E48E268-1ACC-48A8-A6FC-608213A71B3E}" destId="{ECAA1C17-F54C-4AA3-BBE2-E1E9970961A2}" srcOrd="0" destOrd="0" presId="urn:microsoft.com/office/officeart/2016/7/layout/VerticalDownArrowProcess"/>
    <dgm:cxn modelId="{08E93F48-54FB-4FFB-A08A-833A8D3B3F53}" type="presOf" srcId="{29BE108A-557B-436C-A249-1801D18C6C06}" destId="{8F2DC8F7-2969-4E54-8404-1322F16C0762}" srcOrd="0" destOrd="0" presId="urn:microsoft.com/office/officeart/2016/7/layout/VerticalDownArrowProcess"/>
    <dgm:cxn modelId="{CED8B64B-E281-44E4-9A04-0291B6DE6555}" type="presOf" srcId="{52E90D9B-A451-4ECB-A988-65D7E0721C56}" destId="{9B56BC1C-DD08-4C02-A4B7-C2C2F8FB002B}" srcOrd="0" destOrd="0" presId="urn:microsoft.com/office/officeart/2016/7/layout/VerticalDownArrowProcess"/>
    <dgm:cxn modelId="{99DC9D53-D889-4336-B2B1-C028B7E2996A}" type="presOf" srcId="{884B8657-D33D-4E0A-A824-0AE8F0C858C3}" destId="{74B3C4B7-20AD-4945-8126-5056D9CFA6CE}" srcOrd="0" destOrd="0" presId="urn:microsoft.com/office/officeart/2016/7/layout/VerticalDownArrowProcess"/>
    <dgm:cxn modelId="{47AF1776-8C01-4A97-898E-74CBDC175268}" srcId="{4F6C6A28-CC57-45C3-B713-68F2EFC8A4E6}" destId="{355E3FB0-4D90-4432-AF57-930C91099418}" srcOrd="0" destOrd="0" parTransId="{CA8FC44E-2FD4-4562-A558-A0BA15E02677}" sibTransId="{EA5182FC-59DD-4562-8F1A-90A1CB9418ED}"/>
    <dgm:cxn modelId="{12443457-0F78-402C-9DBB-1014085FAA6D}" srcId="{355E3FB0-4D90-4432-AF57-930C91099418}" destId="{884B8657-D33D-4E0A-A824-0AE8F0C858C3}" srcOrd="0" destOrd="0" parTransId="{8623F71C-0BFC-4ACC-AB4E-990BE1864E4C}" sibTransId="{4A8341CC-F999-4B28-8D1C-55B370158749}"/>
    <dgm:cxn modelId="{2BCEFC94-BCF3-48AE-B7F3-73DB57E4A22D}" srcId="{1E48E268-1ACC-48A8-A6FC-608213A71B3E}" destId="{E0464B81-882A-44EC-B5AE-38F317FDC978}" srcOrd="0" destOrd="0" parTransId="{72D2B397-D1BA-48AD-A3C5-116A8455487E}" sibTransId="{07416259-E870-4C04-884F-481BE2963EAE}"/>
    <dgm:cxn modelId="{CA5ED297-518A-4B79-AE2C-7D07B73CCB7C}" type="presOf" srcId="{355E3FB0-4D90-4432-AF57-930C91099418}" destId="{B0EECA9C-951C-4D9E-8CEE-394BCB22CEF0}" srcOrd="1" destOrd="0" presId="urn:microsoft.com/office/officeart/2016/7/layout/VerticalDownArrowProcess"/>
    <dgm:cxn modelId="{61F335A9-C303-4AAE-9C3E-6A9D91303852}" srcId="{4F6C6A28-CC57-45C3-B713-68F2EFC8A4E6}" destId="{29BE108A-557B-436C-A249-1801D18C6C06}" srcOrd="1" destOrd="0" parTransId="{B7D01297-ABE7-4E0E-8221-9D5E80020B20}" sibTransId="{4B742242-C444-45FE-A829-3316DDC4AD15}"/>
    <dgm:cxn modelId="{7F4E1ECF-CF30-4566-9320-47B921495474}" srcId="{4F6C6A28-CC57-45C3-B713-68F2EFC8A4E6}" destId="{1E48E268-1ACC-48A8-A6FC-608213A71B3E}" srcOrd="2" destOrd="0" parTransId="{503824B4-8C17-4D13-A4C5-C8A24A5AC199}" sibTransId="{C72BC438-006C-44E7-B611-8802C0408E43}"/>
    <dgm:cxn modelId="{C6CFBCD5-2979-4C46-88D8-D38F396C2F7F}" type="presOf" srcId="{4F6C6A28-CC57-45C3-B713-68F2EFC8A4E6}" destId="{4ED46DEC-8E6E-4774-9538-FDB89C72D107}" srcOrd="0" destOrd="0" presId="urn:microsoft.com/office/officeart/2016/7/layout/VerticalDownArrowProcess"/>
    <dgm:cxn modelId="{B27F0AE5-D875-43F4-96FC-12B0B6B2DA22}" srcId="{29BE108A-557B-436C-A249-1801D18C6C06}" destId="{52E90D9B-A451-4ECB-A988-65D7E0721C56}" srcOrd="0" destOrd="0" parTransId="{57B5EEEF-B9CF-4B12-A6F2-2653CE0F1AAB}" sibTransId="{167C8509-3D1F-4C9D-9F18-AC084954BA2F}"/>
    <dgm:cxn modelId="{8A5C214A-9C4D-4BF2-83E3-D5A4F8DF7D3E}" type="presParOf" srcId="{4ED46DEC-8E6E-4774-9538-FDB89C72D107}" destId="{BCEA5C92-F53B-4860-83B2-72CC36A08F67}" srcOrd="0" destOrd="0" presId="urn:microsoft.com/office/officeart/2016/7/layout/VerticalDownArrowProcess"/>
    <dgm:cxn modelId="{CD65304A-7F7A-4793-A325-763964DEB57E}" type="presParOf" srcId="{BCEA5C92-F53B-4860-83B2-72CC36A08F67}" destId="{ECAA1C17-F54C-4AA3-BBE2-E1E9970961A2}" srcOrd="0" destOrd="0" presId="urn:microsoft.com/office/officeart/2016/7/layout/VerticalDownArrowProcess"/>
    <dgm:cxn modelId="{B15FA21C-9E7E-403B-AFB4-D392920E5614}" type="presParOf" srcId="{BCEA5C92-F53B-4860-83B2-72CC36A08F67}" destId="{BFF3A099-991E-4C39-A76D-B1A15F6185FC}" srcOrd="1" destOrd="0" presId="urn:microsoft.com/office/officeart/2016/7/layout/VerticalDownArrowProcess"/>
    <dgm:cxn modelId="{9436589C-752D-4AD7-96A6-5F3B0E5EFF67}" type="presParOf" srcId="{4ED46DEC-8E6E-4774-9538-FDB89C72D107}" destId="{AC4486F0-455E-4BF5-B201-02BCE7C6FB60}" srcOrd="1" destOrd="0" presId="urn:microsoft.com/office/officeart/2016/7/layout/VerticalDownArrowProcess"/>
    <dgm:cxn modelId="{8D2DAA38-FA6C-4A13-A688-808BE82F0961}" type="presParOf" srcId="{4ED46DEC-8E6E-4774-9538-FDB89C72D107}" destId="{B76EACBF-1C7D-48E3-A1DB-6F3B25295177}" srcOrd="2" destOrd="0" presId="urn:microsoft.com/office/officeart/2016/7/layout/VerticalDownArrowProcess"/>
    <dgm:cxn modelId="{B9B715EB-2D42-44F6-AC30-C0AF73EE6CB8}" type="presParOf" srcId="{B76EACBF-1C7D-48E3-A1DB-6F3B25295177}" destId="{8F2DC8F7-2969-4E54-8404-1322F16C0762}" srcOrd="0" destOrd="0" presId="urn:microsoft.com/office/officeart/2016/7/layout/VerticalDownArrowProcess"/>
    <dgm:cxn modelId="{17A1FF52-6C09-4011-9C1A-3F90327C0F40}" type="presParOf" srcId="{B76EACBF-1C7D-48E3-A1DB-6F3B25295177}" destId="{B572971A-69E2-4612-9AE9-2D297FC1D105}" srcOrd="1" destOrd="0" presId="urn:microsoft.com/office/officeart/2016/7/layout/VerticalDownArrowProcess"/>
    <dgm:cxn modelId="{FB62BC30-8711-4A60-9F8C-78E44791FA17}" type="presParOf" srcId="{B76EACBF-1C7D-48E3-A1DB-6F3B25295177}" destId="{9B56BC1C-DD08-4C02-A4B7-C2C2F8FB002B}" srcOrd="2" destOrd="0" presId="urn:microsoft.com/office/officeart/2016/7/layout/VerticalDownArrowProcess"/>
    <dgm:cxn modelId="{E9BF4A95-C07C-4133-B1BE-9B30B65FA677}" type="presParOf" srcId="{4ED46DEC-8E6E-4774-9538-FDB89C72D107}" destId="{119EA7EE-880B-438D-A620-F0E6FE5A5EB8}" srcOrd="3" destOrd="0" presId="urn:microsoft.com/office/officeart/2016/7/layout/VerticalDownArrowProcess"/>
    <dgm:cxn modelId="{11F776D9-5A14-45F2-A825-EC827FA10F0E}" type="presParOf" srcId="{4ED46DEC-8E6E-4774-9538-FDB89C72D107}" destId="{2BD7A605-778D-45AC-B1EE-02534FA84DF0}" srcOrd="4" destOrd="0" presId="urn:microsoft.com/office/officeart/2016/7/layout/VerticalDownArrowProcess"/>
    <dgm:cxn modelId="{F6D33F9B-5377-4C53-968C-A9ED085A2C19}" type="presParOf" srcId="{2BD7A605-778D-45AC-B1EE-02534FA84DF0}" destId="{6829E04E-CDE8-4E62-949B-BD9655AB514B}" srcOrd="0" destOrd="0" presId="urn:microsoft.com/office/officeart/2016/7/layout/VerticalDownArrowProcess"/>
    <dgm:cxn modelId="{F0E39F8C-1FD9-44A1-937E-EE08E5F73EED}" type="presParOf" srcId="{2BD7A605-778D-45AC-B1EE-02534FA84DF0}" destId="{B0EECA9C-951C-4D9E-8CEE-394BCB22CEF0}" srcOrd="1" destOrd="0" presId="urn:microsoft.com/office/officeart/2016/7/layout/VerticalDownArrowProcess"/>
    <dgm:cxn modelId="{4C8A049E-887D-4B70-9A40-DA9DFA05EA5A}" type="presParOf" srcId="{2BD7A605-778D-45AC-B1EE-02534FA84DF0}" destId="{74B3C4B7-20AD-4945-8126-5056D9CFA6CE}"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A1C17-F54C-4AA3-BBE2-E1E9970961A2}">
      <dsp:nvSpPr>
        <dsp:cNvPr id="0" name=""/>
        <dsp:cNvSpPr/>
      </dsp:nvSpPr>
      <dsp:spPr>
        <a:xfrm>
          <a:off x="0" y="2491066"/>
          <a:ext cx="1571386" cy="817623"/>
        </a:xfrm>
        <a:prstGeom prst="rect">
          <a:avLst/>
        </a:prstGeom>
        <a:solidFill>
          <a:srgbClr val="FF96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a:off x="0" y="2491066"/>
        <a:ext cx="1571386" cy="817623"/>
      </dsp:txXfrm>
    </dsp:sp>
    <dsp:sp modelId="{BFF3A099-991E-4C39-A76D-B1A15F6185FC}">
      <dsp:nvSpPr>
        <dsp:cNvPr id="0" name=""/>
        <dsp:cNvSpPr/>
      </dsp:nvSpPr>
      <dsp:spPr>
        <a:xfrm>
          <a:off x="1571385" y="2491066"/>
          <a:ext cx="4714158" cy="817623"/>
        </a:xfrm>
        <a:prstGeom prst="rect">
          <a:avLst/>
        </a:prstGeom>
        <a:solidFill>
          <a:srgbClr val="FFD79B">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2491066"/>
        <a:ext cx="4714158" cy="817623"/>
      </dsp:txXfrm>
    </dsp:sp>
    <dsp:sp modelId="{B572971A-69E2-4612-9AE9-2D297FC1D105}">
      <dsp:nvSpPr>
        <dsp:cNvPr id="0" name=""/>
        <dsp:cNvSpPr/>
      </dsp:nvSpPr>
      <dsp:spPr>
        <a:xfrm rot="10800000">
          <a:off x="0" y="1245825"/>
          <a:ext cx="1571386" cy="1257505"/>
        </a:xfrm>
        <a:prstGeom prst="upArrowCallout">
          <a:avLst>
            <a:gd name="adj1" fmla="val 5000"/>
            <a:gd name="adj2" fmla="val 10000"/>
            <a:gd name="adj3" fmla="val 15000"/>
            <a:gd name="adj4" fmla="val 64977"/>
          </a:avLst>
        </a:prstGeom>
        <a:solidFill>
          <a:srgbClr val="D4D4D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rot="-10800000">
        <a:off x="0" y="1245825"/>
        <a:ext cx="1571386" cy="817378"/>
      </dsp:txXfrm>
    </dsp:sp>
    <dsp:sp modelId="{9B56BC1C-DD08-4C02-A4B7-C2C2F8FB002B}">
      <dsp:nvSpPr>
        <dsp:cNvPr id="0" name=""/>
        <dsp:cNvSpPr/>
      </dsp:nvSpPr>
      <dsp:spPr>
        <a:xfrm>
          <a:off x="1571385" y="1245825"/>
          <a:ext cx="4714158" cy="817378"/>
        </a:xfrm>
        <a:prstGeom prst="rect">
          <a:avLst/>
        </a:prstGeom>
        <a:solidFill>
          <a:srgbClr val="F0F0F0">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1245825"/>
        <a:ext cx="4714158" cy="817378"/>
      </dsp:txXfrm>
    </dsp:sp>
    <dsp:sp modelId="{B0EECA9C-951C-4D9E-8CEE-394BCB22CEF0}">
      <dsp:nvSpPr>
        <dsp:cNvPr id="0" name=""/>
        <dsp:cNvSpPr/>
      </dsp:nvSpPr>
      <dsp:spPr>
        <a:xfrm rot="10800000">
          <a:off x="0" y="0"/>
          <a:ext cx="1571386" cy="1257505"/>
        </a:xfrm>
        <a:prstGeom prst="upArrowCallout">
          <a:avLst>
            <a:gd name="adj1" fmla="val 5000"/>
            <a:gd name="adj2" fmla="val 10000"/>
            <a:gd name="adj3" fmla="val 15000"/>
            <a:gd name="adj4" fmla="val 64977"/>
          </a:avLst>
        </a:prstGeom>
        <a:solidFill>
          <a:srgbClr val="FECA6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rot="-10800000">
        <a:off x="0" y="0"/>
        <a:ext cx="1571386" cy="817378"/>
      </dsp:txXfrm>
    </dsp:sp>
    <dsp:sp modelId="{74B3C4B7-20AD-4945-8126-5056D9CFA6CE}">
      <dsp:nvSpPr>
        <dsp:cNvPr id="0" name=""/>
        <dsp:cNvSpPr/>
      </dsp:nvSpPr>
      <dsp:spPr>
        <a:xfrm>
          <a:off x="1571385" y="0"/>
          <a:ext cx="4714158" cy="817378"/>
        </a:xfrm>
        <a:prstGeom prst="rect">
          <a:avLst/>
        </a:prstGeom>
        <a:solidFill>
          <a:srgbClr val="FFEAC1">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0"/>
        <a:ext cx="4714158" cy="81737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kale nach unten gerichteter Pfeilprozess"/>
  <dgm:desc val="Hiermit können Sie einen Verlauf, eine Zeitachse, aufeinanderfolgende Schritte etwa in einer Aufgabe, einem Prozess oder einem Workflow darstellen, oder eine Bewegung oder Richtung hervorheben. Ebene 1 wird in Pfeilform angezeigt, während Ebene 2 unter den Pfeilformen aufscheint."/>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0771806-A88D-4281-9C6E-052C25C63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45076CB2-CF1A-4F31-93A4-D60BF1BF3E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3B98B4-65C7-452B-A4F3-021FCDAE3F38}" type="datetimeFigureOut">
              <a:rPr lang="de-DE" smtClean="0"/>
              <a:t>23.02.2021</a:t>
            </a:fld>
            <a:endParaRPr lang="de-DE" dirty="0"/>
          </a:p>
        </p:txBody>
      </p:sp>
      <p:sp>
        <p:nvSpPr>
          <p:cNvPr id="4" name="Fußzeilenplatzhalter 3">
            <a:extLst>
              <a:ext uri="{FF2B5EF4-FFF2-40B4-BE49-F238E27FC236}">
                <a16:creationId xmlns:a16="http://schemas.microsoft.com/office/drawing/2014/main" id="{64A5C279-D0DB-49CA-B0E8-0EFB3046AB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73A3711D-C025-494F-B41C-F59133765D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5B1078-4DED-4F3E-9493-3E3C3FEBAECF}" type="slidenum">
              <a:rPr lang="de-DE" smtClean="0"/>
              <a:t>‹Nr.›</a:t>
            </a:fld>
            <a:endParaRPr lang="de-DE" dirty="0"/>
          </a:p>
        </p:txBody>
      </p:sp>
    </p:spTree>
    <p:extLst>
      <p:ext uri="{BB962C8B-B14F-4D97-AF65-F5344CB8AC3E}">
        <p14:creationId xmlns:p14="http://schemas.microsoft.com/office/powerpoint/2010/main" val="3662656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37019-2BB3-4FA5-AB85-AC2E425D65A9}" type="datetimeFigureOut">
              <a:rPr lang="de-DE" smtClean="0"/>
              <a:t>23.02.2021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656F77-AD68-430B-B964-93D0FBD58B33}" type="slidenum">
              <a:rPr lang="de-DE" smtClean="0"/>
              <a:t>‹Nr.›</a:t>
            </a:fld>
            <a:endParaRPr lang="de-DE"/>
          </a:p>
        </p:txBody>
      </p:sp>
    </p:spTree>
    <p:extLst>
      <p:ext uri="{BB962C8B-B14F-4D97-AF65-F5344CB8AC3E}">
        <p14:creationId xmlns:p14="http://schemas.microsoft.com/office/powerpoint/2010/main" val="30799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5ADC75-2138-8D47-8D31-5C06E1339AE8}" type="slidenum">
              <a:rPr kumimoji="0" lang="en-US" sz="10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9630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gieanweisungn (vor Präsentaton löschen)">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8D60998-73AF-44C8-A52B-28359F2A0C94}"/>
              </a:ext>
            </a:extLst>
          </p:cNvPr>
          <p:cNvSpPr txBox="1"/>
          <p:nvPr userDrawn="1"/>
        </p:nvSpPr>
        <p:spPr>
          <a:xfrm>
            <a:off x="3374122" y="2090172"/>
            <a:ext cx="5659655" cy="3323987"/>
          </a:xfrm>
          <a:prstGeom prst="rect">
            <a:avLst/>
          </a:prstGeom>
          <a:noFill/>
          <a:ln w="19050">
            <a:solidFill>
              <a:schemeClr val="accent1"/>
            </a:solidFill>
          </a:ln>
        </p:spPr>
        <p:txBody>
          <a:bodyPr wrap="square" rtlCol="0">
            <a:spAutoFit/>
          </a:bodyPr>
          <a:lstStyle/>
          <a:p>
            <a:r>
              <a:rPr lang="de-DE" sz="1400" dirty="0"/>
              <a:t>Hallo, schön dass Ihr diesen Master benutzt! </a:t>
            </a:r>
          </a:p>
          <a:p>
            <a:endParaRPr lang="de-DE" sz="1400" dirty="0"/>
          </a:p>
          <a:p>
            <a:r>
              <a:rPr lang="de-DE" sz="1400" dirty="0"/>
              <a:t>Zu aller erst bitten wir Euch die Führungslinien unter Ansicht anzuhaken, damit sie die Ausrichtungen usw. gut verstehen und anwenden können.</a:t>
            </a:r>
          </a:p>
          <a:p>
            <a:endParaRPr lang="de-DE" sz="1400" dirty="0"/>
          </a:p>
          <a:p>
            <a:r>
              <a:rPr lang="de-DE" sz="1400" dirty="0"/>
              <a:t>Des weiteren befinden sich  auf einigen Folien dieses Masters Kästen mit Text, wie dieser hier. Oder auch Folien, die mit einem solchen Kasten umrahmt sind wie auf dieser Folie. Diese Kästen beinhalten Regieanweisungen, also Hinweise, die bei Benutzung dieses Folien-Masters zu beachten sind. Habt Ihr diese Hinweise gelesen und zur Kenntnis genommen, solltet Ihr diese im Anschluss löschen, denn sie sind kein Teil des Designs. Auch diese Folie sollte auf keinen Fall als Layout verwendet werden und nach dem Lesen gelöscht werden. </a:t>
            </a:r>
          </a:p>
        </p:txBody>
      </p:sp>
      <p:sp>
        <p:nvSpPr>
          <p:cNvPr id="4" name="Rechteck 3">
            <a:extLst>
              <a:ext uri="{FF2B5EF4-FFF2-40B4-BE49-F238E27FC236}">
                <a16:creationId xmlns:a16="http://schemas.microsoft.com/office/drawing/2014/main" id="{1ED3D1CE-CF49-46C3-A390-AA3F80DCC452}"/>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98059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Zwischentitel_einzeilig (dunkler Hintergrun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D3D1326-4E21-426B-8163-CB5CE5C4B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51" y="96043"/>
            <a:ext cx="2116748" cy="748800"/>
          </a:xfrm>
          <a:prstGeom prst="rect">
            <a:avLst/>
          </a:prstGeom>
        </p:spPr>
      </p:pic>
      <p:pic>
        <p:nvPicPr>
          <p:cNvPr id="17" name="Grafik 16">
            <a:extLst>
              <a:ext uri="{FF2B5EF4-FFF2-40B4-BE49-F238E27FC236}">
                <a16:creationId xmlns:a16="http://schemas.microsoft.com/office/drawing/2014/main" id="{526E15D4-419D-49A7-BBD8-4E929BED5BA4}"/>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8" name="Textplatzhalter 17">
            <a:extLst>
              <a:ext uri="{FF2B5EF4-FFF2-40B4-BE49-F238E27FC236}">
                <a16:creationId xmlns:a16="http://schemas.microsoft.com/office/drawing/2014/main" id="{B5F978B8-1566-41AE-8620-BEDAB2287281}"/>
              </a:ext>
            </a:extLst>
          </p:cNvPr>
          <p:cNvSpPr>
            <a:spLocks noGrp="1"/>
          </p:cNvSpPr>
          <p:nvPr>
            <p:ph type="body" sz="quarter" idx="16" hasCustomPrompt="1"/>
          </p:nvPr>
        </p:nvSpPr>
        <p:spPr>
          <a:xfrm>
            <a:off x="7283991" y="1827142"/>
            <a:ext cx="2994025" cy="1339570"/>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dunkles Bild gesetzt werden, sonst sollte diese Folien nicht benutzt werden, da Teile der Schriften weiß sind</a:t>
            </a:r>
          </a:p>
        </p:txBody>
      </p:sp>
      <p:sp>
        <p:nvSpPr>
          <p:cNvPr id="9" name="Textplatzhalter 2">
            <a:extLst>
              <a:ext uri="{FF2B5EF4-FFF2-40B4-BE49-F238E27FC236}">
                <a16:creationId xmlns:a16="http://schemas.microsoft.com/office/drawing/2014/main" id="{6C99BDE3-5596-4567-8A56-703350BBBD37}"/>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
        <p:nvSpPr>
          <p:cNvPr id="7" name="Textplatzhalter 7">
            <a:extLst>
              <a:ext uri="{FF2B5EF4-FFF2-40B4-BE49-F238E27FC236}">
                <a16:creationId xmlns:a16="http://schemas.microsoft.com/office/drawing/2014/main" id="{EBA5A9A7-74FB-41C0-A730-D31B71E89459}"/>
              </a:ext>
            </a:extLst>
          </p:cNvPr>
          <p:cNvSpPr>
            <a:spLocks noGrp="1"/>
          </p:cNvSpPr>
          <p:nvPr>
            <p:ph type="body" sz="quarter" idx="18" hasCustomPrompt="1"/>
          </p:nvPr>
        </p:nvSpPr>
        <p:spPr>
          <a:xfrm>
            <a:off x="689721" y="5851832"/>
            <a:ext cx="7208838" cy="400050"/>
          </a:xfrm>
          <a:prstGeom prst="rect">
            <a:avLst/>
          </a:prstGeom>
        </p:spPr>
        <p:txBody>
          <a:bodyPr/>
          <a:lstStyle>
            <a:lvl1pPr>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Tree>
    <p:extLst>
      <p:ext uri="{BB962C8B-B14F-4D97-AF65-F5344CB8AC3E}">
        <p14:creationId xmlns:p14="http://schemas.microsoft.com/office/powerpoint/2010/main" val="150349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ließtext">
    <p:spTree>
      <p:nvGrpSpPr>
        <p:cNvPr id="1" name=""/>
        <p:cNvGrpSpPr/>
        <p:nvPr/>
      </p:nvGrpSpPr>
      <p:grpSpPr>
        <a:xfrm>
          <a:off x="0" y="0"/>
          <a:ext cx="0" cy="0"/>
          <a:chOff x="0" y="0"/>
          <a:chExt cx="0" cy="0"/>
        </a:xfrm>
      </p:grpSpPr>
      <p:sp>
        <p:nvSpPr>
          <p:cNvPr id="14" name="Bildplatzhalter 14">
            <a:extLst>
              <a:ext uri="{FF2B5EF4-FFF2-40B4-BE49-F238E27FC236}">
                <a16:creationId xmlns:a16="http://schemas.microsoft.com/office/drawing/2014/main" id="{D0C82A2E-789A-4EA9-9930-5283EAA23A2D}"/>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
        <p:nvSpPr>
          <p:cNvPr id="8" name="Textplatzhalter 7">
            <a:extLst>
              <a:ext uri="{FF2B5EF4-FFF2-40B4-BE49-F238E27FC236}">
                <a16:creationId xmlns:a16="http://schemas.microsoft.com/office/drawing/2014/main" id="{0EB2D17D-C336-4F48-B152-657D4D1CBD48}"/>
              </a:ext>
            </a:extLst>
          </p:cNvPr>
          <p:cNvSpPr>
            <a:spLocks noGrp="1"/>
          </p:cNvSpPr>
          <p:nvPr>
            <p:ph type="body" sz="quarter" idx="10" hasCustomPrompt="1"/>
          </p:nvPr>
        </p:nvSpPr>
        <p:spPr>
          <a:xfrm>
            <a:off x="672667" y="1786886"/>
            <a:ext cx="9887383" cy="4055114"/>
          </a:xfrm>
          <a:prstGeom prst="rect">
            <a:avLst/>
          </a:prstGeom>
        </p:spPr>
        <p:txBody>
          <a:bodyPr/>
          <a:lstStyle>
            <a:lvl1pPr marL="182563" indent="-182563">
              <a:lnSpc>
                <a:spcPct val="100000"/>
              </a:lnSpc>
              <a:spcBef>
                <a:spcPts val="0"/>
              </a:spcBef>
              <a:buFont typeface="Arial" panose="020B0604020202020204" pitchFamily="34" charset="0"/>
              <a:buChar char="•"/>
              <a:defRPr sz="2000"/>
            </a:lvl1pPr>
          </a:lstStyle>
          <a:p>
            <a:pPr lvl="0"/>
            <a:r>
              <a:rPr lang="de-DE" dirty="0"/>
              <a:t>Text einfügen </a:t>
            </a:r>
          </a:p>
        </p:txBody>
      </p:sp>
      <p:sp>
        <p:nvSpPr>
          <p:cNvPr id="10" name="Textplatzhalter 9">
            <a:extLst>
              <a:ext uri="{FF2B5EF4-FFF2-40B4-BE49-F238E27FC236}">
                <a16:creationId xmlns:a16="http://schemas.microsoft.com/office/drawing/2014/main" id="{2986E491-F554-4549-ACA7-8EE7EB636529}"/>
              </a:ext>
            </a:extLst>
          </p:cNvPr>
          <p:cNvSpPr>
            <a:spLocks noGrp="1"/>
          </p:cNvSpPr>
          <p:nvPr>
            <p:ph type="body" sz="quarter" idx="11" hasCustomPrompt="1"/>
          </p:nvPr>
        </p:nvSpPr>
        <p:spPr>
          <a:xfrm>
            <a:off x="692979" y="6197600"/>
            <a:ext cx="8466138"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pic>
        <p:nvPicPr>
          <p:cNvPr id="9" name="Grafik 8">
            <a:extLst>
              <a:ext uri="{FF2B5EF4-FFF2-40B4-BE49-F238E27FC236}">
                <a16:creationId xmlns:a16="http://schemas.microsoft.com/office/drawing/2014/main" id="{6D2E12EB-6729-499C-AD18-8277CC58A58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1" name="Textplatzhalter 2">
            <a:extLst>
              <a:ext uri="{FF2B5EF4-FFF2-40B4-BE49-F238E27FC236}">
                <a16:creationId xmlns:a16="http://schemas.microsoft.com/office/drawing/2014/main" id="{0AAB05A5-BAF4-4E07-9CD9-767C304A725E}"/>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7" name="Textplatzhalter 17">
            <a:extLst>
              <a:ext uri="{FF2B5EF4-FFF2-40B4-BE49-F238E27FC236}">
                <a16:creationId xmlns:a16="http://schemas.microsoft.com/office/drawing/2014/main" id="{11252AD4-567D-4D1A-855D-9E387E7BC949}"/>
              </a:ext>
            </a:extLst>
          </p:cNvPr>
          <p:cNvSpPr>
            <a:spLocks noGrp="1"/>
          </p:cNvSpPr>
          <p:nvPr>
            <p:ph type="body" sz="quarter" idx="15" hasCustomPrompt="1"/>
          </p:nvPr>
        </p:nvSpPr>
        <p:spPr>
          <a:xfrm>
            <a:off x="4816548" y="139367"/>
            <a:ext cx="5094361" cy="1469719"/>
          </a:xfrm>
          <a:prstGeom prst="rect">
            <a:avLst/>
          </a:prstGeom>
          <a:ln w="19050">
            <a:solidFill>
              <a:schemeClr val="accent1"/>
            </a:solidFill>
          </a:ln>
        </p:spPr>
        <p:txBody>
          <a:bodyPr/>
          <a:lstStyle>
            <a:lvl1pPr marL="0" indent="0">
              <a:lnSpc>
                <a:spcPct val="100000"/>
              </a:lnSpc>
              <a:buNone/>
              <a:defRPr sz="1400"/>
            </a:lvl1pPr>
          </a:lstStyle>
          <a:p>
            <a:pPr lvl="0"/>
            <a:r>
              <a:rPr lang="de-DE" dirty="0"/>
              <a:t>Die „Zunge“ ist rausschiebbar. Je nachdem wie lang der Text ist, kann man sie bis kurz vor der linken Rundung rausschieben.  Der erste Buchstabe des Titels sollte immer mit der dritten vertikalen Führungslinie beginnen. Wenn Titel zu lang ist, kann man notfalls auch auf 20 Pkt. runtergehen. Die Überschrift darf nicht zweizeilig sein. </a:t>
            </a:r>
          </a:p>
          <a:p>
            <a:pPr lvl="0"/>
            <a:endParaRPr lang="de-DE" dirty="0"/>
          </a:p>
        </p:txBody>
      </p:sp>
      <p:sp>
        <p:nvSpPr>
          <p:cNvPr id="13" name="Textfeld 12">
            <a:extLst>
              <a:ext uri="{FF2B5EF4-FFF2-40B4-BE49-F238E27FC236}">
                <a16:creationId xmlns:a16="http://schemas.microsoft.com/office/drawing/2014/main" id="{F0B93553-FDFB-40BB-8BA2-CA43CDCAC37C}"/>
              </a:ext>
            </a:extLst>
          </p:cNvPr>
          <p:cNvSpPr txBox="1"/>
          <p:nvPr userDrawn="1"/>
        </p:nvSpPr>
        <p:spPr>
          <a:xfrm rot="16200000">
            <a:off x="11381680" y="5976434"/>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Tree>
    <p:extLst>
      <p:ext uri="{BB962C8B-B14F-4D97-AF65-F5344CB8AC3E}">
        <p14:creationId xmlns:p14="http://schemas.microsoft.com/office/powerpoint/2010/main" val="3403634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nig Text">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29AF4C2E-D317-4DC9-A9FC-3E5EEBD5AD17}"/>
              </a:ext>
            </a:extLst>
          </p:cNvPr>
          <p:cNvSpPr>
            <a:spLocks noGrp="1"/>
          </p:cNvSpPr>
          <p:nvPr>
            <p:ph type="body" sz="quarter" idx="10" hasCustomPrompt="1"/>
          </p:nvPr>
        </p:nvSpPr>
        <p:spPr>
          <a:xfrm>
            <a:off x="677155" y="1786886"/>
            <a:ext cx="9882895" cy="4055114"/>
          </a:xfrm>
          <a:prstGeom prst="rect">
            <a:avLst/>
          </a:prstGeom>
        </p:spPr>
        <p:txBody>
          <a:bodyPr/>
          <a:lstStyle>
            <a:lvl1pPr marL="355600" indent="-355600">
              <a:lnSpc>
                <a:spcPct val="100000"/>
              </a:lnSpc>
              <a:spcBef>
                <a:spcPts val="0"/>
              </a:spcBef>
              <a:buFont typeface="Arial" panose="020B0604020202020204" pitchFamily="34" charset="0"/>
              <a:buChar char="•"/>
              <a:defRPr sz="3600"/>
            </a:lvl1pPr>
          </a:lstStyle>
          <a:p>
            <a:pPr lvl="0"/>
            <a:r>
              <a:rPr lang="de-DE" dirty="0"/>
              <a:t>Text einfügen</a:t>
            </a:r>
          </a:p>
          <a:p>
            <a:pPr lvl="0"/>
            <a:endParaRPr lang="de-DE" dirty="0"/>
          </a:p>
        </p:txBody>
      </p:sp>
      <p:pic>
        <p:nvPicPr>
          <p:cNvPr id="7" name="Grafik 6">
            <a:extLst>
              <a:ext uri="{FF2B5EF4-FFF2-40B4-BE49-F238E27FC236}">
                <a16:creationId xmlns:a16="http://schemas.microsoft.com/office/drawing/2014/main" id="{86C557D6-7604-4233-BC4D-EEE37F1933E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0" name="Textplatzhalter 2">
            <a:extLst>
              <a:ext uri="{FF2B5EF4-FFF2-40B4-BE49-F238E27FC236}">
                <a16:creationId xmlns:a16="http://schemas.microsoft.com/office/drawing/2014/main" id="{6C511993-5235-4EE0-A60D-4DDD14035EB5}"/>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8" name="Textfeld 7">
            <a:extLst>
              <a:ext uri="{FF2B5EF4-FFF2-40B4-BE49-F238E27FC236}">
                <a16:creationId xmlns:a16="http://schemas.microsoft.com/office/drawing/2014/main" id="{14132F41-131E-4ADA-83C9-D6BAC1602193}"/>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1" name="Bildplatzhalter 14">
            <a:extLst>
              <a:ext uri="{FF2B5EF4-FFF2-40B4-BE49-F238E27FC236}">
                <a16:creationId xmlns:a16="http://schemas.microsoft.com/office/drawing/2014/main" id="{214A97CD-B29A-412B-9687-9D7060B300C1}"/>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13453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ufzählungsfolie 1">
    <p:spTree>
      <p:nvGrpSpPr>
        <p:cNvPr id="1" name=""/>
        <p:cNvGrpSpPr/>
        <p:nvPr/>
      </p:nvGrpSpPr>
      <p:grpSpPr>
        <a:xfrm>
          <a:off x="0" y="0"/>
          <a:ext cx="0" cy="0"/>
          <a:chOff x="0" y="0"/>
          <a:chExt cx="0" cy="0"/>
        </a:xfrm>
      </p:grpSpPr>
      <p:sp>
        <p:nvSpPr>
          <p:cNvPr id="10" name="Textplatzhalter 8">
            <a:extLst>
              <a:ext uri="{FF2B5EF4-FFF2-40B4-BE49-F238E27FC236}">
                <a16:creationId xmlns:a16="http://schemas.microsoft.com/office/drawing/2014/main" id="{1598EAE4-5ACD-4752-87E3-6FF0E0B419B0}"/>
              </a:ext>
            </a:extLst>
          </p:cNvPr>
          <p:cNvSpPr>
            <a:spLocks noGrp="1"/>
          </p:cNvSpPr>
          <p:nvPr>
            <p:ph type="body" sz="quarter" idx="11"/>
          </p:nvPr>
        </p:nvSpPr>
        <p:spPr>
          <a:xfrm>
            <a:off x="677153" y="1773238"/>
            <a:ext cx="9882897" cy="4068762"/>
          </a:xfrm>
          <a:prstGeom prst="rect">
            <a:avLst/>
          </a:prstGeom>
        </p:spPr>
        <p:txBody>
          <a:bodyPr/>
          <a:lstStyle>
            <a:lvl1pPr>
              <a:buNone/>
              <a:defRPr sz="2200">
                <a:solidFill>
                  <a:schemeClr val="tx1"/>
                </a:solidFill>
              </a:defRPr>
            </a:lvl1pPr>
            <a:lvl2pPr>
              <a:buClr>
                <a:schemeClr val="accent4"/>
              </a:buClr>
              <a:defRPr sz="2000">
                <a:solidFill>
                  <a:schemeClr val="accent4"/>
                </a:solidFill>
              </a:defRPr>
            </a:lvl2pPr>
            <a:lvl3pPr>
              <a:buClr>
                <a:schemeClr val="accent1"/>
              </a:buClr>
              <a:buFont typeface="Arial" panose="020B0604020202020204" pitchFamily="34" charset="0"/>
              <a:buChar char="•"/>
              <a:defRPr sz="1600">
                <a:solidFill>
                  <a:schemeClr val="accent1"/>
                </a:solidFill>
              </a:defRPr>
            </a:lvl3pPr>
          </a:lstStyle>
          <a:p>
            <a:pPr lvl="0"/>
            <a:r>
              <a:rPr lang="de-DE" dirty="0"/>
              <a:t>Mastertextformat bearbeiten</a:t>
            </a:r>
          </a:p>
          <a:p>
            <a:pPr lvl="1"/>
            <a:r>
              <a:rPr lang="de-DE" dirty="0"/>
              <a:t>Zweite Ebene</a:t>
            </a:r>
          </a:p>
          <a:p>
            <a:pPr lvl="2"/>
            <a:r>
              <a:rPr lang="de-DE" dirty="0"/>
              <a:t>Dritte Ebene</a:t>
            </a:r>
          </a:p>
          <a:p>
            <a:pPr lvl="2"/>
            <a:endParaRPr lang="de-DE" dirty="0"/>
          </a:p>
          <a:p>
            <a:pPr lvl="0"/>
            <a:endParaRPr lang="de-DE" dirty="0"/>
          </a:p>
        </p:txBody>
      </p:sp>
      <p:pic>
        <p:nvPicPr>
          <p:cNvPr id="14" name="Grafik 13">
            <a:extLst>
              <a:ext uri="{FF2B5EF4-FFF2-40B4-BE49-F238E27FC236}">
                <a16:creationId xmlns:a16="http://schemas.microsoft.com/office/drawing/2014/main" id="{A59BE98A-5D14-4970-A12D-BEA9C67FA7D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5" name="Textplatzhalter 2">
            <a:extLst>
              <a:ext uri="{FF2B5EF4-FFF2-40B4-BE49-F238E27FC236}">
                <a16:creationId xmlns:a16="http://schemas.microsoft.com/office/drawing/2014/main" id="{20E9A549-538A-47E1-A1D9-23ACA7C429EF}"/>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7" name="Textplatzhalter 17">
            <a:extLst>
              <a:ext uri="{FF2B5EF4-FFF2-40B4-BE49-F238E27FC236}">
                <a16:creationId xmlns:a16="http://schemas.microsoft.com/office/drawing/2014/main" id="{5FDBB91A-6CC4-4F3C-BFA1-3A2082573261}"/>
              </a:ext>
            </a:extLst>
          </p:cNvPr>
          <p:cNvSpPr>
            <a:spLocks noGrp="1"/>
          </p:cNvSpPr>
          <p:nvPr>
            <p:ph type="body" sz="quarter" idx="16" hasCustomPrompt="1"/>
          </p:nvPr>
        </p:nvSpPr>
        <p:spPr>
          <a:xfrm>
            <a:off x="6723062" y="3236620"/>
            <a:ext cx="2994025" cy="965464"/>
          </a:xfrm>
          <a:prstGeom prst="rect">
            <a:avLst/>
          </a:prstGeom>
          <a:ln w="19050">
            <a:solidFill>
              <a:schemeClr val="accent1"/>
            </a:solidFill>
          </a:ln>
        </p:spPr>
        <p:txBody>
          <a:bodyPr/>
          <a:lstStyle>
            <a:lvl1pPr marL="0" indent="0">
              <a:lnSpc>
                <a:spcPct val="100000"/>
              </a:lnSpc>
              <a:buNone/>
              <a:defRPr sz="1400"/>
            </a:lvl1pPr>
          </a:lstStyle>
          <a:p>
            <a:pPr lvl="0"/>
            <a:r>
              <a:rPr lang="de-DE" dirty="0"/>
              <a:t>Bitte nur ein Design der Aufzählungsfolien wählen. Entweder diese Vorlage oder die Folgende.</a:t>
            </a:r>
          </a:p>
        </p:txBody>
      </p:sp>
      <p:sp>
        <p:nvSpPr>
          <p:cNvPr id="9" name="Textfeld 8">
            <a:extLst>
              <a:ext uri="{FF2B5EF4-FFF2-40B4-BE49-F238E27FC236}">
                <a16:creationId xmlns:a16="http://schemas.microsoft.com/office/drawing/2014/main" id="{6832B50E-576F-49D4-A739-4C0286FBA7B4}"/>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8" name="Bildplatzhalter 14">
            <a:extLst>
              <a:ext uri="{FF2B5EF4-FFF2-40B4-BE49-F238E27FC236}">
                <a16:creationId xmlns:a16="http://schemas.microsoft.com/office/drawing/2014/main" id="{5291E4F1-6FA7-4ED8-871C-1C861EF3FD54}"/>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720300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ufzählungsfolie 2">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DD6C2084-B185-402E-90B0-69255C2BDEC6}"/>
              </a:ext>
            </a:extLst>
          </p:cNvPr>
          <p:cNvSpPr>
            <a:spLocks noGrp="1"/>
          </p:cNvSpPr>
          <p:nvPr>
            <p:ph type="body" sz="quarter" idx="10"/>
          </p:nvPr>
        </p:nvSpPr>
        <p:spPr>
          <a:xfrm>
            <a:off x="677155" y="1773238"/>
            <a:ext cx="9882895" cy="4068762"/>
          </a:xfrm>
          <a:prstGeom prst="rect">
            <a:avLst/>
          </a:prstGeom>
        </p:spPr>
        <p:txBody>
          <a:bodyPr/>
          <a:lstStyle>
            <a:lvl1pPr>
              <a:buNone/>
              <a:defRPr sz="2200">
                <a:solidFill>
                  <a:schemeClr val="tx1"/>
                </a:solidFill>
              </a:defRPr>
            </a:lvl1pPr>
            <a:lvl2pPr>
              <a:buClr>
                <a:srgbClr val="969696"/>
              </a:buClr>
              <a:defRPr sz="2000">
                <a:solidFill>
                  <a:schemeClr val="tx1"/>
                </a:solidFill>
              </a:defRPr>
            </a:lvl2pPr>
            <a:lvl3pPr>
              <a:buClr>
                <a:srgbClr val="FF9600"/>
              </a:buClr>
              <a:buFont typeface="Arial" panose="020B0604020202020204" pitchFamily="34" charset="0"/>
              <a:buChar char="•"/>
              <a:defRPr sz="1600">
                <a:solidFill>
                  <a:schemeClr val="tx1"/>
                </a:solidFill>
              </a:defRPr>
            </a:lvl3pPr>
          </a:lstStyle>
          <a:p>
            <a:pPr lvl="0"/>
            <a:r>
              <a:rPr lang="de-DE" dirty="0"/>
              <a:t>Mastertextformat bearbeiten</a:t>
            </a:r>
          </a:p>
          <a:p>
            <a:pPr lvl="1"/>
            <a:r>
              <a:rPr lang="de-DE" dirty="0"/>
              <a:t>Zweite Ebene</a:t>
            </a:r>
          </a:p>
          <a:p>
            <a:pPr lvl="2"/>
            <a:r>
              <a:rPr lang="de-DE" dirty="0"/>
              <a:t>Dritte Ebene</a:t>
            </a:r>
          </a:p>
          <a:p>
            <a:pPr lvl="2"/>
            <a:endParaRPr lang="de-DE" dirty="0"/>
          </a:p>
          <a:p>
            <a:pPr lvl="0"/>
            <a:endParaRPr lang="de-DE" dirty="0"/>
          </a:p>
        </p:txBody>
      </p:sp>
      <p:pic>
        <p:nvPicPr>
          <p:cNvPr id="8" name="Grafik 7">
            <a:extLst>
              <a:ext uri="{FF2B5EF4-FFF2-40B4-BE49-F238E27FC236}">
                <a16:creationId xmlns:a16="http://schemas.microsoft.com/office/drawing/2014/main" id="{84FD406B-F947-4779-AFF5-F8C22B65ED0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6" name="Textplatzhalter 17">
            <a:extLst>
              <a:ext uri="{FF2B5EF4-FFF2-40B4-BE49-F238E27FC236}">
                <a16:creationId xmlns:a16="http://schemas.microsoft.com/office/drawing/2014/main" id="{65C1C1BD-45B9-4FFA-8BEC-90FBF549D64F}"/>
              </a:ext>
            </a:extLst>
          </p:cNvPr>
          <p:cNvSpPr>
            <a:spLocks noGrp="1"/>
          </p:cNvSpPr>
          <p:nvPr>
            <p:ph type="body" sz="quarter" idx="16" hasCustomPrompt="1"/>
          </p:nvPr>
        </p:nvSpPr>
        <p:spPr>
          <a:xfrm>
            <a:off x="6723062" y="3236620"/>
            <a:ext cx="2994025" cy="990402"/>
          </a:xfrm>
          <a:prstGeom prst="rect">
            <a:avLst/>
          </a:prstGeom>
          <a:ln w="19050">
            <a:solidFill>
              <a:schemeClr val="accent1"/>
            </a:solidFill>
          </a:ln>
        </p:spPr>
        <p:txBody>
          <a:bodyPr/>
          <a:lstStyle>
            <a:lvl1pPr marL="0" indent="0">
              <a:lnSpc>
                <a:spcPct val="100000"/>
              </a:lnSpc>
              <a:buNone/>
              <a:defRPr sz="1400"/>
            </a:lvl1pPr>
          </a:lstStyle>
          <a:p>
            <a:pPr lvl="0"/>
            <a:r>
              <a:rPr lang="de-DE" dirty="0"/>
              <a:t>Bitte nur ein Design der Aufzählungsfolien wählen. Entweder diese Vorlage oder die Vorangegangene. </a:t>
            </a:r>
          </a:p>
        </p:txBody>
      </p:sp>
      <p:sp>
        <p:nvSpPr>
          <p:cNvPr id="10" name="Textplatzhalter 2">
            <a:extLst>
              <a:ext uri="{FF2B5EF4-FFF2-40B4-BE49-F238E27FC236}">
                <a16:creationId xmlns:a16="http://schemas.microsoft.com/office/drawing/2014/main" id="{7AC75E04-7397-44B5-B97D-F03D55EF49BB}"/>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1" name="Textfeld 10">
            <a:extLst>
              <a:ext uri="{FF2B5EF4-FFF2-40B4-BE49-F238E27FC236}">
                <a16:creationId xmlns:a16="http://schemas.microsoft.com/office/drawing/2014/main" id="{E0C7DEA1-4F6E-4B91-ADC7-AA298C5F7B20}"/>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3" name="Bildplatzhalter 14">
            <a:extLst>
              <a:ext uri="{FF2B5EF4-FFF2-40B4-BE49-F238E27FC236}">
                <a16:creationId xmlns:a16="http://schemas.microsoft.com/office/drawing/2014/main" id="{6A834BC7-3CE8-4879-9A38-33EE80566C21}"/>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282287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ing Foli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464FFDE-C354-48A9-883C-7A7CD6FF3DB2}"/>
              </a:ext>
            </a:extLst>
          </p:cNvPr>
          <p:cNvPicPr>
            <a:picLocks noChangeAspect="1"/>
          </p:cNvPicPr>
          <p:nvPr userDrawn="1"/>
        </p:nvPicPr>
        <p:blipFill>
          <a:blip r:embed="rId2"/>
          <a:srcRect/>
          <a:stretch/>
        </p:blipFill>
        <p:spPr>
          <a:xfrm>
            <a:off x="637536" y="4590314"/>
            <a:ext cx="712473" cy="712473"/>
          </a:xfrm>
          <a:prstGeom prst="rect">
            <a:avLst/>
          </a:prstGeom>
        </p:spPr>
      </p:pic>
      <p:pic>
        <p:nvPicPr>
          <p:cNvPr id="9" name="Grafik 8">
            <a:extLst>
              <a:ext uri="{FF2B5EF4-FFF2-40B4-BE49-F238E27FC236}">
                <a16:creationId xmlns:a16="http://schemas.microsoft.com/office/drawing/2014/main" id="{65E394EC-E85A-4EA2-8BB9-1BA520250279}"/>
              </a:ext>
            </a:extLst>
          </p:cNvPr>
          <p:cNvPicPr>
            <a:picLocks noChangeAspect="1"/>
          </p:cNvPicPr>
          <p:nvPr userDrawn="1"/>
        </p:nvPicPr>
        <p:blipFill>
          <a:blip r:embed="rId3"/>
          <a:srcRect/>
          <a:stretch/>
        </p:blipFill>
        <p:spPr>
          <a:xfrm>
            <a:off x="691028" y="3111897"/>
            <a:ext cx="702000" cy="702000"/>
          </a:xfrm>
          <a:prstGeom prst="rect">
            <a:avLst/>
          </a:prstGeom>
        </p:spPr>
      </p:pic>
      <p:pic>
        <p:nvPicPr>
          <p:cNvPr id="11" name="Grafik 10">
            <a:extLst>
              <a:ext uri="{FF2B5EF4-FFF2-40B4-BE49-F238E27FC236}">
                <a16:creationId xmlns:a16="http://schemas.microsoft.com/office/drawing/2014/main" id="{ABAF1A0D-B84E-48A1-8B09-25530B676E67}"/>
              </a:ext>
            </a:extLst>
          </p:cNvPr>
          <p:cNvPicPr>
            <a:picLocks noChangeAspect="1"/>
          </p:cNvPicPr>
          <p:nvPr userDrawn="1"/>
        </p:nvPicPr>
        <p:blipFill>
          <a:blip r:embed="rId4"/>
          <a:srcRect/>
          <a:stretch/>
        </p:blipFill>
        <p:spPr>
          <a:xfrm>
            <a:off x="691028" y="2401725"/>
            <a:ext cx="702000" cy="702000"/>
          </a:xfrm>
          <a:prstGeom prst="rect">
            <a:avLst/>
          </a:prstGeom>
        </p:spPr>
      </p:pic>
      <p:pic>
        <p:nvPicPr>
          <p:cNvPr id="12" name="Grafik 11">
            <a:extLst>
              <a:ext uri="{FF2B5EF4-FFF2-40B4-BE49-F238E27FC236}">
                <a16:creationId xmlns:a16="http://schemas.microsoft.com/office/drawing/2014/main" id="{812A5BA1-1AFE-4701-B806-540BD656910F}"/>
              </a:ext>
            </a:extLst>
          </p:cNvPr>
          <p:cNvPicPr>
            <a:picLocks noChangeAspect="1"/>
          </p:cNvPicPr>
          <p:nvPr userDrawn="1"/>
        </p:nvPicPr>
        <p:blipFill>
          <a:blip r:embed="rId5"/>
          <a:srcRect/>
          <a:stretch/>
        </p:blipFill>
        <p:spPr>
          <a:xfrm>
            <a:off x="691028" y="3860685"/>
            <a:ext cx="700256" cy="700256"/>
          </a:xfrm>
          <a:prstGeom prst="rect">
            <a:avLst/>
          </a:prstGeom>
        </p:spPr>
      </p:pic>
      <p:sp>
        <p:nvSpPr>
          <p:cNvPr id="14" name="Inhaltsplatzhalter 13">
            <a:extLst>
              <a:ext uri="{FF2B5EF4-FFF2-40B4-BE49-F238E27FC236}">
                <a16:creationId xmlns:a16="http://schemas.microsoft.com/office/drawing/2014/main" id="{95A719CA-C828-4486-9A0C-AB9C82414DDA}"/>
              </a:ext>
            </a:extLst>
          </p:cNvPr>
          <p:cNvSpPr>
            <a:spLocks noGrp="1"/>
          </p:cNvSpPr>
          <p:nvPr>
            <p:ph sz="quarter" idx="13"/>
          </p:nvPr>
        </p:nvSpPr>
        <p:spPr>
          <a:xfrm>
            <a:off x="1423579" y="1773238"/>
            <a:ext cx="9136471" cy="4068762"/>
          </a:xfrm>
          <a:prstGeom prst="rect">
            <a:avLst/>
          </a:prstGeom>
        </p:spPr>
        <p:txBody>
          <a:bodyPr/>
          <a:lstStyle>
            <a:lvl1pPr marL="0">
              <a:lnSpc>
                <a:spcPct val="100000"/>
              </a:lnSpc>
              <a:spcBef>
                <a:spcPts val="0"/>
              </a:spcBef>
              <a:buNone/>
              <a:defRPr sz="2400"/>
            </a:lvl1pPr>
          </a:lstStyle>
          <a:p>
            <a:pPr lvl="0"/>
            <a:r>
              <a:rPr lang="de-DE" dirty="0"/>
              <a:t>Mastertextformat bearbeiten</a:t>
            </a:r>
          </a:p>
          <a:p>
            <a:pPr lvl="0"/>
            <a:endParaRPr lang="de-DE" dirty="0"/>
          </a:p>
          <a:p>
            <a:pPr lvl="0"/>
            <a:r>
              <a:rPr lang="de-DE" dirty="0"/>
              <a:t>Noch in Bearbeitung </a:t>
            </a:r>
          </a:p>
          <a:p>
            <a:pPr lvl="0"/>
            <a:endParaRPr lang="de-DE" dirty="0"/>
          </a:p>
          <a:p>
            <a:pPr lvl="0"/>
            <a:r>
              <a:rPr lang="de-DE" dirty="0"/>
              <a:t>Fertiggestellt</a:t>
            </a:r>
          </a:p>
          <a:p>
            <a:pPr lvl="0"/>
            <a:endParaRPr lang="de-DE" dirty="0"/>
          </a:p>
          <a:p>
            <a:pPr lvl="0"/>
            <a:r>
              <a:rPr lang="de-DE" dirty="0"/>
              <a:t>Abgebrochen </a:t>
            </a:r>
          </a:p>
          <a:p>
            <a:pPr lvl="0"/>
            <a:endParaRPr lang="de-DE" dirty="0"/>
          </a:p>
          <a:p>
            <a:pPr lvl="0"/>
            <a:r>
              <a:rPr lang="de-DE" dirty="0"/>
              <a:t>Noch nicht begonnen </a:t>
            </a:r>
          </a:p>
        </p:txBody>
      </p:sp>
      <p:pic>
        <p:nvPicPr>
          <p:cNvPr id="18" name="Grafik 17">
            <a:extLst>
              <a:ext uri="{FF2B5EF4-FFF2-40B4-BE49-F238E27FC236}">
                <a16:creationId xmlns:a16="http://schemas.microsoft.com/office/drawing/2014/main" id="{CFDEDEE5-ADCA-4CAA-93A8-10A615B278A4}"/>
              </a:ext>
            </a:extLst>
          </p:cNvPr>
          <p:cNvPicPr>
            <a:picLocks noChangeAspect="1"/>
          </p:cNvPicPr>
          <p:nvPr userDrawn="1"/>
        </p:nvPicPr>
        <p:blipFill rotWithShape="1">
          <a:blip r:embed="rId6"/>
          <a:srcRect b="15329"/>
          <a:stretch/>
        </p:blipFill>
        <p:spPr>
          <a:xfrm>
            <a:off x="10560050" y="5584114"/>
            <a:ext cx="1509194" cy="1273886"/>
          </a:xfrm>
          <a:prstGeom prst="rect">
            <a:avLst/>
          </a:prstGeom>
        </p:spPr>
      </p:pic>
      <p:sp>
        <p:nvSpPr>
          <p:cNvPr id="13" name="Textplatzhalter 2">
            <a:extLst>
              <a:ext uri="{FF2B5EF4-FFF2-40B4-BE49-F238E27FC236}">
                <a16:creationId xmlns:a16="http://schemas.microsoft.com/office/drawing/2014/main" id="{0A9A06F1-ED20-4A1F-B133-1FD0C0977CB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5" name="Textfeld 14">
            <a:extLst>
              <a:ext uri="{FF2B5EF4-FFF2-40B4-BE49-F238E27FC236}">
                <a16:creationId xmlns:a16="http://schemas.microsoft.com/office/drawing/2014/main" id="{A77D03FE-8075-4084-A386-67E6F87164E3}"/>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6" name="Bildplatzhalter 14">
            <a:extLst>
              <a:ext uri="{FF2B5EF4-FFF2-40B4-BE49-F238E27FC236}">
                <a16:creationId xmlns:a16="http://schemas.microsoft.com/office/drawing/2014/main" id="{499A0899-336E-47D1-996A-716A50EDD7E8}"/>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4231414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605F033-F0EE-413D-BB17-C8DEFCA52D34}"/>
              </a:ext>
            </a:extLst>
          </p:cNvPr>
          <p:cNvSpPr/>
          <p:nvPr userDrawn="1"/>
        </p:nvSpPr>
        <p:spPr>
          <a:xfrm>
            <a:off x="367923" y="226640"/>
            <a:ext cx="8348874" cy="1446550"/>
          </a:xfrm>
          <a:prstGeom prst="rect">
            <a:avLst/>
          </a:prstGeom>
        </p:spPr>
        <p:txBody>
          <a:bodyPr wrap="square">
            <a:spAutoFit/>
          </a:bodyPr>
          <a:lstStyle/>
          <a:p>
            <a:r>
              <a:rPr lang="de-DE" sz="4400" b="1" dirty="0">
                <a:solidFill>
                  <a:srgbClr val="006BA0"/>
                </a:solidFill>
                <a:latin typeface="Avenir Next LT Pro Light" panose="020B0304020202020204" pitchFamily="34" charset="0"/>
                <a:ea typeface="Verdana" panose="020B0604030504040204" pitchFamily="34" charset="0"/>
              </a:rPr>
              <a:t>Bilder in den Hintergrund einfügen </a:t>
            </a:r>
          </a:p>
        </p:txBody>
      </p:sp>
      <p:sp>
        <p:nvSpPr>
          <p:cNvPr id="4" name="Rechteck 3">
            <a:extLst>
              <a:ext uri="{FF2B5EF4-FFF2-40B4-BE49-F238E27FC236}">
                <a16:creationId xmlns:a16="http://schemas.microsoft.com/office/drawing/2014/main" id="{49583784-5F24-4278-A2B0-27F143C73E49}"/>
              </a:ext>
            </a:extLst>
          </p:cNvPr>
          <p:cNvSpPr/>
          <p:nvPr userDrawn="1"/>
        </p:nvSpPr>
        <p:spPr>
          <a:xfrm>
            <a:off x="803274" y="1773238"/>
            <a:ext cx="9765231" cy="3785652"/>
          </a:xfrm>
          <a:prstGeom prst="rect">
            <a:avLst/>
          </a:prstGeom>
        </p:spPr>
        <p:txBody>
          <a:bodyPr wrap="square">
            <a:spAutoFit/>
          </a:bodyPr>
          <a:lstStyle/>
          <a:p>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Ihr die folgenden Folien verwenden möchtet, müsst Ihr jeweils rechts ein Bild einfügen</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Es gibt eine Folie, bei der das Bild über die halbe Seite läuft, eine Folie mit Bild nur über ein Drittel der Seite und eine Folie mit einem Bild über ein Viertel der Seite. Je nachdem wieviel Platz man für den Text daneben benötigt. </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Wie funktioniert das Einsetzten eines Bildes in den Hintergrund?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Ihr geht auf das Bild Icon im leeren Platzhalter für das Bild</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Danach öffnet sich ein Auswahl-Fenster, über das Ihr die entsprechende Datei auswählen könnt</a:t>
            </a:r>
          </a:p>
          <a:p>
            <a:pPr marL="0" indent="0">
              <a:buFont typeface="+mj-lt"/>
              <a:buNone/>
            </a:pPr>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pPr marL="0" indent="0">
              <a:buFont typeface="+mj-lt"/>
              <a:buNone/>
            </a:pPr>
            <a:r>
              <a:rPr lang="de-DE" sz="1600" b="1" u="sng" dirty="0">
                <a:latin typeface="Avenir Next LT Pro Light" panose="020B0304020202020204" pitchFamily="34" charset="0"/>
                <a:ea typeface="Dotum" panose="020B0600000101010101" pitchFamily="34" charset="-127"/>
                <a:cs typeface="Calibri Light" panose="020F0302020204030204" pitchFamily="34" charset="0"/>
              </a:rPr>
              <a:t>Wichtig</a:t>
            </a:r>
            <a:r>
              <a:rPr lang="de-DE" sz="1600" dirty="0">
                <a:latin typeface="Avenir Next LT Pro Light" panose="020B0304020202020204" pitchFamily="34" charset="0"/>
                <a:ea typeface="Dotum" panose="020B0600000101010101" pitchFamily="34" charset="-127"/>
                <a:cs typeface="Calibri Light" panose="020F0302020204030204" pitchFamily="34" charset="0"/>
              </a:rPr>
              <a:t>: Leider verschwindet beim einfügen des Bildes das agof Logo unten rechts. </a:t>
            </a:r>
          </a:p>
          <a:p>
            <a:pPr marL="0" indent="0">
              <a:buFont typeface="+mj-lt"/>
              <a:buNone/>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Deshalb bitten wir Euch das Logo erneut auf die Folien einzufügen.</a:t>
            </a:r>
          </a:p>
          <a:p>
            <a:pPr marL="0" indent="0">
              <a:buFont typeface="+mj-lt"/>
              <a:buNone/>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Dazu auf </a:t>
            </a:r>
            <a:r>
              <a:rPr lang="de-DE" sz="1600" i="1" dirty="0">
                <a:latin typeface="Avenir Next LT Pro Light" panose="020B0304020202020204" pitchFamily="34" charset="0"/>
                <a:ea typeface="Dotum" panose="020B0600000101010101" pitchFamily="34" charset="-127"/>
                <a:cs typeface="Calibri Light" panose="020F0302020204030204" pitchFamily="34" charset="0"/>
              </a:rPr>
              <a:t>Ansicht -&gt; Folienmaster </a:t>
            </a:r>
            <a:r>
              <a:rPr lang="de-DE" sz="1600" i="0" dirty="0">
                <a:latin typeface="Avenir Next LT Pro Light" panose="020B0304020202020204" pitchFamily="34" charset="0"/>
                <a:ea typeface="Dotum" panose="020B0600000101010101" pitchFamily="34" charset="-127"/>
                <a:cs typeface="Calibri Light" panose="020F0302020204030204" pitchFamily="34" charset="0"/>
              </a:rPr>
              <a:t>gehen</a:t>
            </a:r>
            <a:r>
              <a:rPr lang="de-DE" sz="1600" i="1" dirty="0">
                <a:latin typeface="Avenir Next LT Pro Light" panose="020B0304020202020204" pitchFamily="34" charset="0"/>
                <a:ea typeface="Dotum" panose="020B0600000101010101" pitchFamily="34" charset="-127"/>
                <a:cs typeface="Calibri Light" panose="020F0302020204030204" pitchFamily="34" charset="0"/>
              </a:rPr>
              <a:t>.</a:t>
            </a:r>
            <a:r>
              <a:rPr lang="de-DE" sz="1600" dirty="0">
                <a:latin typeface="Avenir Next LT Pro Light" panose="020B0304020202020204" pitchFamily="34" charset="0"/>
                <a:ea typeface="Dotum" panose="020B0600000101010101" pitchFamily="34" charset="-127"/>
                <a:cs typeface="Calibri Light" panose="020F0302020204030204" pitchFamily="34" charset="0"/>
              </a:rPr>
              <a:t> Dann kopiert Ihr auf der Master-Folie das Logo (samt Seitenzahlenfeld), beendet die Masteransicht und kopiert das Logo dann auf die Folie mit dem Bild. Das Logo rutscht dann automatisch an die gleiche Stelle       (</a:t>
            </a:r>
            <a:r>
              <a:rPr lang="de-DE" sz="1600" u="sng" dirty="0">
                <a:latin typeface="Avenir Next LT Pro Light" panose="020B0304020202020204" pitchFamily="34" charset="0"/>
                <a:ea typeface="Dotum" panose="020B0600000101010101" pitchFamily="34" charset="-127"/>
                <a:cs typeface="Calibri Light" panose="020F0302020204030204" pitchFamily="34" charset="0"/>
              </a:rPr>
              <a:t>Dies ist nur eine Übergangslösung</a:t>
            </a:r>
            <a:r>
              <a:rPr lang="de-DE" sz="1600" dirty="0">
                <a:latin typeface="Avenir Next LT Pro Light" panose="020B0304020202020204" pitchFamily="34" charset="0"/>
                <a:ea typeface="Dotum" panose="020B0600000101010101" pitchFamily="34" charset="-127"/>
                <a:cs typeface="Calibri Light" panose="020F0302020204030204" pitchFamily="34" charset="0"/>
              </a:rPr>
              <a:t>) </a:t>
            </a:r>
          </a:p>
        </p:txBody>
      </p:sp>
      <p:sp>
        <p:nvSpPr>
          <p:cNvPr id="5" name="Rechteck 4">
            <a:extLst>
              <a:ext uri="{FF2B5EF4-FFF2-40B4-BE49-F238E27FC236}">
                <a16:creationId xmlns:a16="http://schemas.microsoft.com/office/drawing/2014/main" id="{BC4A513F-564D-4FB0-9EC0-53048E78A6B4}"/>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094405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Bild Halbe Seite">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4771433E-16C7-4326-8F19-3FB26A1D6AB8}"/>
              </a:ext>
            </a:extLst>
          </p:cNvPr>
          <p:cNvSpPr>
            <a:spLocks noGrp="1"/>
          </p:cNvSpPr>
          <p:nvPr>
            <p:ph type="pic" sz="quarter" idx="17" hasCustomPrompt="1"/>
          </p:nvPr>
        </p:nvSpPr>
        <p:spPr>
          <a:xfrm>
            <a:off x="6203950" y="0"/>
            <a:ext cx="5988050" cy="6858000"/>
          </a:xfrm>
          <a:prstGeom prst="rect">
            <a:avLst/>
          </a:prstGeom>
        </p:spPr>
        <p:txBody>
          <a:bodyPr/>
          <a:lstStyle>
            <a:lvl1pPr marL="0">
              <a:buNone/>
              <a:defRPr sz="1400"/>
            </a:lvl1pPr>
          </a:lstStyle>
          <a:p>
            <a:r>
              <a:rPr lang="de-DE" dirty="0"/>
              <a:t>Bild durch klicken auf das Symbol einfügen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77155" y="1786886"/>
            <a:ext cx="5094995" cy="4055113"/>
          </a:xfrm>
          <a:prstGeom prst="rect">
            <a:avLst/>
          </a:prstGeom>
        </p:spPr>
        <p:txBody>
          <a:bodyPr/>
          <a:lstStyle>
            <a:lvl1pPr marL="180975" indent="-180975">
              <a:lnSpc>
                <a:spcPct val="100000"/>
              </a:lnSpc>
              <a:spcBef>
                <a:spcPts val="0"/>
              </a:spcBef>
              <a:buFont typeface="Arial" panose="020B0604020202020204" pitchFamily="34" charset="0"/>
              <a:buChar char="•"/>
              <a:defRPr sz="1800"/>
            </a:lvl1pPr>
          </a:lstStyle>
          <a:p>
            <a:pPr lvl="0"/>
            <a:r>
              <a:rPr lang="de-DE" dirty="0"/>
              <a:t>Fließtext einfügen </a:t>
            </a:r>
          </a:p>
        </p:txBody>
      </p:sp>
      <p:pic>
        <p:nvPicPr>
          <p:cNvPr id="10" name="Grafik 9">
            <a:extLst>
              <a:ext uri="{FF2B5EF4-FFF2-40B4-BE49-F238E27FC236}">
                <a16:creationId xmlns:a16="http://schemas.microsoft.com/office/drawing/2014/main" id="{AD65F3E6-8929-48D6-A443-CE032D2D43A8}"/>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9" name="Textplatzhalter 9">
            <a:extLst>
              <a:ext uri="{FF2B5EF4-FFF2-40B4-BE49-F238E27FC236}">
                <a16:creationId xmlns:a16="http://schemas.microsoft.com/office/drawing/2014/main" id="{070A9CA8-8E83-46ED-B49F-A456DB25CF07}"/>
              </a:ext>
            </a:extLst>
          </p:cNvPr>
          <p:cNvSpPr>
            <a:spLocks noGrp="1"/>
          </p:cNvSpPr>
          <p:nvPr>
            <p:ph type="body" sz="quarter" idx="11" hasCustomPrompt="1"/>
          </p:nvPr>
        </p:nvSpPr>
        <p:spPr>
          <a:xfrm>
            <a:off x="696461" y="6053667"/>
            <a:ext cx="5094995" cy="507471"/>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408C73B8-F1B0-44C6-B3F4-5EF1EB445CC0}"/>
              </a:ext>
            </a:extLst>
          </p:cNvPr>
          <p:cNvSpPr>
            <a:spLocks noGrp="1"/>
          </p:cNvSpPr>
          <p:nvPr>
            <p:ph type="body" sz="quarter" idx="14" hasCustomPrompt="1"/>
          </p:nvPr>
        </p:nvSpPr>
        <p:spPr>
          <a:xfrm>
            <a:off x="-1715783" y="362583"/>
            <a:ext cx="6132957"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8" name="Textplatzhalter 17">
            <a:extLst>
              <a:ext uri="{FF2B5EF4-FFF2-40B4-BE49-F238E27FC236}">
                <a16:creationId xmlns:a16="http://schemas.microsoft.com/office/drawing/2014/main" id="{A6328131-69F9-4E5E-BCAC-30911A4D6834}"/>
              </a:ext>
            </a:extLst>
          </p:cNvPr>
          <p:cNvSpPr>
            <a:spLocks noGrp="1"/>
          </p:cNvSpPr>
          <p:nvPr>
            <p:ph type="body" sz="quarter" idx="16" hasCustomPrompt="1"/>
          </p:nvPr>
        </p:nvSpPr>
        <p:spPr>
          <a:xfrm>
            <a:off x="5651130" y="511817"/>
            <a:ext cx="2994025" cy="3614558"/>
          </a:xfrm>
          <a:prstGeom prst="rect">
            <a:avLst/>
          </a:prstGeom>
          <a:ln w="19050">
            <a:solidFill>
              <a:schemeClr val="accent1"/>
            </a:solidFill>
          </a:ln>
        </p:spPr>
        <p:txBody>
          <a:bodyPr/>
          <a:lstStyle>
            <a:lvl1pPr marL="0" indent="0">
              <a:lnSpc>
                <a:spcPct val="100000"/>
              </a:lnSpc>
              <a:buNone/>
              <a:defRPr sz="1400"/>
            </a:lvl1pPr>
          </a:lstStyle>
          <a:p>
            <a:pPr marL="0" indent="0">
              <a:buFont typeface="+mj-lt"/>
              <a:buNone/>
            </a:pPr>
            <a:r>
              <a:rPr lang="de-DE" sz="1400" dirty="0">
                <a:latin typeface="Avenir Next LT Pro Light" panose="020B0304020202020204" pitchFamily="34" charset="0"/>
                <a:ea typeface="Dotum" panose="020B0600000101010101" pitchFamily="34" charset="-127"/>
                <a:cs typeface="Calibri Light" panose="020F0302020204030204" pitchFamily="34" charset="0"/>
              </a:rPr>
              <a:t>Leider verschwindet beim einfügen des Bildes das agof Logo unten rechts. </a:t>
            </a:r>
          </a:p>
          <a:p>
            <a:pPr marL="0" indent="0">
              <a:buFont typeface="+mj-lt"/>
              <a:buNone/>
            </a:pPr>
            <a:r>
              <a:rPr lang="de-DE" sz="1400" dirty="0">
                <a:latin typeface="Avenir Next LT Pro Light" panose="020B0304020202020204" pitchFamily="34" charset="0"/>
                <a:ea typeface="Dotum" panose="020B0600000101010101" pitchFamily="34" charset="-127"/>
                <a:cs typeface="Calibri Light" panose="020F0302020204030204" pitchFamily="34" charset="0"/>
              </a:rPr>
              <a:t>Deshalb bitten wir Euch das Logo erneut auf die Folien einzufügen.</a:t>
            </a:r>
          </a:p>
          <a:p>
            <a:pPr marL="0" indent="0">
              <a:buFont typeface="+mj-lt"/>
              <a:buNone/>
            </a:pPr>
            <a:r>
              <a:rPr lang="de-DE" sz="1400" dirty="0">
                <a:latin typeface="Avenir Next LT Pro Light" panose="020B0304020202020204" pitchFamily="34" charset="0"/>
                <a:ea typeface="Dotum" panose="020B0600000101010101" pitchFamily="34" charset="-127"/>
                <a:cs typeface="Calibri Light" panose="020F0302020204030204" pitchFamily="34" charset="0"/>
              </a:rPr>
              <a:t>Dazu auf </a:t>
            </a:r>
            <a:r>
              <a:rPr lang="de-DE" sz="1400" i="1" dirty="0">
                <a:latin typeface="Avenir Next LT Pro Light" panose="020B0304020202020204" pitchFamily="34" charset="0"/>
                <a:ea typeface="Dotum" panose="020B0600000101010101" pitchFamily="34" charset="-127"/>
                <a:cs typeface="Calibri Light" panose="020F0302020204030204" pitchFamily="34" charset="0"/>
              </a:rPr>
              <a:t>Ansicht -&gt; Folienmaster </a:t>
            </a:r>
            <a:r>
              <a:rPr lang="de-DE" sz="1400" i="0" dirty="0">
                <a:latin typeface="Avenir Next LT Pro Light" panose="020B0304020202020204" pitchFamily="34" charset="0"/>
                <a:ea typeface="Dotum" panose="020B0600000101010101" pitchFamily="34" charset="-127"/>
                <a:cs typeface="Calibri Light" panose="020F0302020204030204" pitchFamily="34" charset="0"/>
              </a:rPr>
              <a:t>gehen</a:t>
            </a:r>
            <a:r>
              <a:rPr lang="de-DE" sz="1400" i="1" dirty="0">
                <a:latin typeface="Avenir Next LT Pro Light" panose="020B0304020202020204" pitchFamily="34" charset="0"/>
                <a:ea typeface="Dotum" panose="020B0600000101010101" pitchFamily="34" charset="-127"/>
                <a:cs typeface="Calibri Light" panose="020F0302020204030204" pitchFamily="34" charset="0"/>
              </a:rPr>
              <a:t>.</a:t>
            </a:r>
            <a:r>
              <a:rPr lang="de-DE" sz="1400" dirty="0">
                <a:latin typeface="Avenir Next LT Pro Light" panose="020B0304020202020204" pitchFamily="34" charset="0"/>
                <a:ea typeface="Dotum" panose="020B0600000101010101" pitchFamily="34" charset="-127"/>
                <a:cs typeface="Calibri Light" panose="020F0302020204030204" pitchFamily="34" charset="0"/>
              </a:rPr>
              <a:t> Dann kopiert Ihr auf der Master-Folie das Logo (samt Seitenzahlenfeld), beendet die Masteransicht und kopiert das Logo dann auf die Folie mit dem Bild. Das Logo rutscht dann automatisch an die gleiche Stelle       (</a:t>
            </a:r>
            <a:r>
              <a:rPr lang="de-DE" sz="1400" u="sng" dirty="0">
                <a:latin typeface="Avenir Next LT Pro Light" panose="020B0304020202020204" pitchFamily="34" charset="0"/>
                <a:ea typeface="Dotum" panose="020B0600000101010101" pitchFamily="34" charset="-127"/>
                <a:cs typeface="Calibri Light" panose="020F0302020204030204" pitchFamily="34" charset="0"/>
              </a:rPr>
              <a:t>Dies ist nur eine Übergangs-lösung</a:t>
            </a:r>
            <a:r>
              <a:rPr lang="de-DE" sz="1400" dirty="0">
                <a:latin typeface="Avenir Next LT Pro Light" panose="020B0304020202020204" pitchFamily="34" charset="0"/>
                <a:ea typeface="Dotum" panose="020B0600000101010101" pitchFamily="34" charset="-127"/>
                <a:cs typeface="Calibri Light" panose="020F0302020204030204" pitchFamily="34" charset="0"/>
              </a:rPr>
              <a:t>) </a:t>
            </a:r>
          </a:p>
        </p:txBody>
      </p:sp>
      <p:sp>
        <p:nvSpPr>
          <p:cNvPr id="14" name="Textfeld 13">
            <a:extLst>
              <a:ext uri="{FF2B5EF4-FFF2-40B4-BE49-F238E27FC236}">
                <a16:creationId xmlns:a16="http://schemas.microsoft.com/office/drawing/2014/main" id="{81068E39-3635-4401-B91C-C0FE44AAAB3D}"/>
              </a:ext>
            </a:extLst>
          </p:cNvPr>
          <p:cNvSpPr txBox="1"/>
          <p:nvPr userDrawn="1"/>
        </p:nvSpPr>
        <p:spPr>
          <a:xfrm rot="16200000">
            <a:off x="11382938"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2" name="Bildplatzhalter 14">
            <a:extLst>
              <a:ext uri="{FF2B5EF4-FFF2-40B4-BE49-F238E27FC236}">
                <a16:creationId xmlns:a16="http://schemas.microsoft.com/office/drawing/2014/main" id="{1FF93D3F-8C73-4D43-8A28-66102B6BED6D}"/>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010304525"/>
      </p:ext>
    </p:extLst>
  </p:cSld>
  <p:clrMapOvr>
    <a:masterClrMapping/>
  </p:clrMapOvr>
  <p:extLst>
    <p:ext uri="{DCECCB84-F9BA-43D5-87BE-67443E8EF086}">
      <p15:sldGuideLst xmlns:p15="http://schemas.microsoft.com/office/powerpoint/2012/main">
        <p15:guide id="2" pos="3908"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Bild Dirttel Seite">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A9A58763-ACA1-494B-A425-D56FBFD43D3F}"/>
              </a:ext>
            </a:extLst>
          </p:cNvPr>
          <p:cNvSpPr>
            <a:spLocks noGrp="1"/>
          </p:cNvSpPr>
          <p:nvPr>
            <p:ph type="pic" sz="quarter" idx="17" hasCustomPrompt="1"/>
          </p:nvPr>
        </p:nvSpPr>
        <p:spPr>
          <a:xfrm>
            <a:off x="8220075" y="0"/>
            <a:ext cx="3971925" cy="6858000"/>
          </a:xfrm>
          <a:prstGeom prst="rect">
            <a:avLst/>
          </a:prstGeom>
        </p:spPr>
        <p:txBody>
          <a:bodyPr/>
          <a:lstStyle>
            <a:lvl1pPr>
              <a:buNone/>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Bild durch klicken auf das Symbol einfügen </a:t>
            </a:r>
          </a:p>
          <a:p>
            <a:endParaRPr lang="de-DE" dirty="0"/>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67524" y="1786887"/>
            <a:ext cx="7120751" cy="4068762"/>
          </a:xfrm>
          <a:prstGeom prst="rect">
            <a:avLst/>
          </a:prstGeom>
        </p:spPr>
        <p:txBody>
          <a:bodyPr/>
          <a:lstStyle>
            <a:lvl1pPr marL="180975" indent="-180975">
              <a:lnSpc>
                <a:spcPct val="100000"/>
              </a:lnSpc>
              <a:spcBef>
                <a:spcPts val="0"/>
              </a:spcBef>
              <a:buFont typeface="Arial" panose="020B0604020202020204" pitchFamily="34" charset="0"/>
              <a:buChar char="•"/>
              <a:defRPr sz="1800"/>
            </a:lvl1pPr>
          </a:lstStyle>
          <a:p>
            <a:pPr lvl="0"/>
            <a:r>
              <a:rPr lang="de-DE" dirty="0"/>
              <a:t>Fließtext einfügen </a:t>
            </a:r>
          </a:p>
        </p:txBody>
      </p:sp>
      <p:pic>
        <p:nvPicPr>
          <p:cNvPr id="10" name="Grafik 9">
            <a:extLst>
              <a:ext uri="{FF2B5EF4-FFF2-40B4-BE49-F238E27FC236}">
                <a16:creationId xmlns:a16="http://schemas.microsoft.com/office/drawing/2014/main" id="{33886FAD-5F43-4914-BE28-ABE36ED96868}"/>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9" name="Textplatzhalter 9">
            <a:extLst>
              <a:ext uri="{FF2B5EF4-FFF2-40B4-BE49-F238E27FC236}">
                <a16:creationId xmlns:a16="http://schemas.microsoft.com/office/drawing/2014/main" id="{E9FD9E6A-7270-4FE5-AFCD-A8DCA1A4EB9D}"/>
              </a:ext>
            </a:extLst>
          </p:cNvPr>
          <p:cNvSpPr>
            <a:spLocks noGrp="1"/>
          </p:cNvSpPr>
          <p:nvPr>
            <p:ph type="body" sz="quarter" idx="11" hasCustomPrompt="1"/>
          </p:nvPr>
        </p:nvSpPr>
        <p:spPr>
          <a:xfrm>
            <a:off x="699909" y="6197600"/>
            <a:ext cx="7129462" cy="365127"/>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ABA84CFB-E642-477F-B218-25D5BAB7D719}"/>
              </a:ext>
            </a:extLst>
          </p:cNvPr>
          <p:cNvSpPr>
            <a:spLocks noGrp="1"/>
          </p:cNvSpPr>
          <p:nvPr>
            <p:ph type="body" sz="quarter" idx="14" hasCustomPrompt="1"/>
          </p:nvPr>
        </p:nvSpPr>
        <p:spPr>
          <a:xfrm>
            <a:off x="-3719249" y="362583"/>
            <a:ext cx="813642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4" name="Textplatzhalter 17">
            <a:extLst>
              <a:ext uri="{FF2B5EF4-FFF2-40B4-BE49-F238E27FC236}">
                <a16:creationId xmlns:a16="http://schemas.microsoft.com/office/drawing/2014/main" id="{91DA8115-E7E5-48CD-91CA-EDC930F1A898}"/>
              </a:ext>
            </a:extLst>
          </p:cNvPr>
          <p:cNvSpPr>
            <a:spLocks noGrp="1"/>
          </p:cNvSpPr>
          <p:nvPr>
            <p:ph type="body" sz="quarter" idx="16" hasCustomPrompt="1"/>
          </p:nvPr>
        </p:nvSpPr>
        <p:spPr>
          <a:xfrm>
            <a:off x="5651130" y="511817"/>
            <a:ext cx="2994025" cy="3299895"/>
          </a:xfrm>
          <a:prstGeom prst="rect">
            <a:avLst/>
          </a:prstGeom>
          <a:ln w="19050">
            <a:solidFill>
              <a:schemeClr val="accent1"/>
            </a:solidFill>
          </a:ln>
        </p:spPr>
        <p:txBody>
          <a:bodyPr/>
          <a:lstStyle>
            <a:lvl1pPr marL="0" indent="0">
              <a:lnSpc>
                <a:spcPct val="100000"/>
              </a:lnSpc>
              <a:buNone/>
              <a:defRPr sz="1400"/>
            </a:lvl1pPr>
          </a:lstStyle>
          <a:p>
            <a:pPr marL="0" indent="0">
              <a:buFont typeface="+mj-lt"/>
              <a:buNone/>
            </a:pPr>
            <a:r>
              <a:rPr lang="de-DE" sz="1400" dirty="0">
                <a:latin typeface="Avenir Next LT Pro Light" panose="020B0304020202020204" pitchFamily="34" charset="0"/>
                <a:ea typeface="Dotum" panose="020B0600000101010101" pitchFamily="34" charset="-127"/>
                <a:cs typeface="Calibri Light" panose="020F0302020204030204" pitchFamily="34" charset="0"/>
              </a:rPr>
              <a:t>Leider verschwindet beim einfügen des Bildes das agof Logo unten rechts.                                    Deshalb bitten wir Euch das Logo erneut auf die Folien einzufügen.  Dazu auf </a:t>
            </a:r>
            <a:r>
              <a:rPr lang="de-DE" sz="1400" i="1" dirty="0">
                <a:latin typeface="Avenir Next LT Pro Light" panose="020B0304020202020204" pitchFamily="34" charset="0"/>
                <a:ea typeface="Dotum" panose="020B0600000101010101" pitchFamily="34" charset="-127"/>
                <a:cs typeface="Calibri Light" panose="020F0302020204030204" pitchFamily="34" charset="0"/>
              </a:rPr>
              <a:t>Ansicht -&gt; Folienmaster </a:t>
            </a:r>
            <a:r>
              <a:rPr lang="de-DE" sz="1400" i="0" dirty="0">
                <a:latin typeface="Avenir Next LT Pro Light" panose="020B0304020202020204" pitchFamily="34" charset="0"/>
                <a:ea typeface="Dotum" panose="020B0600000101010101" pitchFamily="34" charset="-127"/>
                <a:cs typeface="Calibri Light" panose="020F0302020204030204" pitchFamily="34" charset="0"/>
              </a:rPr>
              <a:t>gehen</a:t>
            </a:r>
            <a:r>
              <a:rPr lang="de-DE" sz="1400" i="1" dirty="0">
                <a:latin typeface="Avenir Next LT Pro Light" panose="020B0304020202020204" pitchFamily="34" charset="0"/>
                <a:ea typeface="Dotum" panose="020B0600000101010101" pitchFamily="34" charset="-127"/>
                <a:cs typeface="Calibri Light" panose="020F0302020204030204" pitchFamily="34" charset="0"/>
              </a:rPr>
              <a:t>.</a:t>
            </a:r>
            <a:r>
              <a:rPr lang="de-DE" sz="1400" dirty="0">
                <a:latin typeface="Avenir Next LT Pro Light" panose="020B0304020202020204" pitchFamily="34" charset="0"/>
                <a:ea typeface="Dotum" panose="020B0600000101010101" pitchFamily="34" charset="-127"/>
                <a:cs typeface="Calibri Light" panose="020F0302020204030204" pitchFamily="34" charset="0"/>
              </a:rPr>
              <a:t> Dann kopiert Ihr auf der Master-Folie das Logo (samt Seitenzahlenfeld), beendet die Masteransicht und kopiert das Logo dann auf die Folie mit dem Bild. Das Logo rutscht dann automatisch an die gleiche Stelle       (</a:t>
            </a:r>
            <a:r>
              <a:rPr lang="de-DE" sz="1400" u="sng" dirty="0">
                <a:latin typeface="Avenir Next LT Pro Light" panose="020B0304020202020204" pitchFamily="34" charset="0"/>
                <a:ea typeface="Dotum" panose="020B0600000101010101" pitchFamily="34" charset="-127"/>
                <a:cs typeface="Calibri Light" panose="020F0302020204030204" pitchFamily="34" charset="0"/>
              </a:rPr>
              <a:t>Dies ist nur eine Übergangs-lösung</a:t>
            </a:r>
            <a:r>
              <a:rPr lang="de-DE" sz="1400" dirty="0">
                <a:latin typeface="Avenir Next LT Pro Light" panose="020B0304020202020204" pitchFamily="34" charset="0"/>
                <a:ea typeface="Dotum" panose="020B0600000101010101" pitchFamily="34" charset="-127"/>
                <a:cs typeface="Calibri Light" panose="020F0302020204030204" pitchFamily="34" charset="0"/>
              </a:rPr>
              <a:t>) </a:t>
            </a:r>
          </a:p>
        </p:txBody>
      </p:sp>
      <p:sp>
        <p:nvSpPr>
          <p:cNvPr id="19" name="Textfeld 18">
            <a:extLst>
              <a:ext uri="{FF2B5EF4-FFF2-40B4-BE49-F238E27FC236}">
                <a16:creationId xmlns:a16="http://schemas.microsoft.com/office/drawing/2014/main" id="{365A72A0-CBF5-41EC-A1EF-01AAA99AC11C}"/>
              </a:ext>
            </a:extLst>
          </p:cNvPr>
          <p:cNvSpPr txBox="1"/>
          <p:nvPr userDrawn="1"/>
        </p:nvSpPr>
        <p:spPr>
          <a:xfrm rot="16200000">
            <a:off x="11382938"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2" name="Bildplatzhalter 14">
            <a:extLst>
              <a:ext uri="{FF2B5EF4-FFF2-40B4-BE49-F238E27FC236}">
                <a16:creationId xmlns:a16="http://schemas.microsoft.com/office/drawing/2014/main" id="{C9009468-0946-4EB7-89F1-4CF3543CE058}"/>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1711623799"/>
      </p:ext>
    </p:extLst>
  </p:cSld>
  <p:clrMapOvr>
    <a:masterClrMapping/>
  </p:clrMapOvr>
  <p:extLst>
    <p:ext uri="{DCECCB84-F9BA-43D5-87BE-67443E8EF086}">
      <p15:sldGuideLst xmlns:p15="http://schemas.microsoft.com/office/powerpoint/2012/main">
        <p15:guide id="1" pos="5178"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Bild Viertel Seite">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69087" y="1786887"/>
            <a:ext cx="7119187" cy="2735262"/>
          </a:xfrm>
          <a:prstGeom prst="rect">
            <a:avLst/>
          </a:prstGeom>
        </p:spPr>
        <p:txBody>
          <a:bodyPr/>
          <a:lstStyle>
            <a:lvl1pPr marL="180975" indent="-180975">
              <a:lnSpc>
                <a:spcPct val="100000"/>
              </a:lnSpc>
              <a:spcBef>
                <a:spcPts val="0"/>
              </a:spcBef>
              <a:buFont typeface="Arial" panose="020B0604020202020204" pitchFamily="34" charset="0"/>
              <a:buChar char="•"/>
              <a:defRPr sz="1800"/>
            </a:lvl1pPr>
          </a:lstStyle>
          <a:p>
            <a:pPr lvl="0"/>
            <a:r>
              <a:rPr lang="de-DE" dirty="0"/>
              <a:t>Fließtext einfügen </a:t>
            </a:r>
          </a:p>
        </p:txBody>
      </p:sp>
      <p:sp>
        <p:nvSpPr>
          <p:cNvPr id="3" name="Bildplatzhalter 2">
            <a:extLst>
              <a:ext uri="{FF2B5EF4-FFF2-40B4-BE49-F238E27FC236}">
                <a16:creationId xmlns:a16="http://schemas.microsoft.com/office/drawing/2014/main" id="{B76BA601-0C96-4BEC-9E2C-DA7B8988FB13}"/>
              </a:ext>
            </a:extLst>
          </p:cNvPr>
          <p:cNvSpPr>
            <a:spLocks noGrp="1"/>
          </p:cNvSpPr>
          <p:nvPr>
            <p:ph type="pic" sz="quarter" idx="18"/>
          </p:nvPr>
        </p:nvSpPr>
        <p:spPr>
          <a:xfrm>
            <a:off x="8220074" y="1773239"/>
            <a:ext cx="3971925" cy="2735262"/>
          </a:xfrm>
          <a:prstGeom prst="rect">
            <a:avLst/>
          </a:prstGeom>
        </p:spPr>
        <p:txBody>
          <a:bodyPr/>
          <a:lstStyle>
            <a:lvl1pPr>
              <a:buNone/>
              <a:defRPr sz="1100"/>
            </a:lvl1pPr>
          </a:lstStyle>
          <a:p>
            <a:endParaRPr lang="de-DE" dirty="0"/>
          </a:p>
        </p:txBody>
      </p:sp>
      <p:pic>
        <p:nvPicPr>
          <p:cNvPr id="10" name="Grafik 9">
            <a:extLst>
              <a:ext uri="{FF2B5EF4-FFF2-40B4-BE49-F238E27FC236}">
                <a16:creationId xmlns:a16="http://schemas.microsoft.com/office/drawing/2014/main" id="{267EC3DB-A087-4F64-A8C8-EAADEF063973}"/>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5" name="Textplatzhalter 12">
            <a:extLst>
              <a:ext uri="{FF2B5EF4-FFF2-40B4-BE49-F238E27FC236}">
                <a16:creationId xmlns:a16="http://schemas.microsoft.com/office/drawing/2014/main" id="{68BDC3CA-4ABB-48EA-8E7A-C5408163BD45}"/>
              </a:ext>
            </a:extLst>
          </p:cNvPr>
          <p:cNvSpPr>
            <a:spLocks noGrp="1"/>
          </p:cNvSpPr>
          <p:nvPr>
            <p:ph type="body" sz="quarter" idx="19" hasCustomPrompt="1"/>
          </p:nvPr>
        </p:nvSpPr>
        <p:spPr>
          <a:xfrm>
            <a:off x="658815" y="4584235"/>
            <a:ext cx="9901236" cy="1257765"/>
          </a:xfrm>
          <a:prstGeom prst="rect">
            <a:avLst/>
          </a:prstGeom>
        </p:spPr>
        <p:txBody>
          <a:bodyPr/>
          <a:lstStyle>
            <a:lvl1pPr marL="180975" indent="-180975">
              <a:lnSpc>
                <a:spcPct val="100000"/>
              </a:lnSpc>
              <a:spcBef>
                <a:spcPts val="0"/>
              </a:spcBef>
              <a:buFont typeface="Arial" panose="020B0604020202020204" pitchFamily="34" charset="0"/>
              <a:buChar char="•"/>
              <a:defRPr sz="1800"/>
            </a:lvl1pPr>
          </a:lstStyle>
          <a:p>
            <a:pPr lvl="0"/>
            <a:r>
              <a:rPr lang="de-DE" dirty="0"/>
              <a:t>Fließtext einfügen </a:t>
            </a:r>
          </a:p>
        </p:txBody>
      </p:sp>
      <p:sp>
        <p:nvSpPr>
          <p:cNvPr id="11" name="Textplatzhalter 9">
            <a:extLst>
              <a:ext uri="{FF2B5EF4-FFF2-40B4-BE49-F238E27FC236}">
                <a16:creationId xmlns:a16="http://schemas.microsoft.com/office/drawing/2014/main" id="{C0C02FBF-F3B0-4BBC-A388-AF09DAEFB7B0}"/>
              </a:ext>
            </a:extLst>
          </p:cNvPr>
          <p:cNvSpPr>
            <a:spLocks noGrp="1"/>
          </p:cNvSpPr>
          <p:nvPr>
            <p:ph type="body" sz="quarter" idx="11" hasCustomPrompt="1"/>
          </p:nvPr>
        </p:nvSpPr>
        <p:spPr>
          <a:xfrm>
            <a:off x="699910" y="6217920"/>
            <a:ext cx="8610599" cy="34321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2" name="Textplatzhalter 2">
            <a:extLst>
              <a:ext uri="{FF2B5EF4-FFF2-40B4-BE49-F238E27FC236}">
                <a16:creationId xmlns:a16="http://schemas.microsoft.com/office/drawing/2014/main" id="{56F6E847-23EF-4F05-A8E5-FFD0AEDEE3B0}"/>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6" name="Textfeld 15">
            <a:extLst>
              <a:ext uri="{FF2B5EF4-FFF2-40B4-BE49-F238E27FC236}">
                <a16:creationId xmlns:a16="http://schemas.microsoft.com/office/drawing/2014/main" id="{9B30532E-A0E3-4430-8F11-97E9A84BFAB5}"/>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4" name="Bildplatzhalter 14">
            <a:extLst>
              <a:ext uri="{FF2B5EF4-FFF2-40B4-BE49-F238E27FC236}">
                <a16:creationId xmlns:a16="http://schemas.microsoft.com/office/drawing/2014/main" id="{3E56A60E-F94C-4D81-B87E-0595050AB4B3}"/>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789693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arbwelten (vor Präsentaton löschen)">
    <p:spTree>
      <p:nvGrpSpPr>
        <p:cNvPr id="1" name=""/>
        <p:cNvGrpSpPr/>
        <p:nvPr/>
      </p:nvGrpSpPr>
      <p:grpSpPr>
        <a:xfrm>
          <a:off x="0" y="0"/>
          <a:ext cx="0" cy="0"/>
          <a:chOff x="0" y="0"/>
          <a:chExt cx="0" cy="0"/>
        </a:xfrm>
      </p:grpSpPr>
      <p:sp>
        <p:nvSpPr>
          <p:cNvPr id="3" name="Rectangle 41">
            <a:extLst>
              <a:ext uri="{FF2B5EF4-FFF2-40B4-BE49-F238E27FC236}">
                <a16:creationId xmlns:a16="http://schemas.microsoft.com/office/drawing/2014/main" id="{60715D7E-7D56-4AA8-8D19-F6AC699F26FF}"/>
              </a:ext>
            </a:extLst>
          </p:cNvPr>
          <p:cNvSpPr/>
          <p:nvPr userDrawn="1"/>
        </p:nvSpPr>
        <p:spPr>
          <a:xfrm>
            <a:off x="1890384" y="3388049"/>
            <a:ext cx="1800000" cy="720000"/>
          </a:xfrm>
          <a:prstGeom prst="rect">
            <a:avLst/>
          </a:prstGeom>
          <a:solidFill>
            <a:srgbClr val="00AD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4" name="Rectangle 42">
            <a:extLst>
              <a:ext uri="{FF2B5EF4-FFF2-40B4-BE49-F238E27FC236}">
                <a16:creationId xmlns:a16="http://schemas.microsoft.com/office/drawing/2014/main" id="{C5B61160-8001-443A-9AC7-3A5B919CBA2E}"/>
              </a:ext>
            </a:extLst>
          </p:cNvPr>
          <p:cNvSpPr/>
          <p:nvPr userDrawn="1"/>
        </p:nvSpPr>
        <p:spPr>
          <a:xfrm>
            <a:off x="1897956" y="4342522"/>
            <a:ext cx="1800000" cy="720000"/>
          </a:xfrm>
          <a:prstGeom prst="rect">
            <a:avLst/>
          </a:prstGeom>
          <a:solidFill>
            <a:srgbClr val="86D6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5" name="Rectangle 43">
            <a:extLst>
              <a:ext uri="{FF2B5EF4-FFF2-40B4-BE49-F238E27FC236}">
                <a16:creationId xmlns:a16="http://schemas.microsoft.com/office/drawing/2014/main" id="{55071658-8118-4540-8DCA-D8CC5DD788C3}"/>
              </a:ext>
            </a:extLst>
          </p:cNvPr>
          <p:cNvSpPr/>
          <p:nvPr userDrawn="1"/>
        </p:nvSpPr>
        <p:spPr>
          <a:xfrm>
            <a:off x="1894387" y="1417817"/>
            <a:ext cx="1800000" cy="720000"/>
          </a:xfrm>
          <a:prstGeom prst="rect">
            <a:avLst/>
          </a:prstGeom>
          <a:solidFill>
            <a:srgbClr val="006B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 name="Textfeld 23">
            <a:extLst>
              <a:ext uri="{FF2B5EF4-FFF2-40B4-BE49-F238E27FC236}">
                <a16:creationId xmlns:a16="http://schemas.microsoft.com/office/drawing/2014/main" id="{F9DB1586-515D-4694-B018-71CEF8D7387D}"/>
              </a:ext>
            </a:extLst>
          </p:cNvPr>
          <p:cNvSpPr txBox="1"/>
          <p:nvPr userDrawn="1"/>
        </p:nvSpPr>
        <p:spPr>
          <a:xfrm>
            <a:off x="1897131" y="3511755"/>
            <a:ext cx="180000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3</a:t>
            </a:r>
            <a:r>
              <a:rPr kumimoji="0" lang="de-DE" sz="1400" b="1" i="0" u="none" strike="noStrike" kern="1200" cap="none" spc="0" normalizeH="0" noProof="0" dirty="0">
                <a:ln>
                  <a:noFill/>
                </a:ln>
                <a:solidFill>
                  <a:schemeClr val="bg1"/>
                </a:solidFill>
                <a:effectLst/>
                <a:uLnTx/>
                <a:uFillTx/>
                <a:latin typeface="+mj-lt"/>
                <a:ea typeface="+mn-ea"/>
                <a:cs typeface="+mn-cs"/>
              </a:rPr>
              <a:t> (HKS 48K)</a:t>
            </a:r>
            <a:endParaRPr kumimoji="0" lang="de-DE" sz="1400" b="1" i="0" u="none" strike="noStrike" kern="1200" cap="none" spc="0" normalizeH="0" baseline="0" noProof="0" dirty="0">
              <a:ln>
                <a:noFill/>
              </a:ln>
              <a:solidFill>
                <a:schemeClr val="bg1"/>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173 | 228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chemeClr val="bg1"/>
                </a:solidFill>
                <a:effectLst/>
                <a:uLnTx/>
                <a:uFillTx/>
                <a:latin typeface="+mj-lt"/>
                <a:ea typeface="+mn-ea"/>
                <a:cs typeface="+mn-cs"/>
              </a:rPr>
              <a:t>C:</a:t>
            </a:r>
            <a:r>
              <a:rPr kumimoji="0" lang="de-DE" sz="1000" b="0" i="0" u="none" strike="noStrike" kern="1200" cap="none" spc="0" normalizeH="0" noProof="0" dirty="0">
                <a:ln>
                  <a:noFill/>
                </a:ln>
                <a:solidFill>
                  <a:schemeClr val="bg1"/>
                </a:solidFill>
                <a:effectLst/>
                <a:uLnTx/>
                <a:uFillTx/>
                <a:latin typeface="+mj-lt"/>
                <a:ea typeface="+mn-ea"/>
                <a:cs typeface="+mn-cs"/>
              </a:rPr>
              <a:t>100%; M:0% Y:5% K:0%</a:t>
            </a:r>
            <a:endParaRPr kumimoji="0" lang="de-DE" sz="1000" b="0" i="0" u="none" strike="noStrike" kern="1200" cap="none" spc="0" normalizeH="0" baseline="0" noProof="0" dirty="0">
              <a:ln>
                <a:noFill/>
              </a:ln>
              <a:solidFill>
                <a:schemeClr val="bg1"/>
              </a:solidFill>
              <a:effectLst/>
              <a:uLnTx/>
              <a:uFillTx/>
              <a:latin typeface="+mj-lt"/>
              <a:ea typeface="+mn-ea"/>
              <a:cs typeface="+mn-cs"/>
            </a:endParaRPr>
          </a:p>
        </p:txBody>
      </p:sp>
      <p:sp>
        <p:nvSpPr>
          <p:cNvPr id="7" name="Textfeld 23">
            <a:extLst>
              <a:ext uri="{FF2B5EF4-FFF2-40B4-BE49-F238E27FC236}">
                <a16:creationId xmlns:a16="http://schemas.microsoft.com/office/drawing/2014/main" id="{28C7FD6A-D66F-4253-A5AD-42519BE77846}"/>
              </a:ext>
            </a:extLst>
          </p:cNvPr>
          <p:cNvSpPr txBox="1"/>
          <p:nvPr userDrawn="1"/>
        </p:nvSpPr>
        <p:spPr>
          <a:xfrm>
            <a:off x="1902030" y="4477368"/>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mj-lt"/>
                <a:ea typeface="+mn-ea"/>
                <a:cs typeface="+mn-cs"/>
              </a:rPr>
              <a:t>Blau 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150 | 220 | 240</a:t>
            </a:r>
            <a:endParaRPr kumimoji="0" lang="de-DE" sz="1000" b="0" i="0" u="none" strike="noStrike" kern="1200" cap="none" spc="0" normalizeH="0" baseline="0" noProof="0" dirty="0">
              <a:ln>
                <a:noFill/>
              </a:ln>
              <a:effectLst/>
              <a:uLnTx/>
              <a:uFillTx/>
              <a:latin typeface="+mj-lt"/>
            </a:endParaRPr>
          </a:p>
        </p:txBody>
      </p:sp>
      <p:sp>
        <p:nvSpPr>
          <p:cNvPr id="8" name="Textfeld 23">
            <a:extLst>
              <a:ext uri="{FF2B5EF4-FFF2-40B4-BE49-F238E27FC236}">
                <a16:creationId xmlns:a16="http://schemas.microsoft.com/office/drawing/2014/main" id="{66A238D7-F6CB-474C-82CC-4521CCF88881}"/>
              </a:ext>
            </a:extLst>
          </p:cNvPr>
          <p:cNvSpPr txBox="1"/>
          <p:nvPr userDrawn="1"/>
        </p:nvSpPr>
        <p:spPr>
          <a:xfrm>
            <a:off x="1893564" y="1545081"/>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126 | 176</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9" name="Rectangle 47">
            <a:extLst>
              <a:ext uri="{FF2B5EF4-FFF2-40B4-BE49-F238E27FC236}">
                <a16:creationId xmlns:a16="http://schemas.microsoft.com/office/drawing/2014/main" id="{865BE2BF-8F1F-4F50-A993-F38A688E05F8}"/>
              </a:ext>
            </a:extLst>
          </p:cNvPr>
          <p:cNvSpPr/>
          <p:nvPr userDrawn="1"/>
        </p:nvSpPr>
        <p:spPr>
          <a:xfrm>
            <a:off x="4057851" y="1412523"/>
            <a:ext cx="1800000" cy="720000"/>
          </a:xfrm>
          <a:prstGeom prst="rect">
            <a:avLst/>
          </a:prstGeom>
          <a:solidFill>
            <a:srgbClr val="DE79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0" name="Textfeld 23">
            <a:extLst>
              <a:ext uri="{FF2B5EF4-FFF2-40B4-BE49-F238E27FC236}">
                <a16:creationId xmlns:a16="http://schemas.microsoft.com/office/drawing/2014/main" id="{FE91F7C9-E8DD-45B7-9DEF-DCD6CCAE80B7}"/>
              </a:ext>
            </a:extLst>
          </p:cNvPr>
          <p:cNvSpPr txBox="1"/>
          <p:nvPr userDrawn="1"/>
        </p:nvSpPr>
        <p:spPr>
          <a:xfrm>
            <a:off x="4061925" y="1547369"/>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Orange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noProof="0" dirty="0">
                <a:solidFill>
                  <a:schemeClr val="bg1"/>
                </a:solidFill>
                <a:latin typeface="+mj-lt"/>
              </a:rPr>
              <a:t>230| 140 | 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11" name="Rectangle 49">
            <a:extLst>
              <a:ext uri="{FF2B5EF4-FFF2-40B4-BE49-F238E27FC236}">
                <a16:creationId xmlns:a16="http://schemas.microsoft.com/office/drawing/2014/main" id="{01F6474A-4E15-4A9A-A22F-9680AB498BA1}"/>
              </a:ext>
            </a:extLst>
          </p:cNvPr>
          <p:cNvSpPr/>
          <p:nvPr userDrawn="1"/>
        </p:nvSpPr>
        <p:spPr>
          <a:xfrm>
            <a:off x="4057851" y="2403974"/>
            <a:ext cx="1800000" cy="720000"/>
          </a:xfrm>
          <a:prstGeom prst="rect">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 name="Rectangle 50">
            <a:extLst>
              <a:ext uri="{FF2B5EF4-FFF2-40B4-BE49-F238E27FC236}">
                <a16:creationId xmlns:a16="http://schemas.microsoft.com/office/drawing/2014/main" id="{4236D906-B8C9-43BB-A41A-8DBE7CFB536E}"/>
              </a:ext>
            </a:extLst>
          </p:cNvPr>
          <p:cNvSpPr/>
          <p:nvPr userDrawn="1"/>
        </p:nvSpPr>
        <p:spPr>
          <a:xfrm>
            <a:off x="4065423" y="3358447"/>
            <a:ext cx="1800000" cy="720000"/>
          </a:xfrm>
          <a:prstGeom prst="rect">
            <a:avLst/>
          </a:prstGeom>
          <a:solidFill>
            <a:srgbClr val="FECA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3" name="Textfeld 23">
            <a:extLst>
              <a:ext uri="{FF2B5EF4-FFF2-40B4-BE49-F238E27FC236}">
                <a16:creationId xmlns:a16="http://schemas.microsoft.com/office/drawing/2014/main" id="{3526A38C-E2AF-408B-A959-29D791C1188F}"/>
              </a:ext>
            </a:extLst>
          </p:cNvPr>
          <p:cNvSpPr txBox="1"/>
          <p:nvPr userDrawn="1"/>
        </p:nvSpPr>
        <p:spPr>
          <a:xfrm>
            <a:off x="4064598" y="2527680"/>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Orange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255 | 150 | 0</a:t>
            </a:r>
          </a:p>
        </p:txBody>
      </p:sp>
      <p:sp>
        <p:nvSpPr>
          <p:cNvPr id="14" name="Textfeld 23">
            <a:extLst>
              <a:ext uri="{FF2B5EF4-FFF2-40B4-BE49-F238E27FC236}">
                <a16:creationId xmlns:a16="http://schemas.microsoft.com/office/drawing/2014/main" id="{7D6E6212-C9EC-47BE-918D-C3E22D99CDA1}"/>
              </a:ext>
            </a:extLst>
          </p:cNvPr>
          <p:cNvSpPr txBox="1"/>
          <p:nvPr userDrawn="1"/>
        </p:nvSpPr>
        <p:spPr>
          <a:xfrm>
            <a:off x="4069497" y="3493293"/>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Orange </a:t>
            </a:r>
            <a:r>
              <a:rPr kumimoji="0" lang="de-DE" sz="1400" b="1" i="0" u="none" strike="noStrike" kern="1200" cap="none" spc="0" normalizeH="0" baseline="0" noProof="0" dirty="0">
                <a:ln>
                  <a:noFill/>
                </a:ln>
                <a:solidFill>
                  <a:srgbClr val="000000"/>
                </a:solidFill>
                <a:effectLst/>
                <a:uLnTx/>
                <a:uFillTx/>
                <a:latin typeface="+mj-lt"/>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255 | 210 | 120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15" name="Rectangle 55">
            <a:extLst>
              <a:ext uri="{FF2B5EF4-FFF2-40B4-BE49-F238E27FC236}">
                <a16:creationId xmlns:a16="http://schemas.microsoft.com/office/drawing/2014/main" id="{E00E50DD-AB5C-4B90-ADC0-D5B45DBEC379}"/>
              </a:ext>
            </a:extLst>
          </p:cNvPr>
          <p:cNvSpPr/>
          <p:nvPr userDrawn="1"/>
        </p:nvSpPr>
        <p:spPr>
          <a:xfrm>
            <a:off x="6360784" y="2387895"/>
            <a:ext cx="1800000" cy="720000"/>
          </a:xfrm>
          <a:prstGeom prst="rect">
            <a:avLst/>
          </a:prstGeom>
          <a:solidFill>
            <a:srgbClr val="D10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6" name="Textfeld 23">
            <a:extLst>
              <a:ext uri="{FF2B5EF4-FFF2-40B4-BE49-F238E27FC236}">
                <a16:creationId xmlns:a16="http://schemas.microsoft.com/office/drawing/2014/main" id="{3436E488-1209-484F-AFDE-34F516C7A7B3}"/>
              </a:ext>
            </a:extLst>
          </p:cNvPr>
          <p:cNvSpPr txBox="1"/>
          <p:nvPr userDrawn="1"/>
        </p:nvSpPr>
        <p:spPr>
          <a:xfrm>
            <a:off x="6364858" y="2522741"/>
            <a:ext cx="1800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solidFill>
                  <a:schemeClr val="bg1"/>
                </a:solidFill>
                <a:latin typeface="+mj-lt"/>
              </a:rPr>
              <a:t>Magenta 2</a:t>
            </a:r>
            <a:endParaRPr kumimoji="0" lang="de-DE" sz="1400" b="1" i="0" u="none" strike="noStrike" kern="1200" cap="none" spc="0" normalizeH="0" baseline="0" noProof="0" dirty="0">
              <a:ln>
                <a:noFill/>
              </a:ln>
              <a:solidFill>
                <a:schemeClr val="bg1"/>
              </a:solidFill>
              <a:effectLst/>
              <a:uLnTx/>
              <a:uFillTx/>
              <a:latin typeface="+mj-lt"/>
            </a:endParaRPr>
          </a:p>
          <a:p>
            <a:pPr algn="ctr">
              <a:defRPr/>
            </a:pPr>
            <a:r>
              <a:rPr lang="de-DE" sz="1000" noProof="0" dirty="0">
                <a:solidFill>
                  <a:schemeClr val="bg1"/>
                </a:solidFill>
                <a:latin typeface="+mj-lt"/>
              </a:rPr>
              <a:t>220 | 40 | 125</a:t>
            </a:r>
            <a:br>
              <a:rPr lang="de-DE" sz="1000" noProof="0" dirty="0">
                <a:solidFill>
                  <a:schemeClr val="bg1"/>
                </a:solidFill>
                <a:latin typeface="+mj-lt"/>
              </a:rPr>
            </a:br>
            <a:r>
              <a:rPr lang="de-DE" sz="1000" dirty="0">
                <a:solidFill>
                  <a:schemeClr val="bg1"/>
                </a:solidFill>
                <a:latin typeface="+mj-lt"/>
              </a:rPr>
              <a:t>C:0%; M:100% Y:7% K:0%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chemeClr val="bg1"/>
              </a:solidFill>
              <a:effectLst/>
              <a:uLnTx/>
              <a:uFillTx/>
              <a:latin typeface="+mj-lt"/>
            </a:endParaRPr>
          </a:p>
        </p:txBody>
      </p:sp>
      <p:sp>
        <p:nvSpPr>
          <p:cNvPr id="17" name="Rectangle 57">
            <a:extLst>
              <a:ext uri="{FF2B5EF4-FFF2-40B4-BE49-F238E27FC236}">
                <a16:creationId xmlns:a16="http://schemas.microsoft.com/office/drawing/2014/main" id="{A7511094-1191-4DF5-8B42-F42747C2C548}"/>
              </a:ext>
            </a:extLst>
          </p:cNvPr>
          <p:cNvSpPr/>
          <p:nvPr userDrawn="1"/>
        </p:nvSpPr>
        <p:spPr>
          <a:xfrm>
            <a:off x="6360784" y="3370637"/>
            <a:ext cx="1800000" cy="720000"/>
          </a:xfrm>
          <a:prstGeom prst="rect">
            <a:avLst/>
          </a:prstGeom>
          <a:solidFill>
            <a:srgbClr val="EA64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8" name="Rectangle 58">
            <a:extLst>
              <a:ext uri="{FF2B5EF4-FFF2-40B4-BE49-F238E27FC236}">
                <a16:creationId xmlns:a16="http://schemas.microsoft.com/office/drawing/2014/main" id="{1C2FC75D-37C0-4E3A-94CA-CE824B28F680}"/>
              </a:ext>
            </a:extLst>
          </p:cNvPr>
          <p:cNvSpPr/>
          <p:nvPr userDrawn="1"/>
        </p:nvSpPr>
        <p:spPr>
          <a:xfrm>
            <a:off x="6368356" y="4325110"/>
            <a:ext cx="1800000" cy="720000"/>
          </a:xfrm>
          <a:prstGeom prst="rect">
            <a:avLst/>
          </a:prstGeom>
          <a:solidFill>
            <a:srgbClr val="FAE2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9" name="Textfeld 23">
            <a:extLst>
              <a:ext uri="{FF2B5EF4-FFF2-40B4-BE49-F238E27FC236}">
                <a16:creationId xmlns:a16="http://schemas.microsoft.com/office/drawing/2014/main" id="{37EE5C92-ED13-40D0-B063-17257DF05A77}"/>
              </a:ext>
            </a:extLst>
          </p:cNvPr>
          <p:cNvSpPr txBox="1"/>
          <p:nvPr userDrawn="1"/>
        </p:nvSpPr>
        <p:spPr>
          <a:xfrm>
            <a:off x="6367531" y="3494343"/>
            <a:ext cx="1800000" cy="461665"/>
          </a:xfrm>
          <a:prstGeom prst="rect">
            <a:avLst/>
          </a:prstGeom>
          <a:noFill/>
        </p:spPr>
        <p:txBody>
          <a:bodyPr wrap="square" rtlCol="0">
            <a:spAutoFit/>
          </a:bodyPr>
          <a:lstStyle/>
          <a:p>
            <a:pPr lvl="0" algn="ctr">
              <a:defRPr/>
            </a:pPr>
            <a:r>
              <a:rPr lang="de-DE" sz="1400" b="1" dirty="0">
                <a:latin typeface="+mj-lt"/>
              </a:rPr>
              <a:t>Magenta 3</a:t>
            </a:r>
            <a:endParaRPr kumimoji="0" lang="de-DE" sz="1400" b="1" i="0" u="none" strike="noStrike" kern="1200" cap="none" spc="0" normalizeH="0" baseline="0" noProof="0" dirty="0">
              <a:ln>
                <a:noFill/>
              </a:ln>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235 | 100 | 180</a:t>
            </a:r>
          </a:p>
        </p:txBody>
      </p:sp>
      <p:sp>
        <p:nvSpPr>
          <p:cNvPr id="20" name="Textfeld 23">
            <a:extLst>
              <a:ext uri="{FF2B5EF4-FFF2-40B4-BE49-F238E27FC236}">
                <a16:creationId xmlns:a16="http://schemas.microsoft.com/office/drawing/2014/main" id="{C130BBE4-19B3-4354-A3C0-68CE96E3E344}"/>
              </a:ext>
            </a:extLst>
          </p:cNvPr>
          <p:cNvSpPr txBox="1"/>
          <p:nvPr userDrawn="1"/>
        </p:nvSpPr>
        <p:spPr>
          <a:xfrm>
            <a:off x="6372430" y="4459956"/>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Magenta 4</a:t>
            </a:r>
            <a:endParaRPr kumimoji="0" lang="de-DE" sz="1400" b="1" i="0" u="none" strike="noStrike" kern="1200" cap="none" spc="0" normalizeH="0" baseline="0" noProof="0" dirty="0">
              <a:ln>
                <a:noFill/>
              </a:ln>
              <a:solidFill>
                <a:srgbClr val="000000"/>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250 | 226 | 240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21" name="Rectangle 65">
            <a:extLst>
              <a:ext uri="{FF2B5EF4-FFF2-40B4-BE49-F238E27FC236}">
                <a16:creationId xmlns:a16="http://schemas.microsoft.com/office/drawing/2014/main" id="{359AE351-F9D7-4014-BB0C-7C50567222ED}"/>
              </a:ext>
            </a:extLst>
          </p:cNvPr>
          <p:cNvSpPr/>
          <p:nvPr userDrawn="1"/>
        </p:nvSpPr>
        <p:spPr>
          <a:xfrm>
            <a:off x="8629851" y="1404907"/>
            <a:ext cx="1800000" cy="720000"/>
          </a:xfrm>
          <a:prstGeom prst="rect">
            <a:avLst/>
          </a:prstGeom>
          <a:solidFill>
            <a:srgbClr val="515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2" name="Rectangle 66">
            <a:extLst>
              <a:ext uri="{FF2B5EF4-FFF2-40B4-BE49-F238E27FC236}">
                <a16:creationId xmlns:a16="http://schemas.microsoft.com/office/drawing/2014/main" id="{D0E15E34-5BBF-495B-A6F5-EE37353A1825}"/>
              </a:ext>
            </a:extLst>
          </p:cNvPr>
          <p:cNvSpPr/>
          <p:nvPr userDrawn="1"/>
        </p:nvSpPr>
        <p:spPr>
          <a:xfrm>
            <a:off x="8637423" y="2359380"/>
            <a:ext cx="1800000" cy="720000"/>
          </a:xfrm>
          <a:prstGeom prst="rect">
            <a:avLst/>
          </a:prstGeom>
          <a:solidFill>
            <a:srgbClr val="8484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3" name="Rectangle 67">
            <a:extLst>
              <a:ext uri="{FF2B5EF4-FFF2-40B4-BE49-F238E27FC236}">
                <a16:creationId xmlns:a16="http://schemas.microsoft.com/office/drawing/2014/main" id="{FBD6B6CF-98B7-4840-B250-57377D33AC0D}"/>
              </a:ext>
            </a:extLst>
          </p:cNvPr>
          <p:cNvSpPr/>
          <p:nvPr userDrawn="1"/>
        </p:nvSpPr>
        <p:spPr>
          <a:xfrm>
            <a:off x="8633854" y="3336133"/>
            <a:ext cx="1800000" cy="720000"/>
          </a:xfrm>
          <a:prstGeom prst="rect">
            <a:avLst/>
          </a:prstGeom>
          <a:solidFill>
            <a:srgbClr val="D4D4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4" name="Textfeld 23">
            <a:extLst>
              <a:ext uri="{FF2B5EF4-FFF2-40B4-BE49-F238E27FC236}">
                <a16:creationId xmlns:a16="http://schemas.microsoft.com/office/drawing/2014/main" id="{4439B064-3DA4-4DCD-B524-97DE294BDDAC}"/>
              </a:ext>
            </a:extLst>
          </p:cNvPr>
          <p:cNvSpPr txBox="1"/>
          <p:nvPr userDrawn="1"/>
        </p:nvSpPr>
        <p:spPr>
          <a:xfrm>
            <a:off x="8636598" y="1528613"/>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Grau 1</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100| 100 | 100</a:t>
            </a:r>
          </a:p>
        </p:txBody>
      </p:sp>
      <p:sp>
        <p:nvSpPr>
          <p:cNvPr id="25" name="Textfeld 23">
            <a:extLst>
              <a:ext uri="{FF2B5EF4-FFF2-40B4-BE49-F238E27FC236}">
                <a16:creationId xmlns:a16="http://schemas.microsoft.com/office/drawing/2014/main" id="{E3144C29-0F63-42F6-8421-18018BCC9846}"/>
              </a:ext>
            </a:extLst>
          </p:cNvPr>
          <p:cNvSpPr txBox="1"/>
          <p:nvPr userDrawn="1"/>
        </p:nvSpPr>
        <p:spPr>
          <a:xfrm>
            <a:off x="8641497" y="2494226"/>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Grau 2</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150 | 150 | 150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26" name="Textfeld 23">
            <a:extLst>
              <a:ext uri="{FF2B5EF4-FFF2-40B4-BE49-F238E27FC236}">
                <a16:creationId xmlns:a16="http://schemas.microsoft.com/office/drawing/2014/main" id="{45672BED-CAFA-41C7-A119-E9CC665E6FEB}"/>
              </a:ext>
            </a:extLst>
          </p:cNvPr>
          <p:cNvSpPr txBox="1"/>
          <p:nvPr userDrawn="1"/>
        </p:nvSpPr>
        <p:spPr>
          <a:xfrm>
            <a:off x="8633031" y="3463397"/>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Grau 3</a:t>
            </a:r>
            <a:endParaRPr kumimoji="0" lang="de-DE" sz="1400" b="1" i="0" u="none" strike="noStrike" kern="1200" cap="none" spc="0" normalizeH="0" baseline="0" noProof="0" dirty="0">
              <a:ln>
                <a:noFill/>
              </a:ln>
              <a:solidFill>
                <a:srgbClr val="000000"/>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220 | 220 | 220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27" name="Rectangle 2">
            <a:extLst>
              <a:ext uri="{FF2B5EF4-FFF2-40B4-BE49-F238E27FC236}">
                <a16:creationId xmlns:a16="http://schemas.microsoft.com/office/drawing/2014/main" id="{23A9F7F2-E99A-436B-A07A-460499681267}"/>
              </a:ext>
            </a:extLst>
          </p:cNvPr>
          <p:cNvSpPr/>
          <p:nvPr userDrawn="1"/>
        </p:nvSpPr>
        <p:spPr>
          <a:xfrm>
            <a:off x="1741366" y="2304850"/>
            <a:ext cx="6553200" cy="901700"/>
          </a:xfrm>
          <a:prstGeom prst="rect">
            <a:avLst/>
          </a:prstGeom>
          <a:noFill/>
          <a:ln>
            <a:solidFill>
              <a:srgbClr val="5151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8" name="Rectangle 38">
            <a:extLst>
              <a:ext uri="{FF2B5EF4-FFF2-40B4-BE49-F238E27FC236}">
                <a16:creationId xmlns:a16="http://schemas.microsoft.com/office/drawing/2014/main" id="{35255CE6-4D8C-42C6-9C65-F6CCF220FD86}"/>
              </a:ext>
            </a:extLst>
          </p:cNvPr>
          <p:cNvSpPr/>
          <p:nvPr userDrawn="1"/>
        </p:nvSpPr>
        <p:spPr>
          <a:xfrm>
            <a:off x="1890384" y="2396598"/>
            <a:ext cx="1800000" cy="720000"/>
          </a:xfrm>
          <a:prstGeom prst="rect">
            <a:avLst/>
          </a:prstGeom>
          <a:solidFill>
            <a:srgbClr val="009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9" name="Textfeld 23">
            <a:extLst>
              <a:ext uri="{FF2B5EF4-FFF2-40B4-BE49-F238E27FC236}">
                <a16:creationId xmlns:a16="http://schemas.microsoft.com/office/drawing/2014/main" id="{9D0920A9-3A06-4C17-877B-55056D2FC482}"/>
              </a:ext>
            </a:extLst>
          </p:cNvPr>
          <p:cNvSpPr txBox="1"/>
          <p:nvPr userDrawn="1"/>
        </p:nvSpPr>
        <p:spPr>
          <a:xfrm>
            <a:off x="1884535" y="2590971"/>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150 | 200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30" name="Rectangle 58">
            <a:extLst>
              <a:ext uri="{FF2B5EF4-FFF2-40B4-BE49-F238E27FC236}">
                <a16:creationId xmlns:a16="http://schemas.microsoft.com/office/drawing/2014/main" id="{98BA08C3-3C7F-43FF-8A6F-B825DFC3A34C}"/>
              </a:ext>
            </a:extLst>
          </p:cNvPr>
          <p:cNvSpPr/>
          <p:nvPr userDrawn="1"/>
        </p:nvSpPr>
        <p:spPr>
          <a:xfrm>
            <a:off x="6358822" y="1411584"/>
            <a:ext cx="1800000" cy="720000"/>
          </a:xfrm>
          <a:prstGeom prst="rect">
            <a:avLst/>
          </a:prstGeom>
          <a:solidFill>
            <a:srgbClr val="AC00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31" name="Textfeld 23">
            <a:extLst>
              <a:ext uri="{FF2B5EF4-FFF2-40B4-BE49-F238E27FC236}">
                <a16:creationId xmlns:a16="http://schemas.microsoft.com/office/drawing/2014/main" id="{DC60BD58-7708-4668-A15F-52C1B7A1A5B4}"/>
              </a:ext>
            </a:extLst>
          </p:cNvPr>
          <p:cNvSpPr txBox="1"/>
          <p:nvPr userDrawn="1"/>
        </p:nvSpPr>
        <p:spPr>
          <a:xfrm>
            <a:off x="6362896" y="1546430"/>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Magenta 1</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172 | 0 | 90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32" name="Rectangle 43">
            <a:extLst>
              <a:ext uri="{FF2B5EF4-FFF2-40B4-BE49-F238E27FC236}">
                <a16:creationId xmlns:a16="http://schemas.microsoft.com/office/drawing/2014/main" id="{A8C62C8D-AA89-4B66-8572-407E62E91F44}"/>
              </a:ext>
            </a:extLst>
          </p:cNvPr>
          <p:cNvSpPr/>
          <p:nvPr userDrawn="1"/>
        </p:nvSpPr>
        <p:spPr>
          <a:xfrm>
            <a:off x="1894387" y="5327971"/>
            <a:ext cx="1800000" cy="720000"/>
          </a:xfrm>
          <a:prstGeom prst="rect">
            <a:avLst/>
          </a:prstGeom>
          <a:solidFill>
            <a:srgbClr val="D5ED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33" name="Textfeld 23">
            <a:extLst>
              <a:ext uri="{FF2B5EF4-FFF2-40B4-BE49-F238E27FC236}">
                <a16:creationId xmlns:a16="http://schemas.microsoft.com/office/drawing/2014/main" id="{8F9FC9B2-9030-4E02-8AB8-CE8F7033BA29}"/>
              </a:ext>
            </a:extLst>
          </p:cNvPr>
          <p:cNvSpPr txBox="1"/>
          <p:nvPr userDrawn="1"/>
        </p:nvSpPr>
        <p:spPr>
          <a:xfrm>
            <a:off x="1893564" y="5455235"/>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mj-lt"/>
                <a:ea typeface="+mn-ea"/>
                <a:cs typeface="+mn-cs"/>
              </a:rPr>
              <a:t>Blau 5</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220 | 240 | 250</a:t>
            </a:r>
            <a:endParaRPr kumimoji="0" lang="de-DE" sz="1000" b="0" i="0" u="none" strike="noStrike" kern="1200" cap="none" spc="0" normalizeH="0" baseline="0" noProof="0" dirty="0">
              <a:ln>
                <a:noFill/>
              </a:ln>
              <a:effectLst/>
              <a:uLnTx/>
              <a:uFillTx/>
              <a:latin typeface="+mj-lt"/>
            </a:endParaRPr>
          </a:p>
        </p:txBody>
      </p:sp>
      <p:pic>
        <p:nvPicPr>
          <p:cNvPr id="34" name="Grafik 33">
            <a:extLst>
              <a:ext uri="{FF2B5EF4-FFF2-40B4-BE49-F238E27FC236}">
                <a16:creationId xmlns:a16="http://schemas.microsoft.com/office/drawing/2014/main" id="{4E615C8B-912B-4576-9D74-9D7247B82A6E}"/>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35" name="Rechteck 34">
            <a:extLst>
              <a:ext uri="{FF2B5EF4-FFF2-40B4-BE49-F238E27FC236}">
                <a16:creationId xmlns:a16="http://schemas.microsoft.com/office/drawing/2014/main" id="{2E7F8692-4550-4CE1-A3A9-62974F37D13B}"/>
              </a:ext>
            </a:extLst>
          </p:cNvPr>
          <p:cNvSpPr/>
          <p:nvPr userDrawn="1"/>
        </p:nvSpPr>
        <p:spPr>
          <a:xfrm>
            <a:off x="367923" y="226640"/>
            <a:ext cx="8348874" cy="769441"/>
          </a:xfrm>
          <a:prstGeom prst="rect">
            <a:avLst/>
          </a:prstGeom>
        </p:spPr>
        <p:txBody>
          <a:bodyPr wrap="square">
            <a:spAutoFit/>
          </a:bodyPr>
          <a:lstStyle/>
          <a:p>
            <a:r>
              <a:rPr lang="de-DE" sz="4400" dirty="0">
                <a:solidFill>
                  <a:srgbClr val="006BA0"/>
                </a:solidFill>
                <a:ea typeface="Verdana" panose="020B0604030504040204" pitchFamily="34" charset="0"/>
              </a:rPr>
              <a:t>Farbwelten </a:t>
            </a:r>
          </a:p>
        </p:txBody>
      </p:sp>
      <p:sp>
        <p:nvSpPr>
          <p:cNvPr id="36" name="Rectangle 42">
            <a:extLst>
              <a:ext uri="{FF2B5EF4-FFF2-40B4-BE49-F238E27FC236}">
                <a16:creationId xmlns:a16="http://schemas.microsoft.com/office/drawing/2014/main" id="{7AB65EB0-6FE4-4877-A2B4-B71DD02C0249}"/>
              </a:ext>
            </a:extLst>
          </p:cNvPr>
          <p:cNvSpPr/>
          <p:nvPr userDrawn="1"/>
        </p:nvSpPr>
        <p:spPr>
          <a:xfrm>
            <a:off x="4053777" y="4342522"/>
            <a:ext cx="1800000" cy="720000"/>
          </a:xfrm>
          <a:prstGeom prst="rect">
            <a:avLst/>
          </a:prstGeom>
          <a:solidFill>
            <a:srgbClr val="FFEAD0"/>
          </a:solidFill>
          <a:ln>
            <a:solidFill>
              <a:srgbClr val="FFEAD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37" name="Textfeld 23">
            <a:extLst>
              <a:ext uri="{FF2B5EF4-FFF2-40B4-BE49-F238E27FC236}">
                <a16:creationId xmlns:a16="http://schemas.microsoft.com/office/drawing/2014/main" id="{10AD58B7-3118-4813-8F89-3382C8136F02}"/>
              </a:ext>
            </a:extLst>
          </p:cNvPr>
          <p:cNvSpPr txBox="1"/>
          <p:nvPr userDrawn="1"/>
        </p:nvSpPr>
        <p:spPr>
          <a:xfrm>
            <a:off x="4057851" y="4477368"/>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latin typeface="+mj-lt"/>
              </a:rPr>
              <a:t>Orange 4</a:t>
            </a:r>
            <a:endParaRPr kumimoji="0" lang="de-DE" sz="1400" b="1" i="0" u="none" strike="noStrike" kern="1200" cap="none" spc="0" normalizeH="0" baseline="0" noProof="0" dirty="0">
              <a:ln>
                <a:noFill/>
              </a:ln>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255 | 234 | 208</a:t>
            </a:r>
            <a:endParaRPr kumimoji="0" lang="de-DE" sz="1000" b="0" i="0" u="none" strike="noStrike" kern="1200" cap="none" spc="0" normalizeH="0" baseline="0" noProof="0" dirty="0">
              <a:ln>
                <a:noFill/>
              </a:ln>
              <a:effectLst/>
              <a:uLnTx/>
              <a:uFillTx/>
              <a:latin typeface="+mj-lt"/>
            </a:endParaRPr>
          </a:p>
        </p:txBody>
      </p:sp>
      <p:sp>
        <p:nvSpPr>
          <p:cNvPr id="38" name="Rechteck 37">
            <a:extLst>
              <a:ext uri="{FF2B5EF4-FFF2-40B4-BE49-F238E27FC236}">
                <a16:creationId xmlns:a16="http://schemas.microsoft.com/office/drawing/2014/main" id="{8344A4CD-D97F-49EA-B2BF-59753C644E40}"/>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Textplatzhalter 38">
            <a:extLst>
              <a:ext uri="{FF2B5EF4-FFF2-40B4-BE49-F238E27FC236}">
                <a16:creationId xmlns:a16="http://schemas.microsoft.com/office/drawing/2014/main" id="{6D753699-0B84-472F-A9E1-B4F958F00185}"/>
              </a:ext>
            </a:extLst>
          </p:cNvPr>
          <p:cNvSpPr>
            <a:spLocks noGrp="1"/>
          </p:cNvSpPr>
          <p:nvPr>
            <p:ph type="body" sz="quarter" idx="10" hasCustomPrompt="1"/>
          </p:nvPr>
        </p:nvSpPr>
        <p:spPr>
          <a:xfrm>
            <a:off x="4053777" y="5420675"/>
            <a:ext cx="4109148" cy="539585"/>
          </a:xfrm>
          <a:prstGeom prst="rect">
            <a:avLst/>
          </a:prstGeom>
          <a:ln w="19050">
            <a:solidFill>
              <a:schemeClr val="accent1"/>
            </a:solidFill>
          </a:ln>
        </p:spPr>
        <p:txBody>
          <a:bodyPr/>
          <a:lstStyle>
            <a:lvl1pPr marL="0" indent="0">
              <a:lnSpc>
                <a:spcPct val="100000"/>
              </a:lnSpc>
              <a:spcBef>
                <a:spcPts val="0"/>
              </a:spcBef>
              <a:buNone/>
              <a:defRPr sz="1400"/>
            </a:lvl1pPr>
          </a:lstStyle>
          <a:p>
            <a:pPr lvl="0"/>
            <a:r>
              <a:rPr lang="de-DE" dirty="0"/>
              <a:t>Bitte benutzt ausschließlich diese Farben. Keine Abstufungen oder ähnliche Farben. </a:t>
            </a:r>
          </a:p>
        </p:txBody>
      </p:sp>
      <p:sp>
        <p:nvSpPr>
          <p:cNvPr id="40" name="Textfeld 39">
            <a:extLst>
              <a:ext uri="{FF2B5EF4-FFF2-40B4-BE49-F238E27FC236}">
                <a16:creationId xmlns:a16="http://schemas.microsoft.com/office/drawing/2014/main" id="{9AAAAF33-1166-480E-9A81-D07DDBC65666}"/>
              </a:ext>
            </a:extLst>
          </p:cNvPr>
          <p:cNvSpPr txBox="1"/>
          <p:nvPr userDrawn="1"/>
        </p:nvSpPr>
        <p:spPr>
          <a:xfrm rot="16200000">
            <a:off x="11386712"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Tree>
    <p:extLst>
      <p:ext uri="{BB962C8B-B14F-4D97-AF65-F5344CB8AC3E}">
        <p14:creationId xmlns:p14="http://schemas.microsoft.com/office/powerpoint/2010/main" val="1375604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wei Inhalte mit Überschrift">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B09B214B-4D51-4EC0-9D19-789509AB1769}"/>
              </a:ext>
            </a:extLst>
          </p:cNvPr>
          <p:cNvSpPr>
            <a:spLocks noGrp="1"/>
          </p:cNvSpPr>
          <p:nvPr>
            <p:ph type="body" sz="quarter" idx="14" hasCustomPrompt="1"/>
          </p:nvPr>
        </p:nvSpPr>
        <p:spPr>
          <a:xfrm>
            <a:off x="658813" y="1786886"/>
            <a:ext cx="5113337" cy="779462"/>
          </a:xfrm>
          <a:prstGeom prst="rect">
            <a:avLst/>
          </a:prstGeom>
        </p:spPr>
        <p:txBody>
          <a:bodyPr/>
          <a:lstStyle>
            <a:lvl1pPr marL="0" indent="0">
              <a:lnSpc>
                <a:spcPct val="100000"/>
              </a:lnSpc>
              <a:spcBef>
                <a:spcPts val="0"/>
              </a:spcBef>
              <a:buNone/>
              <a:defRPr sz="2000">
                <a:solidFill>
                  <a:schemeClr val="accent1"/>
                </a:solidFill>
              </a:defRPr>
            </a:lvl1pPr>
            <a:lvl2pPr>
              <a:buNone/>
              <a:defRPr sz="2000"/>
            </a:lvl2pPr>
            <a:lvl3pPr>
              <a:buNone/>
              <a:defRPr sz="2000"/>
            </a:lvl3pPr>
            <a:lvl4pPr>
              <a:buNone/>
              <a:defRPr sz="2000"/>
            </a:lvl4pPr>
            <a:lvl5pPr>
              <a:buNone/>
              <a:defRPr sz="2000"/>
            </a:lvl5pPr>
          </a:lstStyle>
          <a:p>
            <a:pPr lvl="0"/>
            <a:r>
              <a:rPr lang="de-DE" dirty="0"/>
              <a:t>Zwischenüberschrift einfügen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58813" y="2638425"/>
            <a:ext cx="5113337" cy="3203575"/>
          </a:xfrm>
          <a:prstGeom prst="rect">
            <a:avLst/>
          </a:prstGeom>
        </p:spPr>
        <p:txBody>
          <a:bodyPr/>
          <a:lstStyle>
            <a:lvl1pPr marL="180975" indent="-180975">
              <a:lnSpc>
                <a:spcPct val="100000"/>
              </a:lnSpc>
              <a:spcBef>
                <a:spcPts val="0"/>
              </a:spcBef>
              <a:buFont typeface="Arial" panose="020B0604020202020204" pitchFamily="34" charset="0"/>
              <a:buChar char="•"/>
              <a:defRPr sz="1800"/>
            </a:lvl1pPr>
          </a:lstStyle>
          <a:p>
            <a:pPr lvl="0"/>
            <a:r>
              <a:rPr lang="de-DE" dirty="0"/>
              <a:t>Fließtext einfügen </a:t>
            </a:r>
          </a:p>
        </p:txBody>
      </p:sp>
      <p:sp>
        <p:nvSpPr>
          <p:cNvPr id="14" name="Textplatzhalter 10">
            <a:extLst>
              <a:ext uri="{FF2B5EF4-FFF2-40B4-BE49-F238E27FC236}">
                <a16:creationId xmlns:a16="http://schemas.microsoft.com/office/drawing/2014/main" id="{853678D0-C55B-42C1-952A-BD8E8525A5F7}"/>
              </a:ext>
            </a:extLst>
          </p:cNvPr>
          <p:cNvSpPr>
            <a:spLocks noGrp="1"/>
          </p:cNvSpPr>
          <p:nvPr>
            <p:ph type="body" sz="quarter" idx="16" hasCustomPrompt="1"/>
          </p:nvPr>
        </p:nvSpPr>
        <p:spPr>
          <a:xfrm>
            <a:off x="6203950" y="1786886"/>
            <a:ext cx="4968875" cy="779462"/>
          </a:xfrm>
          <a:prstGeom prst="rect">
            <a:avLst/>
          </a:prstGeom>
        </p:spPr>
        <p:txBody>
          <a:bodyPr/>
          <a:lstStyle>
            <a:lvl1pPr marL="0" indent="0">
              <a:lnSpc>
                <a:spcPct val="100000"/>
              </a:lnSpc>
              <a:spcBef>
                <a:spcPts val="0"/>
              </a:spcBef>
              <a:buNone/>
              <a:defRPr sz="2000">
                <a:solidFill>
                  <a:schemeClr val="accent1"/>
                </a:solidFill>
              </a:defRPr>
            </a:lvl1pPr>
            <a:lvl2pPr>
              <a:buNone/>
              <a:defRPr sz="2000"/>
            </a:lvl2pPr>
            <a:lvl3pPr>
              <a:buNone/>
              <a:defRPr sz="2000"/>
            </a:lvl3pPr>
            <a:lvl4pPr>
              <a:buNone/>
              <a:defRPr sz="2000"/>
            </a:lvl4pPr>
            <a:lvl5pPr>
              <a:buNone/>
              <a:defRPr sz="2000"/>
            </a:lvl5pPr>
          </a:lstStyle>
          <a:p>
            <a:pPr lvl="0"/>
            <a:r>
              <a:rPr lang="de-DE" dirty="0"/>
              <a:t>Zwischenüberschrift einfügen </a:t>
            </a:r>
          </a:p>
        </p:txBody>
      </p:sp>
      <p:sp>
        <p:nvSpPr>
          <p:cNvPr id="15" name="Textplatzhalter 12">
            <a:extLst>
              <a:ext uri="{FF2B5EF4-FFF2-40B4-BE49-F238E27FC236}">
                <a16:creationId xmlns:a16="http://schemas.microsoft.com/office/drawing/2014/main" id="{C834AF0C-0400-4603-9A06-5B07DD8E31B4}"/>
              </a:ext>
            </a:extLst>
          </p:cNvPr>
          <p:cNvSpPr>
            <a:spLocks noGrp="1"/>
          </p:cNvSpPr>
          <p:nvPr>
            <p:ph type="body" sz="quarter" idx="17" hasCustomPrompt="1"/>
          </p:nvPr>
        </p:nvSpPr>
        <p:spPr>
          <a:xfrm>
            <a:off x="6203950" y="2638425"/>
            <a:ext cx="4968875" cy="3203575"/>
          </a:xfrm>
          <a:prstGeom prst="rect">
            <a:avLst/>
          </a:prstGeom>
        </p:spPr>
        <p:txBody>
          <a:bodyPr/>
          <a:lstStyle>
            <a:lvl1pPr marL="180975" indent="-180975">
              <a:lnSpc>
                <a:spcPct val="100000"/>
              </a:lnSpc>
              <a:spcBef>
                <a:spcPts val="0"/>
              </a:spcBef>
              <a:buFont typeface="Arial" panose="020B0604020202020204" pitchFamily="34" charset="0"/>
              <a:buChar char="•"/>
              <a:defRPr sz="1800"/>
            </a:lvl1pPr>
          </a:lstStyle>
          <a:p>
            <a:pPr lvl="0"/>
            <a:r>
              <a:rPr lang="de-DE" dirty="0"/>
              <a:t>Fließtext einfügen </a:t>
            </a:r>
          </a:p>
        </p:txBody>
      </p:sp>
      <p:pic>
        <p:nvPicPr>
          <p:cNvPr id="12" name="Grafik 11">
            <a:extLst>
              <a:ext uri="{FF2B5EF4-FFF2-40B4-BE49-F238E27FC236}">
                <a16:creationId xmlns:a16="http://schemas.microsoft.com/office/drawing/2014/main" id="{632164E6-35A9-4A96-8C9C-4291BD09CC23}"/>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Textplatzhalter 9">
            <a:extLst>
              <a:ext uri="{FF2B5EF4-FFF2-40B4-BE49-F238E27FC236}">
                <a16:creationId xmlns:a16="http://schemas.microsoft.com/office/drawing/2014/main" id="{55DA99EA-F53D-40CD-AED7-367CBF3DDB45}"/>
              </a:ext>
            </a:extLst>
          </p:cNvPr>
          <p:cNvSpPr>
            <a:spLocks noGrp="1"/>
          </p:cNvSpPr>
          <p:nvPr>
            <p:ph type="body" sz="quarter" idx="11"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6" name="Textplatzhalter 2">
            <a:extLst>
              <a:ext uri="{FF2B5EF4-FFF2-40B4-BE49-F238E27FC236}">
                <a16:creationId xmlns:a16="http://schemas.microsoft.com/office/drawing/2014/main" id="{55BF2B45-AEBF-41ED-A19F-217B4555C8BE}"/>
              </a:ext>
            </a:extLst>
          </p:cNvPr>
          <p:cNvSpPr>
            <a:spLocks noGrp="1"/>
          </p:cNvSpPr>
          <p:nvPr>
            <p:ph type="body" sz="quarter" idx="18"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8" name="Textfeld 17">
            <a:extLst>
              <a:ext uri="{FF2B5EF4-FFF2-40B4-BE49-F238E27FC236}">
                <a16:creationId xmlns:a16="http://schemas.microsoft.com/office/drawing/2014/main" id="{6294C0C2-A486-4804-9230-AAE593710C06}"/>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0" name="Bildplatzhalter 14">
            <a:extLst>
              <a:ext uri="{FF2B5EF4-FFF2-40B4-BE49-F238E27FC236}">
                <a16:creationId xmlns:a16="http://schemas.microsoft.com/office/drawing/2014/main" id="{8AB5033E-21C6-47CB-8F9F-38D3A9D6C81F}"/>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426185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Zwei Inhalte ohne Überschrift">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58813" y="1786886"/>
            <a:ext cx="5113337" cy="4068762"/>
          </a:xfrm>
          <a:prstGeom prst="rect">
            <a:avLst/>
          </a:prstGeom>
        </p:spPr>
        <p:txBody>
          <a:bodyPr/>
          <a:lstStyle>
            <a:lvl1pPr marL="180975" indent="-180975">
              <a:lnSpc>
                <a:spcPct val="100000"/>
              </a:lnSpc>
              <a:spcBef>
                <a:spcPts val="0"/>
              </a:spcBef>
              <a:buFont typeface="Arial" panose="020B0604020202020204" pitchFamily="34" charset="0"/>
              <a:buChar char="•"/>
              <a:defRPr sz="1800"/>
            </a:lvl1pPr>
          </a:lstStyle>
          <a:p>
            <a:pPr lvl="0"/>
            <a:r>
              <a:rPr lang="de-DE" dirty="0"/>
              <a:t>Fließtext einfügen </a:t>
            </a:r>
          </a:p>
        </p:txBody>
      </p:sp>
      <p:sp>
        <p:nvSpPr>
          <p:cNvPr id="15" name="Textplatzhalter 12">
            <a:extLst>
              <a:ext uri="{FF2B5EF4-FFF2-40B4-BE49-F238E27FC236}">
                <a16:creationId xmlns:a16="http://schemas.microsoft.com/office/drawing/2014/main" id="{C834AF0C-0400-4603-9A06-5B07DD8E31B4}"/>
              </a:ext>
            </a:extLst>
          </p:cNvPr>
          <p:cNvSpPr>
            <a:spLocks noGrp="1"/>
          </p:cNvSpPr>
          <p:nvPr>
            <p:ph type="body" sz="quarter" idx="17" hasCustomPrompt="1"/>
          </p:nvPr>
        </p:nvSpPr>
        <p:spPr>
          <a:xfrm>
            <a:off x="6203950" y="1786885"/>
            <a:ext cx="4968875" cy="4068763"/>
          </a:xfrm>
          <a:prstGeom prst="rect">
            <a:avLst/>
          </a:prstGeom>
        </p:spPr>
        <p:txBody>
          <a:bodyPr/>
          <a:lstStyle>
            <a:lvl1pPr marL="180975" indent="-180975">
              <a:lnSpc>
                <a:spcPct val="100000"/>
              </a:lnSpc>
              <a:spcBef>
                <a:spcPts val="0"/>
              </a:spcBef>
              <a:buFont typeface="Arial" panose="020B0604020202020204" pitchFamily="34" charset="0"/>
              <a:buChar char="•"/>
              <a:defRPr sz="1800"/>
            </a:lvl1pPr>
          </a:lstStyle>
          <a:p>
            <a:pPr lvl="0"/>
            <a:r>
              <a:rPr lang="de-DE" dirty="0"/>
              <a:t>Fließtext einfügen </a:t>
            </a:r>
          </a:p>
        </p:txBody>
      </p:sp>
      <p:pic>
        <p:nvPicPr>
          <p:cNvPr id="9" name="Grafik 8">
            <a:extLst>
              <a:ext uri="{FF2B5EF4-FFF2-40B4-BE49-F238E27FC236}">
                <a16:creationId xmlns:a16="http://schemas.microsoft.com/office/drawing/2014/main" id="{C63B2544-813E-408B-B61A-466EF6C0089A}"/>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0" name="Textplatzhalter 9">
            <a:extLst>
              <a:ext uri="{FF2B5EF4-FFF2-40B4-BE49-F238E27FC236}">
                <a16:creationId xmlns:a16="http://schemas.microsoft.com/office/drawing/2014/main" id="{2E8C024B-7B4A-4A74-B3FA-3F246DB01B53}"/>
              </a:ext>
            </a:extLst>
          </p:cNvPr>
          <p:cNvSpPr>
            <a:spLocks noGrp="1"/>
          </p:cNvSpPr>
          <p:nvPr>
            <p:ph type="body" sz="quarter" idx="11"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850E4C9B-0E4C-40A2-BD53-DC9E940E22B1}"/>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2" name="Textfeld 11">
            <a:extLst>
              <a:ext uri="{FF2B5EF4-FFF2-40B4-BE49-F238E27FC236}">
                <a16:creationId xmlns:a16="http://schemas.microsoft.com/office/drawing/2014/main" id="{28E3FDCA-38C5-4BC9-9249-5C0276320803}"/>
              </a:ext>
            </a:extLst>
          </p:cNvPr>
          <p:cNvSpPr txBox="1"/>
          <p:nvPr userDrawn="1"/>
        </p:nvSpPr>
        <p:spPr>
          <a:xfrm rot="16200000">
            <a:off x="11382938"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6" name="Bildplatzhalter 14">
            <a:extLst>
              <a:ext uri="{FF2B5EF4-FFF2-40B4-BE49-F238E27FC236}">
                <a16:creationId xmlns:a16="http://schemas.microsoft.com/office/drawing/2014/main" id="{A277CE55-BAE1-475C-8E38-E2CBE39CABFF}"/>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770481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Diagramm (1/2 1/2)">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5772150" y="1786886"/>
            <a:ext cx="4787900"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3" y="1786886"/>
            <a:ext cx="4702459" cy="4068762"/>
          </a:xfrm>
          <a:prstGeom prst="rect">
            <a:avLst/>
          </a:prstGeom>
        </p:spPr>
        <p:txBody>
          <a:bodyPr anchor="ctr"/>
          <a:lstStyle>
            <a:lvl1pPr marL="180975" indent="-180975">
              <a:lnSpc>
                <a:spcPct val="100000"/>
              </a:lnSpc>
              <a:spcBef>
                <a:spcPts val="0"/>
              </a:spcBef>
              <a:buFont typeface="Arial" panose="020B0604020202020204" pitchFamily="34" charset="0"/>
              <a:buChar char="•"/>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1" name="Textfeld 10">
            <a:extLst>
              <a:ext uri="{FF2B5EF4-FFF2-40B4-BE49-F238E27FC236}">
                <a16:creationId xmlns:a16="http://schemas.microsoft.com/office/drawing/2014/main" id="{42CC1052-BF69-43D7-8946-77CD811EFDE9}"/>
              </a:ext>
            </a:extLst>
          </p:cNvPr>
          <p:cNvSpPr txBox="1"/>
          <p:nvPr userDrawn="1"/>
        </p:nvSpPr>
        <p:spPr>
          <a:xfrm rot="16200000">
            <a:off x="11382938" y="5976434"/>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2" name="Bildplatzhalter 14">
            <a:extLst>
              <a:ext uri="{FF2B5EF4-FFF2-40B4-BE49-F238E27FC236}">
                <a16:creationId xmlns:a16="http://schemas.microsoft.com/office/drawing/2014/main" id="{6BA97694-FB28-4E12-8C8D-B5184F992CC1}"/>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269676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 Diagramm (1/3 2/3)">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4706754" y="1786886"/>
            <a:ext cx="5853296"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3" y="1786886"/>
            <a:ext cx="3604143" cy="4068762"/>
          </a:xfrm>
          <a:prstGeom prst="rect">
            <a:avLst/>
          </a:prstGeom>
        </p:spPr>
        <p:txBody>
          <a:bodyPr anchor="ctr"/>
          <a:lstStyle>
            <a:lvl1pPr marL="180975" indent="-180975">
              <a:lnSpc>
                <a:spcPct val="100000"/>
              </a:lnSpc>
              <a:spcBef>
                <a:spcPts val="0"/>
              </a:spcBef>
              <a:buFont typeface="Arial" panose="020B0604020202020204" pitchFamily="34" charset="0"/>
              <a:buChar char="•"/>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698102"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1" name="Textfeld 10">
            <a:extLst>
              <a:ext uri="{FF2B5EF4-FFF2-40B4-BE49-F238E27FC236}">
                <a16:creationId xmlns:a16="http://schemas.microsoft.com/office/drawing/2014/main" id="{F6DF1682-2971-4551-BA41-8E94136FC336}"/>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2" name="Bildplatzhalter 14">
            <a:extLst>
              <a:ext uri="{FF2B5EF4-FFF2-40B4-BE49-F238E27FC236}">
                <a16:creationId xmlns:a16="http://schemas.microsoft.com/office/drawing/2014/main" id="{6DD2A3FE-F682-412A-92D2-848344528A88}"/>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1643778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xt + Diagramm (1/4 3/4)">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3359217" y="1786886"/>
            <a:ext cx="7200833"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4" y="1786886"/>
            <a:ext cx="2257642" cy="4068762"/>
          </a:xfrm>
          <a:prstGeom prst="rect">
            <a:avLst/>
          </a:prstGeom>
        </p:spPr>
        <p:txBody>
          <a:bodyPr anchor="ctr"/>
          <a:lstStyle>
            <a:lvl1pPr marL="180975" indent="-180975">
              <a:lnSpc>
                <a:spcPct val="100000"/>
              </a:lnSpc>
              <a:spcBef>
                <a:spcPts val="0"/>
              </a:spcBef>
              <a:buFont typeface="Arial" panose="020B0604020202020204" pitchFamily="34" charset="0"/>
              <a:buChar char="•"/>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2" name="Textfeld 11">
            <a:extLst>
              <a:ext uri="{FF2B5EF4-FFF2-40B4-BE49-F238E27FC236}">
                <a16:creationId xmlns:a16="http://schemas.microsoft.com/office/drawing/2014/main" id="{A0F356BE-D538-43E4-9283-9ACAB8158DEB}"/>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1" name="Bildplatzhalter 14">
            <a:extLst>
              <a:ext uri="{FF2B5EF4-FFF2-40B4-BE49-F238E27FC236}">
                <a16:creationId xmlns:a16="http://schemas.microsoft.com/office/drawing/2014/main" id="{1E478033-9F68-4FBB-B44E-E2A806A10DB7}"/>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092887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658813" y="1786886"/>
            <a:ext cx="9901237" cy="4068762"/>
          </a:xfrm>
          <a:prstGeom prst="rect">
            <a:avLst/>
          </a:prstGeom>
        </p:spPr>
        <p:txBody>
          <a:bodyPr/>
          <a:lstStyle>
            <a:lvl1pPr>
              <a:buNone/>
              <a:defRPr sz="1800"/>
            </a:lvl1pPr>
          </a:lstStyle>
          <a:p>
            <a:endParaRPr lang="de-DE" dirty="0"/>
          </a:p>
        </p:txBody>
      </p:sp>
      <p:sp>
        <p:nvSpPr>
          <p:cNvPr id="8" name="Textplatzhalter 9">
            <a:extLst>
              <a:ext uri="{FF2B5EF4-FFF2-40B4-BE49-F238E27FC236}">
                <a16:creationId xmlns:a16="http://schemas.microsoft.com/office/drawing/2014/main" id="{163A06D6-F44E-4782-B8A4-6E6F978D011E}"/>
              </a:ext>
            </a:extLst>
          </p:cNvPr>
          <p:cNvSpPr>
            <a:spLocks noGrp="1"/>
          </p:cNvSpPr>
          <p:nvPr>
            <p:ph type="body" sz="quarter" idx="11"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9" name="Textplatzhalter 2">
            <a:extLst>
              <a:ext uri="{FF2B5EF4-FFF2-40B4-BE49-F238E27FC236}">
                <a16:creationId xmlns:a16="http://schemas.microsoft.com/office/drawing/2014/main" id="{D811155B-FDEA-4397-A749-9D8A2F173FD8}"/>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0" name="Textfeld 9">
            <a:extLst>
              <a:ext uri="{FF2B5EF4-FFF2-40B4-BE49-F238E27FC236}">
                <a16:creationId xmlns:a16="http://schemas.microsoft.com/office/drawing/2014/main" id="{1ACC58E9-C860-4320-9B9D-7E19685F09CB}"/>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1" name="Bildplatzhalter 14">
            <a:extLst>
              <a:ext uri="{FF2B5EF4-FFF2-40B4-BE49-F238E27FC236}">
                <a16:creationId xmlns:a16="http://schemas.microsoft.com/office/drawing/2014/main" id="{8FC058A2-014A-4EFE-96D8-1333113AAF56}"/>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566590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 name="Tabellenplatzhalter 2">
            <a:extLst>
              <a:ext uri="{FF2B5EF4-FFF2-40B4-BE49-F238E27FC236}">
                <a16:creationId xmlns:a16="http://schemas.microsoft.com/office/drawing/2014/main" id="{C7B8DFFE-2098-4C43-81E4-8F071E4E7419}"/>
              </a:ext>
            </a:extLst>
          </p:cNvPr>
          <p:cNvSpPr>
            <a:spLocks noGrp="1"/>
          </p:cNvSpPr>
          <p:nvPr>
            <p:ph type="tbl" sz="quarter" idx="10"/>
          </p:nvPr>
        </p:nvSpPr>
        <p:spPr>
          <a:xfrm>
            <a:off x="658813" y="1786886"/>
            <a:ext cx="9901237" cy="4068762"/>
          </a:xfrm>
          <a:prstGeom prst="rect">
            <a:avLst/>
          </a:prstGeom>
        </p:spPr>
        <p:txBody>
          <a:bodyPr/>
          <a:lstStyle>
            <a:lvl1pPr>
              <a:buNone/>
              <a:defRPr sz="1800"/>
            </a:lvl1pPr>
          </a:lstStyle>
          <a:p>
            <a:endParaRPr lang="de-DE" dirty="0"/>
          </a:p>
        </p:txBody>
      </p:sp>
      <p:sp>
        <p:nvSpPr>
          <p:cNvPr id="8" name="Textplatzhalter 9">
            <a:extLst>
              <a:ext uri="{FF2B5EF4-FFF2-40B4-BE49-F238E27FC236}">
                <a16:creationId xmlns:a16="http://schemas.microsoft.com/office/drawing/2014/main" id="{AD47410A-41EE-45EF-BC3F-32733EA834DB}"/>
              </a:ext>
            </a:extLst>
          </p:cNvPr>
          <p:cNvSpPr>
            <a:spLocks noGrp="1"/>
          </p:cNvSpPr>
          <p:nvPr>
            <p:ph type="body" sz="quarter" idx="11"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9" name="Textplatzhalter 2">
            <a:extLst>
              <a:ext uri="{FF2B5EF4-FFF2-40B4-BE49-F238E27FC236}">
                <a16:creationId xmlns:a16="http://schemas.microsoft.com/office/drawing/2014/main" id="{7008DA18-8420-4CBA-A3E5-3DA8A8510729}"/>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0" name="Textfeld 9">
            <a:extLst>
              <a:ext uri="{FF2B5EF4-FFF2-40B4-BE49-F238E27FC236}">
                <a16:creationId xmlns:a16="http://schemas.microsoft.com/office/drawing/2014/main" id="{06DA9FCE-2847-4DA5-987C-43A50E34399A}"/>
              </a:ext>
            </a:extLst>
          </p:cNvPr>
          <p:cNvSpPr txBox="1"/>
          <p:nvPr userDrawn="1"/>
        </p:nvSpPr>
        <p:spPr>
          <a:xfrm rot="16200000">
            <a:off x="11382938"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1" name="Bildplatzhalter 14">
            <a:extLst>
              <a:ext uri="{FF2B5EF4-FFF2-40B4-BE49-F238E27FC236}">
                <a16:creationId xmlns:a16="http://schemas.microsoft.com/office/drawing/2014/main" id="{78FE5DB7-C7F4-44CA-A69B-172592584278}"/>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071826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_7_Zeile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349500" y="1789774"/>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707610" y="1789898"/>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19113" y="1789898"/>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065472" y="1853825"/>
            <a:ext cx="553043" cy="325746"/>
          </a:xfrm>
          <a:prstGeom prst="rect">
            <a:avLst/>
          </a:prstGeom>
        </p:spPr>
        <p:txBody>
          <a:bodyPr/>
          <a:lstStyle>
            <a:lvl1pPr algn="ctr">
              <a:buNone/>
              <a:defRPr sz="2000">
                <a:solidFill>
                  <a:schemeClr val="accent1"/>
                </a:solidFill>
                <a:latin typeface="+mj-lt"/>
              </a:defRPr>
            </a:lvl1pPr>
          </a:lstStyle>
          <a:p>
            <a:pPr lvl="0"/>
            <a:r>
              <a:rPr lang="de-DE" dirty="0"/>
              <a:t>0</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836891"/>
            <a:ext cx="5665787" cy="359614"/>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Avenir Next LT Pro Light 18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854508"/>
            <a:ext cx="882650" cy="324380"/>
          </a:xfrm>
          <a:prstGeom prst="rect">
            <a:avLst/>
          </a:prstGeom>
        </p:spPr>
        <p:txBody>
          <a:bodyPr/>
          <a:lstStyle>
            <a:lvl1pPr marL="0" indent="0">
              <a:lnSpc>
                <a:spcPct val="100000"/>
              </a:lnSpc>
              <a:spcBef>
                <a:spcPts val="0"/>
              </a:spcBef>
              <a:buNone/>
              <a:defRPr sz="1400">
                <a:solidFill>
                  <a:schemeClr val="accent5"/>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11" name="Rechteck 110">
            <a:extLst>
              <a:ext uri="{FF2B5EF4-FFF2-40B4-BE49-F238E27FC236}">
                <a16:creationId xmlns:a16="http://schemas.microsoft.com/office/drawing/2014/main" id="{5C163048-6EB4-4D05-83A8-64D89634EDF4}"/>
              </a:ext>
            </a:extLst>
          </p:cNvPr>
          <p:cNvSpPr/>
          <p:nvPr userDrawn="1"/>
        </p:nvSpPr>
        <p:spPr>
          <a:xfrm>
            <a:off x="2349500" y="2375727"/>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2" name="Ellipse 111">
            <a:extLst>
              <a:ext uri="{FF2B5EF4-FFF2-40B4-BE49-F238E27FC236}">
                <a16:creationId xmlns:a16="http://schemas.microsoft.com/office/drawing/2014/main" id="{67EA5636-EAC7-47DD-ACE4-6DB8B0CF6F9C}"/>
              </a:ext>
            </a:extLst>
          </p:cNvPr>
          <p:cNvSpPr/>
          <p:nvPr userDrawn="1"/>
        </p:nvSpPr>
        <p:spPr>
          <a:xfrm>
            <a:off x="9707610" y="2375851"/>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3" name="Ellipse 112">
            <a:extLst>
              <a:ext uri="{FF2B5EF4-FFF2-40B4-BE49-F238E27FC236}">
                <a16:creationId xmlns:a16="http://schemas.microsoft.com/office/drawing/2014/main" id="{248C7664-5286-4D45-B0C1-801650DE56FA}"/>
              </a:ext>
            </a:extLst>
          </p:cNvPr>
          <p:cNvSpPr/>
          <p:nvPr userDrawn="1"/>
        </p:nvSpPr>
        <p:spPr>
          <a:xfrm>
            <a:off x="2119113" y="2375851"/>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4" name="Textplatzhalter 44">
            <a:extLst>
              <a:ext uri="{FF2B5EF4-FFF2-40B4-BE49-F238E27FC236}">
                <a16:creationId xmlns:a16="http://schemas.microsoft.com/office/drawing/2014/main" id="{8F622421-028A-40C2-8FDD-0E511D57E610}"/>
              </a:ext>
            </a:extLst>
          </p:cNvPr>
          <p:cNvSpPr>
            <a:spLocks noGrp="1"/>
          </p:cNvSpPr>
          <p:nvPr>
            <p:ph type="body" sz="quarter" idx="63" hasCustomPrompt="1"/>
          </p:nvPr>
        </p:nvSpPr>
        <p:spPr>
          <a:xfrm>
            <a:off x="2065472" y="2439778"/>
            <a:ext cx="553043" cy="325746"/>
          </a:xfrm>
          <a:prstGeom prst="rect">
            <a:avLst/>
          </a:prstGeom>
        </p:spPr>
        <p:txBody>
          <a:bodyPr/>
          <a:lstStyle>
            <a:lvl1pPr algn="ctr">
              <a:buNone/>
              <a:defRPr sz="2000">
                <a:solidFill>
                  <a:schemeClr val="accent1"/>
                </a:solidFill>
                <a:latin typeface="+mj-lt"/>
              </a:defRPr>
            </a:lvl1pPr>
          </a:lstStyle>
          <a:p>
            <a:pPr lvl="0"/>
            <a:r>
              <a:rPr lang="de-DE" dirty="0"/>
              <a:t>0</a:t>
            </a:r>
          </a:p>
        </p:txBody>
      </p:sp>
      <p:sp>
        <p:nvSpPr>
          <p:cNvPr id="115" name="Textplatzhalter 51">
            <a:extLst>
              <a:ext uri="{FF2B5EF4-FFF2-40B4-BE49-F238E27FC236}">
                <a16:creationId xmlns:a16="http://schemas.microsoft.com/office/drawing/2014/main" id="{647B6F63-D76A-4617-BFF3-582552B8C545}"/>
              </a:ext>
            </a:extLst>
          </p:cNvPr>
          <p:cNvSpPr>
            <a:spLocks noGrp="1"/>
          </p:cNvSpPr>
          <p:nvPr>
            <p:ph type="body" sz="quarter" idx="64" hasCustomPrompt="1"/>
          </p:nvPr>
        </p:nvSpPr>
        <p:spPr>
          <a:xfrm>
            <a:off x="3009155" y="2422844"/>
            <a:ext cx="5665787" cy="359614"/>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16" name="Textplatzhalter 53">
            <a:extLst>
              <a:ext uri="{FF2B5EF4-FFF2-40B4-BE49-F238E27FC236}">
                <a16:creationId xmlns:a16="http://schemas.microsoft.com/office/drawing/2014/main" id="{3CAE7F6E-5AAA-4F60-A166-0D03B172C222}"/>
              </a:ext>
            </a:extLst>
          </p:cNvPr>
          <p:cNvSpPr>
            <a:spLocks noGrp="1"/>
          </p:cNvSpPr>
          <p:nvPr>
            <p:ph type="body" sz="quarter" idx="65" hasCustomPrompt="1"/>
          </p:nvPr>
        </p:nvSpPr>
        <p:spPr>
          <a:xfrm>
            <a:off x="9024251" y="2440461"/>
            <a:ext cx="882650" cy="324380"/>
          </a:xfrm>
          <a:prstGeom prst="rect">
            <a:avLst/>
          </a:prstGeom>
        </p:spPr>
        <p:txBody>
          <a:bodyPr/>
          <a:lstStyle>
            <a:lvl1pPr marL="0" indent="0">
              <a:lnSpc>
                <a:spcPct val="100000"/>
              </a:lnSpc>
              <a:spcBef>
                <a:spcPts val="0"/>
              </a:spcBef>
              <a:buNone/>
              <a:defRPr sz="1400">
                <a:solidFill>
                  <a:schemeClr val="accent5"/>
                </a:solidFill>
                <a:latin typeface="+mn-lt"/>
              </a:defRPr>
            </a:lvl1pPr>
          </a:lstStyle>
          <a:p>
            <a:pPr lvl="0"/>
            <a:r>
              <a:rPr lang="de-DE" dirty="0"/>
              <a:t>Zeit</a:t>
            </a:r>
          </a:p>
        </p:txBody>
      </p:sp>
      <p:sp>
        <p:nvSpPr>
          <p:cNvPr id="129" name="Rechteck 128">
            <a:extLst>
              <a:ext uri="{FF2B5EF4-FFF2-40B4-BE49-F238E27FC236}">
                <a16:creationId xmlns:a16="http://schemas.microsoft.com/office/drawing/2014/main" id="{E2932216-94EE-4C41-823E-17AE994E4C81}"/>
              </a:ext>
            </a:extLst>
          </p:cNvPr>
          <p:cNvSpPr/>
          <p:nvPr userDrawn="1"/>
        </p:nvSpPr>
        <p:spPr>
          <a:xfrm>
            <a:off x="2349500" y="2988623"/>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0" name="Ellipse 129">
            <a:extLst>
              <a:ext uri="{FF2B5EF4-FFF2-40B4-BE49-F238E27FC236}">
                <a16:creationId xmlns:a16="http://schemas.microsoft.com/office/drawing/2014/main" id="{745147C7-52DD-40DE-8B41-711F999B0952}"/>
              </a:ext>
            </a:extLst>
          </p:cNvPr>
          <p:cNvSpPr/>
          <p:nvPr userDrawn="1"/>
        </p:nvSpPr>
        <p:spPr>
          <a:xfrm>
            <a:off x="9707610" y="2988747"/>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1" name="Ellipse 130">
            <a:extLst>
              <a:ext uri="{FF2B5EF4-FFF2-40B4-BE49-F238E27FC236}">
                <a16:creationId xmlns:a16="http://schemas.microsoft.com/office/drawing/2014/main" id="{F2CAFAFF-35A8-4635-A2F9-0DBD6579E178}"/>
              </a:ext>
            </a:extLst>
          </p:cNvPr>
          <p:cNvSpPr/>
          <p:nvPr userDrawn="1"/>
        </p:nvSpPr>
        <p:spPr>
          <a:xfrm>
            <a:off x="2119113" y="2988747"/>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2" name="Textplatzhalter 44">
            <a:extLst>
              <a:ext uri="{FF2B5EF4-FFF2-40B4-BE49-F238E27FC236}">
                <a16:creationId xmlns:a16="http://schemas.microsoft.com/office/drawing/2014/main" id="{5945CCC7-E390-4FD7-9C89-317C3C5FAFFA}"/>
              </a:ext>
            </a:extLst>
          </p:cNvPr>
          <p:cNvSpPr>
            <a:spLocks noGrp="1"/>
          </p:cNvSpPr>
          <p:nvPr>
            <p:ph type="body" sz="quarter" idx="66" hasCustomPrompt="1"/>
          </p:nvPr>
        </p:nvSpPr>
        <p:spPr>
          <a:xfrm>
            <a:off x="2065472" y="3052674"/>
            <a:ext cx="553043" cy="325746"/>
          </a:xfrm>
          <a:prstGeom prst="rect">
            <a:avLst/>
          </a:prstGeom>
        </p:spPr>
        <p:txBody>
          <a:bodyPr/>
          <a:lstStyle>
            <a:lvl1pPr algn="ctr">
              <a:buNone/>
              <a:defRPr sz="2000">
                <a:solidFill>
                  <a:schemeClr val="accent1"/>
                </a:solidFill>
                <a:latin typeface="+mj-lt"/>
              </a:defRPr>
            </a:lvl1pPr>
          </a:lstStyle>
          <a:p>
            <a:pPr lvl="0"/>
            <a:r>
              <a:rPr lang="de-DE" dirty="0"/>
              <a:t>0</a:t>
            </a:r>
          </a:p>
        </p:txBody>
      </p:sp>
      <p:sp>
        <p:nvSpPr>
          <p:cNvPr id="133" name="Textplatzhalter 51">
            <a:extLst>
              <a:ext uri="{FF2B5EF4-FFF2-40B4-BE49-F238E27FC236}">
                <a16:creationId xmlns:a16="http://schemas.microsoft.com/office/drawing/2014/main" id="{D21D78C2-A86D-483B-8DE3-2A0FF938C737}"/>
              </a:ext>
            </a:extLst>
          </p:cNvPr>
          <p:cNvSpPr>
            <a:spLocks noGrp="1"/>
          </p:cNvSpPr>
          <p:nvPr>
            <p:ph type="body" sz="quarter" idx="67" hasCustomPrompt="1"/>
          </p:nvPr>
        </p:nvSpPr>
        <p:spPr>
          <a:xfrm>
            <a:off x="3009155" y="3035740"/>
            <a:ext cx="5665787" cy="359614"/>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34" name="Textplatzhalter 53">
            <a:extLst>
              <a:ext uri="{FF2B5EF4-FFF2-40B4-BE49-F238E27FC236}">
                <a16:creationId xmlns:a16="http://schemas.microsoft.com/office/drawing/2014/main" id="{4272FA60-E9D5-42C6-8141-E8336B68C0D2}"/>
              </a:ext>
            </a:extLst>
          </p:cNvPr>
          <p:cNvSpPr>
            <a:spLocks noGrp="1"/>
          </p:cNvSpPr>
          <p:nvPr>
            <p:ph type="body" sz="quarter" idx="68" hasCustomPrompt="1"/>
          </p:nvPr>
        </p:nvSpPr>
        <p:spPr>
          <a:xfrm>
            <a:off x="9024251" y="3053357"/>
            <a:ext cx="882650" cy="324380"/>
          </a:xfrm>
          <a:prstGeom prst="rect">
            <a:avLst/>
          </a:prstGeom>
        </p:spPr>
        <p:txBody>
          <a:bodyPr/>
          <a:lstStyle>
            <a:lvl1pPr marL="0" indent="0">
              <a:lnSpc>
                <a:spcPct val="100000"/>
              </a:lnSpc>
              <a:spcBef>
                <a:spcPts val="0"/>
              </a:spcBef>
              <a:buNone/>
              <a:defRPr sz="1400">
                <a:solidFill>
                  <a:schemeClr val="accent5"/>
                </a:solidFill>
                <a:latin typeface="+mn-lt"/>
              </a:defRPr>
            </a:lvl1pPr>
          </a:lstStyle>
          <a:p>
            <a:pPr lvl="0"/>
            <a:r>
              <a:rPr lang="de-DE" dirty="0"/>
              <a:t>Zeit</a:t>
            </a:r>
          </a:p>
        </p:txBody>
      </p:sp>
      <p:sp>
        <p:nvSpPr>
          <p:cNvPr id="135" name="Rechteck 134">
            <a:extLst>
              <a:ext uri="{FF2B5EF4-FFF2-40B4-BE49-F238E27FC236}">
                <a16:creationId xmlns:a16="http://schemas.microsoft.com/office/drawing/2014/main" id="{237FBBB6-CD03-4506-A021-DC1381090437}"/>
              </a:ext>
            </a:extLst>
          </p:cNvPr>
          <p:cNvSpPr/>
          <p:nvPr userDrawn="1"/>
        </p:nvSpPr>
        <p:spPr>
          <a:xfrm>
            <a:off x="2349500" y="3574576"/>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6" name="Ellipse 135">
            <a:extLst>
              <a:ext uri="{FF2B5EF4-FFF2-40B4-BE49-F238E27FC236}">
                <a16:creationId xmlns:a16="http://schemas.microsoft.com/office/drawing/2014/main" id="{FDCE5C8C-078C-4127-BEB7-D4C59959D511}"/>
              </a:ext>
            </a:extLst>
          </p:cNvPr>
          <p:cNvSpPr/>
          <p:nvPr userDrawn="1"/>
        </p:nvSpPr>
        <p:spPr>
          <a:xfrm>
            <a:off x="9707610" y="3574700"/>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7" name="Ellipse 136">
            <a:extLst>
              <a:ext uri="{FF2B5EF4-FFF2-40B4-BE49-F238E27FC236}">
                <a16:creationId xmlns:a16="http://schemas.microsoft.com/office/drawing/2014/main" id="{EACD47C5-85F6-406F-B049-D5D3BA66724C}"/>
              </a:ext>
            </a:extLst>
          </p:cNvPr>
          <p:cNvSpPr/>
          <p:nvPr userDrawn="1"/>
        </p:nvSpPr>
        <p:spPr>
          <a:xfrm>
            <a:off x="2119113" y="3574700"/>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8" name="Textplatzhalter 44">
            <a:extLst>
              <a:ext uri="{FF2B5EF4-FFF2-40B4-BE49-F238E27FC236}">
                <a16:creationId xmlns:a16="http://schemas.microsoft.com/office/drawing/2014/main" id="{87FFA212-AF2D-40F8-818D-34E1765EC1F0}"/>
              </a:ext>
            </a:extLst>
          </p:cNvPr>
          <p:cNvSpPr>
            <a:spLocks noGrp="1"/>
          </p:cNvSpPr>
          <p:nvPr>
            <p:ph type="body" sz="quarter" idx="69" hasCustomPrompt="1"/>
          </p:nvPr>
        </p:nvSpPr>
        <p:spPr>
          <a:xfrm>
            <a:off x="2065472" y="3638627"/>
            <a:ext cx="553043" cy="325746"/>
          </a:xfrm>
          <a:prstGeom prst="rect">
            <a:avLst/>
          </a:prstGeom>
        </p:spPr>
        <p:txBody>
          <a:bodyPr/>
          <a:lstStyle>
            <a:lvl1pPr algn="ctr">
              <a:buNone/>
              <a:defRPr sz="2000">
                <a:solidFill>
                  <a:schemeClr val="accent1"/>
                </a:solidFill>
                <a:latin typeface="+mj-lt"/>
              </a:defRPr>
            </a:lvl1pPr>
          </a:lstStyle>
          <a:p>
            <a:pPr lvl="0"/>
            <a:r>
              <a:rPr lang="de-DE" dirty="0"/>
              <a:t>0</a:t>
            </a:r>
          </a:p>
        </p:txBody>
      </p:sp>
      <p:sp>
        <p:nvSpPr>
          <p:cNvPr id="139" name="Textplatzhalter 51">
            <a:extLst>
              <a:ext uri="{FF2B5EF4-FFF2-40B4-BE49-F238E27FC236}">
                <a16:creationId xmlns:a16="http://schemas.microsoft.com/office/drawing/2014/main" id="{1466405C-2778-4E5A-A995-66AA5A7E38E0}"/>
              </a:ext>
            </a:extLst>
          </p:cNvPr>
          <p:cNvSpPr>
            <a:spLocks noGrp="1"/>
          </p:cNvSpPr>
          <p:nvPr>
            <p:ph type="body" sz="quarter" idx="70" hasCustomPrompt="1"/>
          </p:nvPr>
        </p:nvSpPr>
        <p:spPr>
          <a:xfrm>
            <a:off x="3009155" y="3621693"/>
            <a:ext cx="5665787" cy="359614"/>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40" name="Textplatzhalter 53">
            <a:extLst>
              <a:ext uri="{FF2B5EF4-FFF2-40B4-BE49-F238E27FC236}">
                <a16:creationId xmlns:a16="http://schemas.microsoft.com/office/drawing/2014/main" id="{32565407-6E90-4307-A7C7-8021CD8DF8AD}"/>
              </a:ext>
            </a:extLst>
          </p:cNvPr>
          <p:cNvSpPr>
            <a:spLocks noGrp="1"/>
          </p:cNvSpPr>
          <p:nvPr>
            <p:ph type="body" sz="quarter" idx="71" hasCustomPrompt="1"/>
          </p:nvPr>
        </p:nvSpPr>
        <p:spPr>
          <a:xfrm>
            <a:off x="9024251" y="3639310"/>
            <a:ext cx="882650" cy="324380"/>
          </a:xfrm>
          <a:prstGeom prst="rect">
            <a:avLst/>
          </a:prstGeom>
        </p:spPr>
        <p:txBody>
          <a:bodyPr/>
          <a:lstStyle>
            <a:lvl1pPr marL="0" indent="0">
              <a:lnSpc>
                <a:spcPct val="100000"/>
              </a:lnSpc>
              <a:spcBef>
                <a:spcPts val="0"/>
              </a:spcBef>
              <a:buNone/>
              <a:defRPr sz="1400">
                <a:solidFill>
                  <a:schemeClr val="accent5"/>
                </a:solidFill>
                <a:latin typeface="+mn-lt"/>
              </a:defRPr>
            </a:lvl1pPr>
          </a:lstStyle>
          <a:p>
            <a:pPr lvl="0"/>
            <a:r>
              <a:rPr lang="de-DE" dirty="0"/>
              <a:t>Zeit</a:t>
            </a:r>
          </a:p>
        </p:txBody>
      </p:sp>
      <p:sp>
        <p:nvSpPr>
          <p:cNvPr id="141" name="Rechteck 140">
            <a:extLst>
              <a:ext uri="{FF2B5EF4-FFF2-40B4-BE49-F238E27FC236}">
                <a16:creationId xmlns:a16="http://schemas.microsoft.com/office/drawing/2014/main" id="{707FAFA1-F953-49D1-A3FC-64CDC3C8AD74}"/>
              </a:ext>
            </a:extLst>
          </p:cNvPr>
          <p:cNvSpPr/>
          <p:nvPr userDrawn="1"/>
        </p:nvSpPr>
        <p:spPr>
          <a:xfrm>
            <a:off x="2349500" y="4179002"/>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2" name="Ellipse 141">
            <a:extLst>
              <a:ext uri="{FF2B5EF4-FFF2-40B4-BE49-F238E27FC236}">
                <a16:creationId xmlns:a16="http://schemas.microsoft.com/office/drawing/2014/main" id="{75A71279-85C5-414E-AEF7-89CA07BFAF37}"/>
              </a:ext>
            </a:extLst>
          </p:cNvPr>
          <p:cNvSpPr/>
          <p:nvPr userDrawn="1"/>
        </p:nvSpPr>
        <p:spPr>
          <a:xfrm>
            <a:off x="9707610" y="4179126"/>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3" name="Ellipse 142">
            <a:extLst>
              <a:ext uri="{FF2B5EF4-FFF2-40B4-BE49-F238E27FC236}">
                <a16:creationId xmlns:a16="http://schemas.microsoft.com/office/drawing/2014/main" id="{A36582B3-5498-49AC-A778-3EF92264D9FD}"/>
              </a:ext>
            </a:extLst>
          </p:cNvPr>
          <p:cNvSpPr/>
          <p:nvPr userDrawn="1"/>
        </p:nvSpPr>
        <p:spPr>
          <a:xfrm>
            <a:off x="2119113" y="4179126"/>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4" name="Textplatzhalter 44">
            <a:extLst>
              <a:ext uri="{FF2B5EF4-FFF2-40B4-BE49-F238E27FC236}">
                <a16:creationId xmlns:a16="http://schemas.microsoft.com/office/drawing/2014/main" id="{79A6FE95-E73C-4B2C-BBFC-1F769A2466D7}"/>
              </a:ext>
            </a:extLst>
          </p:cNvPr>
          <p:cNvSpPr>
            <a:spLocks noGrp="1"/>
          </p:cNvSpPr>
          <p:nvPr>
            <p:ph type="body" sz="quarter" idx="72" hasCustomPrompt="1"/>
          </p:nvPr>
        </p:nvSpPr>
        <p:spPr>
          <a:xfrm>
            <a:off x="2065472" y="4243053"/>
            <a:ext cx="553043" cy="325746"/>
          </a:xfrm>
          <a:prstGeom prst="rect">
            <a:avLst/>
          </a:prstGeom>
        </p:spPr>
        <p:txBody>
          <a:bodyPr/>
          <a:lstStyle>
            <a:lvl1pPr algn="ctr">
              <a:buNone/>
              <a:defRPr sz="2000">
                <a:solidFill>
                  <a:schemeClr val="accent1"/>
                </a:solidFill>
                <a:latin typeface="+mj-lt"/>
              </a:defRPr>
            </a:lvl1pPr>
          </a:lstStyle>
          <a:p>
            <a:pPr lvl="0"/>
            <a:r>
              <a:rPr lang="de-DE" dirty="0"/>
              <a:t>0</a:t>
            </a:r>
          </a:p>
        </p:txBody>
      </p:sp>
      <p:sp>
        <p:nvSpPr>
          <p:cNvPr id="145" name="Textplatzhalter 51">
            <a:extLst>
              <a:ext uri="{FF2B5EF4-FFF2-40B4-BE49-F238E27FC236}">
                <a16:creationId xmlns:a16="http://schemas.microsoft.com/office/drawing/2014/main" id="{370ABAD6-56AD-4845-8F03-984DDC2AD760}"/>
              </a:ext>
            </a:extLst>
          </p:cNvPr>
          <p:cNvSpPr>
            <a:spLocks noGrp="1"/>
          </p:cNvSpPr>
          <p:nvPr>
            <p:ph type="body" sz="quarter" idx="73" hasCustomPrompt="1"/>
          </p:nvPr>
        </p:nvSpPr>
        <p:spPr>
          <a:xfrm>
            <a:off x="3009155" y="4226119"/>
            <a:ext cx="5665787" cy="359614"/>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46" name="Textplatzhalter 53">
            <a:extLst>
              <a:ext uri="{FF2B5EF4-FFF2-40B4-BE49-F238E27FC236}">
                <a16:creationId xmlns:a16="http://schemas.microsoft.com/office/drawing/2014/main" id="{F663FE6F-439E-41CA-AAE6-A7E9D0487635}"/>
              </a:ext>
            </a:extLst>
          </p:cNvPr>
          <p:cNvSpPr>
            <a:spLocks noGrp="1"/>
          </p:cNvSpPr>
          <p:nvPr>
            <p:ph type="body" sz="quarter" idx="74" hasCustomPrompt="1"/>
          </p:nvPr>
        </p:nvSpPr>
        <p:spPr>
          <a:xfrm>
            <a:off x="9024251" y="4243736"/>
            <a:ext cx="882650" cy="324380"/>
          </a:xfrm>
          <a:prstGeom prst="rect">
            <a:avLst/>
          </a:prstGeom>
        </p:spPr>
        <p:txBody>
          <a:bodyPr/>
          <a:lstStyle>
            <a:lvl1pPr marL="0" indent="0">
              <a:lnSpc>
                <a:spcPct val="100000"/>
              </a:lnSpc>
              <a:spcBef>
                <a:spcPts val="0"/>
              </a:spcBef>
              <a:buNone/>
              <a:defRPr sz="1400">
                <a:solidFill>
                  <a:schemeClr val="accent5"/>
                </a:solidFill>
                <a:latin typeface="+mn-lt"/>
              </a:defRPr>
            </a:lvl1pPr>
          </a:lstStyle>
          <a:p>
            <a:pPr lvl="0"/>
            <a:r>
              <a:rPr lang="de-DE" dirty="0"/>
              <a:t>Zeit</a:t>
            </a:r>
          </a:p>
        </p:txBody>
      </p:sp>
      <p:sp>
        <p:nvSpPr>
          <p:cNvPr id="147" name="Rechteck 146">
            <a:extLst>
              <a:ext uri="{FF2B5EF4-FFF2-40B4-BE49-F238E27FC236}">
                <a16:creationId xmlns:a16="http://schemas.microsoft.com/office/drawing/2014/main" id="{70C843DA-64E6-45D5-931A-DB9470B2FA26}"/>
              </a:ext>
            </a:extLst>
          </p:cNvPr>
          <p:cNvSpPr/>
          <p:nvPr userDrawn="1"/>
        </p:nvSpPr>
        <p:spPr>
          <a:xfrm>
            <a:off x="2349500" y="4791898"/>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8" name="Ellipse 147">
            <a:extLst>
              <a:ext uri="{FF2B5EF4-FFF2-40B4-BE49-F238E27FC236}">
                <a16:creationId xmlns:a16="http://schemas.microsoft.com/office/drawing/2014/main" id="{EA05523C-5794-4708-B318-D3AF25FCD4E7}"/>
              </a:ext>
            </a:extLst>
          </p:cNvPr>
          <p:cNvSpPr/>
          <p:nvPr userDrawn="1"/>
        </p:nvSpPr>
        <p:spPr>
          <a:xfrm>
            <a:off x="9707610" y="4792022"/>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9" name="Ellipse 148">
            <a:extLst>
              <a:ext uri="{FF2B5EF4-FFF2-40B4-BE49-F238E27FC236}">
                <a16:creationId xmlns:a16="http://schemas.microsoft.com/office/drawing/2014/main" id="{11F1ED4C-9176-4891-96E3-6EBE74E18714}"/>
              </a:ext>
            </a:extLst>
          </p:cNvPr>
          <p:cNvSpPr/>
          <p:nvPr userDrawn="1"/>
        </p:nvSpPr>
        <p:spPr>
          <a:xfrm>
            <a:off x="2119113" y="4792022"/>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0" name="Textplatzhalter 44">
            <a:extLst>
              <a:ext uri="{FF2B5EF4-FFF2-40B4-BE49-F238E27FC236}">
                <a16:creationId xmlns:a16="http://schemas.microsoft.com/office/drawing/2014/main" id="{7C044944-855F-415D-861B-701C298B3E31}"/>
              </a:ext>
            </a:extLst>
          </p:cNvPr>
          <p:cNvSpPr>
            <a:spLocks noGrp="1"/>
          </p:cNvSpPr>
          <p:nvPr>
            <p:ph type="body" sz="quarter" idx="75" hasCustomPrompt="1"/>
          </p:nvPr>
        </p:nvSpPr>
        <p:spPr>
          <a:xfrm>
            <a:off x="2065472" y="4855949"/>
            <a:ext cx="553043" cy="325746"/>
          </a:xfrm>
          <a:prstGeom prst="rect">
            <a:avLst/>
          </a:prstGeom>
        </p:spPr>
        <p:txBody>
          <a:bodyPr/>
          <a:lstStyle>
            <a:lvl1pPr algn="ctr">
              <a:buNone/>
              <a:defRPr sz="2000">
                <a:solidFill>
                  <a:schemeClr val="accent1"/>
                </a:solidFill>
                <a:latin typeface="+mj-lt"/>
              </a:defRPr>
            </a:lvl1pPr>
          </a:lstStyle>
          <a:p>
            <a:pPr lvl="0"/>
            <a:r>
              <a:rPr lang="de-DE" dirty="0"/>
              <a:t>0</a:t>
            </a:r>
          </a:p>
        </p:txBody>
      </p:sp>
      <p:sp>
        <p:nvSpPr>
          <p:cNvPr id="151" name="Textplatzhalter 51">
            <a:extLst>
              <a:ext uri="{FF2B5EF4-FFF2-40B4-BE49-F238E27FC236}">
                <a16:creationId xmlns:a16="http://schemas.microsoft.com/office/drawing/2014/main" id="{CB59F8CC-AD6C-4F71-9991-94E4AF377E02}"/>
              </a:ext>
            </a:extLst>
          </p:cNvPr>
          <p:cNvSpPr>
            <a:spLocks noGrp="1"/>
          </p:cNvSpPr>
          <p:nvPr>
            <p:ph type="body" sz="quarter" idx="76" hasCustomPrompt="1"/>
          </p:nvPr>
        </p:nvSpPr>
        <p:spPr>
          <a:xfrm>
            <a:off x="3009155" y="4839015"/>
            <a:ext cx="5665787" cy="359614"/>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52" name="Textplatzhalter 53">
            <a:extLst>
              <a:ext uri="{FF2B5EF4-FFF2-40B4-BE49-F238E27FC236}">
                <a16:creationId xmlns:a16="http://schemas.microsoft.com/office/drawing/2014/main" id="{922AC338-99B6-40ED-A666-F1E714AF081A}"/>
              </a:ext>
            </a:extLst>
          </p:cNvPr>
          <p:cNvSpPr>
            <a:spLocks noGrp="1"/>
          </p:cNvSpPr>
          <p:nvPr>
            <p:ph type="body" sz="quarter" idx="77" hasCustomPrompt="1"/>
          </p:nvPr>
        </p:nvSpPr>
        <p:spPr>
          <a:xfrm>
            <a:off x="9024251" y="4856632"/>
            <a:ext cx="882650" cy="324380"/>
          </a:xfrm>
          <a:prstGeom prst="rect">
            <a:avLst/>
          </a:prstGeom>
        </p:spPr>
        <p:txBody>
          <a:bodyPr/>
          <a:lstStyle>
            <a:lvl1pPr marL="0" indent="0">
              <a:lnSpc>
                <a:spcPct val="100000"/>
              </a:lnSpc>
              <a:spcBef>
                <a:spcPts val="0"/>
              </a:spcBef>
              <a:buNone/>
              <a:defRPr sz="1400">
                <a:solidFill>
                  <a:schemeClr val="accent5"/>
                </a:solidFill>
                <a:latin typeface="+mn-lt"/>
              </a:defRPr>
            </a:lvl1pPr>
          </a:lstStyle>
          <a:p>
            <a:pPr lvl="0"/>
            <a:r>
              <a:rPr lang="de-DE" dirty="0"/>
              <a:t>Zeit</a:t>
            </a:r>
          </a:p>
        </p:txBody>
      </p:sp>
      <p:sp>
        <p:nvSpPr>
          <p:cNvPr id="153" name="Rechteck 152">
            <a:extLst>
              <a:ext uri="{FF2B5EF4-FFF2-40B4-BE49-F238E27FC236}">
                <a16:creationId xmlns:a16="http://schemas.microsoft.com/office/drawing/2014/main" id="{A498F325-64BD-4896-BCB8-F2E42E5AE7CB}"/>
              </a:ext>
            </a:extLst>
          </p:cNvPr>
          <p:cNvSpPr/>
          <p:nvPr userDrawn="1"/>
        </p:nvSpPr>
        <p:spPr>
          <a:xfrm>
            <a:off x="2349500" y="5377851"/>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4" name="Ellipse 153">
            <a:extLst>
              <a:ext uri="{FF2B5EF4-FFF2-40B4-BE49-F238E27FC236}">
                <a16:creationId xmlns:a16="http://schemas.microsoft.com/office/drawing/2014/main" id="{4FA37A8C-7ECF-4E2A-838A-FD195565A559}"/>
              </a:ext>
            </a:extLst>
          </p:cNvPr>
          <p:cNvSpPr/>
          <p:nvPr userDrawn="1"/>
        </p:nvSpPr>
        <p:spPr>
          <a:xfrm>
            <a:off x="9707610" y="5377975"/>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5" name="Ellipse 154">
            <a:extLst>
              <a:ext uri="{FF2B5EF4-FFF2-40B4-BE49-F238E27FC236}">
                <a16:creationId xmlns:a16="http://schemas.microsoft.com/office/drawing/2014/main" id="{131A258C-69E0-4DD4-87BC-A725F289046D}"/>
              </a:ext>
            </a:extLst>
          </p:cNvPr>
          <p:cNvSpPr/>
          <p:nvPr userDrawn="1"/>
        </p:nvSpPr>
        <p:spPr>
          <a:xfrm>
            <a:off x="2119113" y="5377975"/>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6" name="Textplatzhalter 44">
            <a:extLst>
              <a:ext uri="{FF2B5EF4-FFF2-40B4-BE49-F238E27FC236}">
                <a16:creationId xmlns:a16="http://schemas.microsoft.com/office/drawing/2014/main" id="{E7212C01-489F-4070-8C95-8B4E3E912E3E}"/>
              </a:ext>
            </a:extLst>
          </p:cNvPr>
          <p:cNvSpPr>
            <a:spLocks noGrp="1"/>
          </p:cNvSpPr>
          <p:nvPr>
            <p:ph type="body" sz="quarter" idx="78" hasCustomPrompt="1"/>
          </p:nvPr>
        </p:nvSpPr>
        <p:spPr>
          <a:xfrm>
            <a:off x="2065472" y="5441902"/>
            <a:ext cx="553043" cy="325746"/>
          </a:xfrm>
          <a:prstGeom prst="rect">
            <a:avLst/>
          </a:prstGeom>
        </p:spPr>
        <p:txBody>
          <a:bodyPr/>
          <a:lstStyle>
            <a:lvl1pPr algn="ctr">
              <a:buNone/>
              <a:defRPr sz="2000">
                <a:solidFill>
                  <a:schemeClr val="accent1"/>
                </a:solidFill>
                <a:latin typeface="+mj-lt"/>
              </a:defRPr>
            </a:lvl1pPr>
          </a:lstStyle>
          <a:p>
            <a:pPr lvl="0"/>
            <a:r>
              <a:rPr lang="de-DE" dirty="0"/>
              <a:t>0</a:t>
            </a:r>
          </a:p>
        </p:txBody>
      </p:sp>
      <p:sp>
        <p:nvSpPr>
          <p:cNvPr id="157" name="Textplatzhalter 51">
            <a:extLst>
              <a:ext uri="{FF2B5EF4-FFF2-40B4-BE49-F238E27FC236}">
                <a16:creationId xmlns:a16="http://schemas.microsoft.com/office/drawing/2014/main" id="{F666E373-2AF3-42CF-AEFA-6F09B172641E}"/>
              </a:ext>
            </a:extLst>
          </p:cNvPr>
          <p:cNvSpPr>
            <a:spLocks noGrp="1"/>
          </p:cNvSpPr>
          <p:nvPr>
            <p:ph type="body" sz="quarter" idx="79" hasCustomPrompt="1"/>
          </p:nvPr>
        </p:nvSpPr>
        <p:spPr>
          <a:xfrm>
            <a:off x="3009155" y="5424968"/>
            <a:ext cx="5665787" cy="359614"/>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58" name="Textplatzhalter 53">
            <a:extLst>
              <a:ext uri="{FF2B5EF4-FFF2-40B4-BE49-F238E27FC236}">
                <a16:creationId xmlns:a16="http://schemas.microsoft.com/office/drawing/2014/main" id="{10DBA53D-1F43-452D-9566-C2E4BE954935}"/>
              </a:ext>
            </a:extLst>
          </p:cNvPr>
          <p:cNvSpPr>
            <a:spLocks noGrp="1"/>
          </p:cNvSpPr>
          <p:nvPr>
            <p:ph type="body" sz="quarter" idx="80" hasCustomPrompt="1"/>
          </p:nvPr>
        </p:nvSpPr>
        <p:spPr>
          <a:xfrm>
            <a:off x="9024251" y="5442585"/>
            <a:ext cx="882650" cy="324380"/>
          </a:xfrm>
          <a:prstGeom prst="rect">
            <a:avLst/>
          </a:prstGeom>
        </p:spPr>
        <p:txBody>
          <a:bodyPr/>
          <a:lstStyle>
            <a:lvl1pPr marL="0" indent="0">
              <a:lnSpc>
                <a:spcPct val="100000"/>
              </a:lnSpc>
              <a:spcBef>
                <a:spcPts val="0"/>
              </a:spcBef>
              <a:buNone/>
              <a:defRPr sz="1400">
                <a:solidFill>
                  <a:schemeClr val="accent5"/>
                </a:solidFill>
                <a:latin typeface="+mn-lt"/>
              </a:defRPr>
            </a:lvl1pPr>
          </a:lstStyle>
          <a:p>
            <a:pPr lvl="0"/>
            <a:r>
              <a:rPr lang="de-DE" dirty="0"/>
              <a:t>Zeit</a:t>
            </a:r>
          </a:p>
        </p:txBody>
      </p:sp>
      <p:sp>
        <p:nvSpPr>
          <p:cNvPr id="48" name="Textfeld 47">
            <a:extLst>
              <a:ext uri="{FF2B5EF4-FFF2-40B4-BE49-F238E27FC236}">
                <a16:creationId xmlns:a16="http://schemas.microsoft.com/office/drawing/2014/main" id="{660ADE80-4A3D-4DD8-9BCD-8C2EC8B661AA}"/>
              </a:ext>
            </a:extLst>
          </p:cNvPr>
          <p:cNvSpPr txBox="1"/>
          <p:nvPr userDrawn="1"/>
        </p:nvSpPr>
        <p:spPr>
          <a:xfrm rot="16200000">
            <a:off x="11385454"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49" name="Bildplatzhalter 14">
            <a:extLst>
              <a:ext uri="{FF2B5EF4-FFF2-40B4-BE49-F238E27FC236}">
                <a16:creationId xmlns:a16="http://schemas.microsoft.com/office/drawing/2014/main" id="{7CA668BA-7A38-4835-A527-0082694645CD}"/>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1520237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_6_Zeile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379944" y="1789818"/>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575440" y="1789729"/>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05359" y="1789729"/>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091605" y="1845427"/>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845427"/>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883262"/>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71" name="Rechteck 70">
            <a:extLst>
              <a:ext uri="{FF2B5EF4-FFF2-40B4-BE49-F238E27FC236}">
                <a16:creationId xmlns:a16="http://schemas.microsoft.com/office/drawing/2014/main" id="{C275B405-B39B-4094-B92A-4D9F9F30F395}"/>
              </a:ext>
            </a:extLst>
          </p:cNvPr>
          <p:cNvSpPr/>
          <p:nvPr userDrawn="1"/>
        </p:nvSpPr>
        <p:spPr>
          <a:xfrm>
            <a:off x="2379944" y="2554142"/>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2" name="Ellipse 71">
            <a:extLst>
              <a:ext uri="{FF2B5EF4-FFF2-40B4-BE49-F238E27FC236}">
                <a16:creationId xmlns:a16="http://schemas.microsoft.com/office/drawing/2014/main" id="{C27D9797-B164-4A27-81C7-03A30D7E73E9}"/>
              </a:ext>
            </a:extLst>
          </p:cNvPr>
          <p:cNvSpPr/>
          <p:nvPr userDrawn="1"/>
        </p:nvSpPr>
        <p:spPr>
          <a:xfrm>
            <a:off x="9575440" y="2554053"/>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3" name="Ellipse 72">
            <a:extLst>
              <a:ext uri="{FF2B5EF4-FFF2-40B4-BE49-F238E27FC236}">
                <a16:creationId xmlns:a16="http://schemas.microsoft.com/office/drawing/2014/main" id="{BDB33B04-7A08-49F2-B444-9E1A13227EC8}"/>
              </a:ext>
            </a:extLst>
          </p:cNvPr>
          <p:cNvSpPr/>
          <p:nvPr userDrawn="1"/>
        </p:nvSpPr>
        <p:spPr>
          <a:xfrm>
            <a:off x="2105359" y="2554053"/>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4" name="Textplatzhalter 44">
            <a:extLst>
              <a:ext uri="{FF2B5EF4-FFF2-40B4-BE49-F238E27FC236}">
                <a16:creationId xmlns:a16="http://schemas.microsoft.com/office/drawing/2014/main" id="{8F26E0E6-7C8D-4C14-9DD3-1EC914DB9643}"/>
              </a:ext>
            </a:extLst>
          </p:cNvPr>
          <p:cNvSpPr>
            <a:spLocks noGrp="1"/>
          </p:cNvSpPr>
          <p:nvPr>
            <p:ph type="body" sz="quarter" idx="30" hasCustomPrompt="1"/>
          </p:nvPr>
        </p:nvSpPr>
        <p:spPr>
          <a:xfrm>
            <a:off x="2091605" y="2609751"/>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75" name="Textplatzhalter 51">
            <a:extLst>
              <a:ext uri="{FF2B5EF4-FFF2-40B4-BE49-F238E27FC236}">
                <a16:creationId xmlns:a16="http://schemas.microsoft.com/office/drawing/2014/main" id="{511D78EA-943B-4A60-8703-A53277BA7280}"/>
              </a:ext>
            </a:extLst>
          </p:cNvPr>
          <p:cNvSpPr>
            <a:spLocks noGrp="1"/>
          </p:cNvSpPr>
          <p:nvPr>
            <p:ph type="body" sz="quarter" idx="31" hasCustomPrompt="1"/>
          </p:nvPr>
        </p:nvSpPr>
        <p:spPr>
          <a:xfrm>
            <a:off x="3009155" y="2609751"/>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76" name="Textplatzhalter 53">
            <a:extLst>
              <a:ext uri="{FF2B5EF4-FFF2-40B4-BE49-F238E27FC236}">
                <a16:creationId xmlns:a16="http://schemas.microsoft.com/office/drawing/2014/main" id="{7A5D3221-0584-4D28-8657-04F41A3AF385}"/>
              </a:ext>
            </a:extLst>
          </p:cNvPr>
          <p:cNvSpPr>
            <a:spLocks noGrp="1"/>
          </p:cNvSpPr>
          <p:nvPr>
            <p:ph type="body" sz="quarter" idx="32" hasCustomPrompt="1"/>
          </p:nvPr>
        </p:nvSpPr>
        <p:spPr>
          <a:xfrm>
            <a:off x="9024251" y="2647586"/>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77" name="Rechteck 76">
            <a:extLst>
              <a:ext uri="{FF2B5EF4-FFF2-40B4-BE49-F238E27FC236}">
                <a16:creationId xmlns:a16="http://schemas.microsoft.com/office/drawing/2014/main" id="{01B614DB-69B1-4081-8D71-6A4EC2DE0722}"/>
              </a:ext>
            </a:extLst>
          </p:cNvPr>
          <p:cNvSpPr/>
          <p:nvPr userDrawn="1"/>
        </p:nvSpPr>
        <p:spPr>
          <a:xfrm>
            <a:off x="2393698" y="3318377"/>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8" name="Ellipse 77">
            <a:extLst>
              <a:ext uri="{FF2B5EF4-FFF2-40B4-BE49-F238E27FC236}">
                <a16:creationId xmlns:a16="http://schemas.microsoft.com/office/drawing/2014/main" id="{A565F42A-F93B-4436-A7E7-91055B9FE730}"/>
              </a:ext>
            </a:extLst>
          </p:cNvPr>
          <p:cNvSpPr/>
          <p:nvPr userDrawn="1"/>
        </p:nvSpPr>
        <p:spPr>
          <a:xfrm>
            <a:off x="9589194" y="3318288"/>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9" name="Ellipse 78">
            <a:extLst>
              <a:ext uri="{FF2B5EF4-FFF2-40B4-BE49-F238E27FC236}">
                <a16:creationId xmlns:a16="http://schemas.microsoft.com/office/drawing/2014/main" id="{912B9B53-03BC-4566-B37A-25EC6EB7939E}"/>
              </a:ext>
            </a:extLst>
          </p:cNvPr>
          <p:cNvSpPr/>
          <p:nvPr userDrawn="1"/>
        </p:nvSpPr>
        <p:spPr>
          <a:xfrm>
            <a:off x="2119113" y="3318288"/>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0" name="Textplatzhalter 44">
            <a:extLst>
              <a:ext uri="{FF2B5EF4-FFF2-40B4-BE49-F238E27FC236}">
                <a16:creationId xmlns:a16="http://schemas.microsoft.com/office/drawing/2014/main" id="{B1534094-3824-4937-BF1D-C0CA49FAFB03}"/>
              </a:ext>
            </a:extLst>
          </p:cNvPr>
          <p:cNvSpPr>
            <a:spLocks noGrp="1"/>
          </p:cNvSpPr>
          <p:nvPr>
            <p:ph type="body" sz="quarter" idx="33" hasCustomPrompt="1"/>
          </p:nvPr>
        </p:nvSpPr>
        <p:spPr>
          <a:xfrm>
            <a:off x="2105359" y="3373986"/>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81" name="Textplatzhalter 51">
            <a:extLst>
              <a:ext uri="{FF2B5EF4-FFF2-40B4-BE49-F238E27FC236}">
                <a16:creationId xmlns:a16="http://schemas.microsoft.com/office/drawing/2014/main" id="{CFA56ADC-5C6F-4FC2-845F-06A9D6B31C78}"/>
              </a:ext>
            </a:extLst>
          </p:cNvPr>
          <p:cNvSpPr>
            <a:spLocks noGrp="1"/>
          </p:cNvSpPr>
          <p:nvPr>
            <p:ph type="body" sz="quarter" idx="34" hasCustomPrompt="1"/>
          </p:nvPr>
        </p:nvSpPr>
        <p:spPr>
          <a:xfrm>
            <a:off x="3022909" y="3373986"/>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82" name="Textplatzhalter 53">
            <a:extLst>
              <a:ext uri="{FF2B5EF4-FFF2-40B4-BE49-F238E27FC236}">
                <a16:creationId xmlns:a16="http://schemas.microsoft.com/office/drawing/2014/main" id="{38B712A4-40D8-4F2F-9072-0CC28FB5FD40}"/>
              </a:ext>
            </a:extLst>
          </p:cNvPr>
          <p:cNvSpPr>
            <a:spLocks noGrp="1"/>
          </p:cNvSpPr>
          <p:nvPr>
            <p:ph type="body" sz="quarter" idx="35" hasCustomPrompt="1"/>
          </p:nvPr>
        </p:nvSpPr>
        <p:spPr>
          <a:xfrm>
            <a:off x="9038005" y="3411821"/>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83" name="Rechteck 82">
            <a:extLst>
              <a:ext uri="{FF2B5EF4-FFF2-40B4-BE49-F238E27FC236}">
                <a16:creationId xmlns:a16="http://schemas.microsoft.com/office/drawing/2014/main" id="{2AECB208-F205-48E0-B7C8-1783B7ACFD4E}"/>
              </a:ext>
            </a:extLst>
          </p:cNvPr>
          <p:cNvSpPr/>
          <p:nvPr userDrawn="1"/>
        </p:nvSpPr>
        <p:spPr>
          <a:xfrm>
            <a:off x="2379944" y="4082612"/>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4" name="Ellipse 83">
            <a:extLst>
              <a:ext uri="{FF2B5EF4-FFF2-40B4-BE49-F238E27FC236}">
                <a16:creationId xmlns:a16="http://schemas.microsoft.com/office/drawing/2014/main" id="{AC6DAA90-8C77-4376-93B3-037E18E72847}"/>
              </a:ext>
            </a:extLst>
          </p:cNvPr>
          <p:cNvSpPr/>
          <p:nvPr userDrawn="1"/>
        </p:nvSpPr>
        <p:spPr>
          <a:xfrm>
            <a:off x="9575440" y="4082523"/>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5" name="Ellipse 84">
            <a:extLst>
              <a:ext uri="{FF2B5EF4-FFF2-40B4-BE49-F238E27FC236}">
                <a16:creationId xmlns:a16="http://schemas.microsoft.com/office/drawing/2014/main" id="{D79C4DAB-503F-45C4-B467-91BFDCD49539}"/>
              </a:ext>
            </a:extLst>
          </p:cNvPr>
          <p:cNvSpPr/>
          <p:nvPr userDrawn="1"/>
        </p:nvSpPr>
        <p:spPr>
          <a:xfrm>
            <a:off x="2105359" y="4082523"/>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6" name="Textplatzhalter 44">
            <a:extLst>
              <a:ext uri="{FF2B5EF4-FFF2-40B4-BE49-F238E27FC236}">
                <a16:creationId xmlns:a16="http://schemas.microsoft.com/office/drawing/2014/main" id="{1B2B9DCD-F670-4205-8EB1-EF0D940DE6C7}"/>
              </a:ext>
            </a:extLst>
          </p:cNvPr>
          <p:cNvSpPr>
            <a:spLocks noGrp="1"/>
          </p:cNvSpPr>
          <p:nvPr>
            <p:ph type="body" sz="quarter" idx="36" hasCustomPrompt="1"/>
          </p:nvPr>
        </p:nvSpPr>
        <p:spPr>
          <a:xfrm>
            <a:off x="2091605" y="4138221"/>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87" name="Textplatzhalter 51">
            <a:extLst>
              <a:ext uri="{FF2B5EF4-FFF2-40B4-BE49-F238E27FC236}">
                <a16:creationId xmlns:a16="http://schemas.microsoft.com/office/drawing/2014/main" id="{41D9F65A-985F-4684-9B51-B247A02C8786}"/>
              </a:ext>
            </a:extLst>
          </p:cNvPr>
          <p:cNvSpPr>
            <a:spLocks noGrp="1"/>
          </p:cNvSpPr>
          <p:nvPr>
            <p:ph type="body" sz="quarter" idx="37" hasCustomPrompt="1"/>
          </p:nvPr>
        </p:nvSpPr>
        <p:spPr>
          <a:xfrm>
            <a:off x="3009155" y="4138221"/>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88" name="Textplatzhalter 53">
            <a:extLst>
              <a:ext uri="{FF2B5EF4-FFF2-40B4-BE49-F238E27FC236}">
                <a16:creationId xmlns:a16="http://schemas.microsoft.com/office/drawing/2014/main" id="{2097484D-487E-448B-8917-4BD00832ED23}"/>
              </a:ext>
            </a:extLst>
          </p:cNvPr>
          <p:cNvSpPr>
            <a:spLocks noGrp="1"/>
          </p:cNvSpPr>
          <p:nvPr>
            <p:ph type="body" sz="quarter" idx="38" hasCustomPrompt="1"/>
          </p:nvPr>
        </p:nvSpPr>
        <p:spPr>
          <a:xfrm>
            <a:off x="9024251" y="4176056"/>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89" name="Rechteck 88">
            <a:extLst>
              <a:ext uri="{FF2B5EF4-FFF2-40B4-BE49-F238E27FC236}">
                <a16:creationId xmlns:a16="http://schemas.microsoft.com/office/drawing/2014/main" id="{D5B5B2D7-5D3D-465A-A50D-F88A3E591063}"/>
              </a:ext>
            </a:extLst>
          </p:cNvPr>
          <p:cNvSpPr/>
          <p:nvPr userDrawn="1"/>
        </p:nvSpPr>
        <p:spPr>
          <a:xfrm>
            <a:off x="2379944" y="4846936"/>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0" name="Ellipse 89">
            <a:extLst>
              <a:ext uri="{FF2B5EF4-FFF2-40B4-BE49-F238E27FC236}">
                <a16:creationId xmlns:a16="http://schemas.microsoft.com/office/drawing/2014/main" id="{2C59E4B5-F312-4EBF-8E0F-9F37E29FE654}"/>
              </a:ext>
            </a:extLst>
          </p:cNvPr>
          <p:cNvSpPr/>
          <p:nvPr userDrawn="1"/>
        </p:nvSpPr>
        <p:spPr>
          <a:xfrm>
            <a:off x="9575440" y="4846847"/>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1" name="Ellipse 90">
            <a:extLst>
              <a:ext uri="{FF2B5EF4-FFF2-40B4-BE49-F238E27FC236}">
                <a16:creationId xmlns:a16="http://schemas.microsoft.com/office/drawing/2014/main" id="{75EA85CA-A9E9-4EC5-9EB1-C177FC69C667}"/>
              </a:ext>
            </a:extLst>
          </p:cNvPr>
          <p:cNvSpPr/>
          <p:nvPr userDrawn="1"/>
        </p:nvSpPr>
        <p:spPr>
          <a:xfrm>
            <a:off x="2105359" y="4846847"/>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2" name="Textplatzhalter 44">
            <a:extLst>
              <a:ext uri="{FF2B5EF4-FFF2-40B4-BE49-F238E27FC236}">
                <a16:creationId xmlns:a16="http://schemas.microsoft.com/office/drawing/2014/main" id="{58775A22-3185-4DC1-A061-23F0FED7911A}"/>
              </a:ext>
            </a:extLst>
          </p:cNvPr>
          <p:cNvSpPr>
            <a:spLocks noGrp="1"/>
          </p:cNvSpPr>
          <p:nvPr>
            <p:ph type="body" sz="quarter" idx="39" hasCustomPrompt="1"/>
          </p:nvPr>
        </p:nvSpPr>
        <p:spPr>
          <a:xfrm>
            <a:off x="2091605" y="4902545"/>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93" name="Textplatzhalter 51">
            <a:extLst>
              <a:ext uri="{FF2B5EF4-FFF2-40B4-BE49-F238E27FC236}">
                <a16:creationId xmlns:a16="http://schemas.microsoft.com/office/drawing/2014/main" id="{5B92C333-3DA8-4539-AA61-9B605BC8FA87}"/>
              </a:ext>
            </a:extLst>
          </p:cNvPr>
          <p:cNvSpPr>
            <a:spLocks noGrp="1"/>
          </p:cNvSpPr>
          <p:nvPr>
            <p:ph type="body" sz="quarter" idx="40" hasCustomPrompt="1"/>
          </p:nvPr>
        </p:nvSpPr>
        <p:spPr>
          <a:xfrm>
            <a:off x="3009155" y="4902545"/>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94" name="Textplatzhalter 53">
            <a:extLst>
              <a:ext uri="{FF2B5EF4-FFF2-40B4-BE49-F238E27FC236}">
                <a16:creationId xmlns:a16="http://schemas.microsoft.com/office/drawing/2014/main" id="{6F75E1B1-3689-4778-9FE9-F8F162D497A9}"/>
              </a:ext>
            </a:extLst>
          </p:cNvPr>
          <p:cNvSpPr>
            <a:spLocks noGrp="1"/>
          </p:cNvSpPr>
          <p:nvPr>
            <p:ph type="body" sz="quarter" idx="41" hasCustomPrompt="1"/>
          </p:nvPr>
        </p:nvSpPr>
        <p:spPr>
          <a:xfrm>
            <a:off x="9024251" y="4940380"/>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95" name="Rechteck 94">
            <a:extLst>
              <a:ext uri="{FF2B5EF4-FFF2-40B4-BE49-F238E27FC236}">
                <a16:creationId xmlns:a16="http://schemas.microsoft.com/office/drawing/2014/main" id="{B09F4D08-468F-46B5-B12E-87F593C0E48A}"/>
              </a:ext>
            </a:extLst>
          </p:cNvPr>
          <p:cNvSpPr/>
          <p:nvPr userDrawn="1"/>
        </p:nvSpPr>
        <p:spPr>
          <a:xfrm>
            <a:off x="2393698" y="5611171"/>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6" name="Ellipse 95">
            <a:extLst>
              <a:ext uri="{FF2B5EF4-FFF2-40B4-BE49-F238E27FC236}">
                <a16:creationId xmlns:a16="http://schemas.microsoft.com/office/drawing/2014/main" id="{FB3D6CA7-770E-4453-B95F-2A6AEF3A9B4D}"/>
              </a:ext>
            </a:extLst>
          </p:cNvPr>
          <p:cNvSpPr/>
          <p:nvPr userDrawn="1"/>
        </p:nvSpPr>
        <p:spPr>
          <a:xfrm>
            <a:off x="9589194" y="5611082"/>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7" name="Ellipse 96">
            <a:extLst>
              <a:ext uri="{FF2B5EF4-FFF2-40B4-BE49-F238E27FC236}">
                <a16:creationId xmlns:a16="http://schemas.microsoft.com/office/drawing/2014/main" id="{B319046C-EC38-4B19-B2FA-76683CD8CD43}"/>
              </a:ext>
            </a:extLst>
          </p:cNvPr>
          <p:cNvSpPr/>
          <p:nvPr userDrawn="1"/>
        </p:nvSpPr>
        <p:spPr>
          <a:xfrm>
            <a:off x="2119113" y="5611082"/>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8" name="Textplatzhalter 44">
            <a:extLst>
              <a:ext uri="{FF2B5EF4-FFF2-40B4-BE49-F238E27FC236}">
                <a16:creationId xmlns:a16="http://schemas.microsoft.com/office/drawing/2014/main" id="{AD335F60-F0B2-48F0-8EC5-A7F533ADAC19}"/>
              </a:ext>
            </a:extLst>
          </p:cNvPr>
          <p:cNvSpPr>
            <a:spLocks noGrp="1"/>
          </p:cNvSpPr>
          <p:nvPr>
            <p:ph type="body" sz="quarter" idx="42" hasCustomPrompt="1"/>
          </p:nvPr>
        </p:nvSpPr>
        <p:spPr>
          <a:xfrm>
            <a:off x="2105359" y="5666780"/>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99" name="Textplatzhalter 51">
            <a:extLst>
              <a:ext uri="{FF2B5EF4-FFF2-40B4-BE49-F238E27FC236}">
                <a16:creationId xmlns:a16="http://schemas.microsoft.com/office/drawing/2014/main" id="{17910E78-6BF3-44E6-9464-9AB225B20494}"/>
              </a:ext>
            </a:extLst>
          </p:cNvPr>
          <p:cNvSpPr>
            <a:spLocks noGrp="1"/>
          </p:cNvSpPr>
          <p:nvPr>
            <p:ph type="body" sz="quarter" idx="43" hasCustomPrompt="1"/>
          </p:nvPr>
        </p:nvSpPr>
        <p:spPr>
          <a:xfrm>
            <a:off x="3022909" y="5666780"/>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100" name="Textplatzhalter 53">
            <a:extLst>
              <a:ext uri="{FF2B5EF4-FFF2-40B4-BE49-F238E27FC236}">
                <a16:creationId xmlns:a16="http://schemas.microsoft.com/office/drawing/2014/main" id="{94F7F7C0-BAC3-4902-9707-75A3DAB19900}"/>
              </a:ext>
            </a:extLst>
          </p:cNvPr>
          <p:cNvSpPr>
            <a:spLocks noGrp="1"/>
          </p:cNvSpPr>
          <p:nvPr>
            <p:ph type="body" sz="quarter" idx="44" hasCustomPrompt="1"/>
          </p:nvPr>
        </p:nvSpPr>
        <p:spPr>
          <a:xfrm>
            <a:off x="9038005" y="5704615"/>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42" name="Textfeld 41">
            <a:extLst>
              <a:ext uri="{FF2B5EF4-FFF2-40B4-BE49-F238E27FC236}">
                <a16:creationId xmlns:a16="http://schemas.microsoft.com/office/drawing/2014/main" id="{C30BEC7E-CF6F-458A-893F-E1BE98B4D514}"/>
              </a:ext>
            </a:extLst>
          </p:cNvPr>
          <p:cNvSpPr txBox="1"/>
          <p:nvPr userDrawn="1"/>
        </p:nvSpPr>
        <p:spPr>
          <a:xfrm rot="16200000">
            <a:off x="11384196"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43" name="Bildplatzhalter 14">
            <a:extLst>
              <a:ext uri="{FF2B5EF4-FFF2-40B4-BE49-F238E27FC236}">
                <a16:creationId xmlns:a16="http://schemas.microsoft.com/office/drawing/2014/main" id="{9737CE52-EDFF-47DC-BD86-7540030768D3}"/>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1627541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_5_Zeile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 name="Rechteck 14">
            <a:extLst>
              <a:ext uri="{FF2B5EF4-FFF2-40B4-BE49-F238E27FC236}">
                <a16:creationId xmlns:a16="http://schemas.microsoft.com/office/drawing/2014/main" id="{4B88A5D8-0184-4455-BD73-E7E6BB068338}"/>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Ellipse 15">
            <a:extLst>
              <a:ext uri="{FF2B5EF4-FFF2-40B4-BE49-F238E27FC236}">
                <a16:creationId xmlns:a16="http://schemas.microsoft.com/office/drawing/2014/main" id="{4AFF593E-2B01-4977-A723-A747AAD7E995}"/>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Rechteck 16">
            <a:extLst>
              <a:ext uri="{FF2B5EF4-FFF2-40B4-BE49-F238E27FC236}">
                <a16:creationId xmlns:a16="http://schemas.microsoft.com/office/drawing/2014/main" id="{DDD62F49-1C63-40F2-B7E5-1AFD3047DCF5}"/>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Ellipse 17">
            <a:extLst>
              <a:ext uri="{FF2B5EF4-FFF2-40B4-BE49-F238E27FC236}">
                <a16:creationId xmlns:a16="http://schemas.microsoft.com/office/drawing/2014/main" id="{4DAF2A83-0714-4116-87EC-03B9BE95B067}"/>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Rechteck 18">
            <a:extLst>
              <a:ext uri="{FF2B5EF4-FFF2-40B4-BE49-F238E27FC236}">
                <a16:creationId xmlns:a16="http://schemas.microsoft.com/office/drawing/2014/main" id="{165A10E7-FD40-4564-BBA5-4F2FC5C17241}"/>
              </a:ext>
            </a:extLst>
          </p:cNvPr>
          <p:cNvSpPr/>
          <p:nvPr userDrawn="1"/>
        </p:nvSpPr>
        <p:spPr>
          <a:xfrm>
            <a:off x="2454680" y="4651048"/>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Ellipse 19">
            <a:extLst>
              <a:ext uri="{FF2B5EF4-FFF2-40B4-BE49-F238E27FC236}">
                <a16:creationId xmlns:a16="http://schemas.microsoft.com/office/drawing/2014/main" id="{3EE2FF6A-0BFC-4F53-BAF0-9EB5E73A6603}"/>
              </a:ext>
            </a:extLst>
          </p:cNvPr>
          <p:cNvSpPr/>
          <p:nvPr userDrawn="1"/>
        </p:nvSpPr>
        <p:spPr>
          <a:xfrm>
            <a:off x="9387998" y="4651048"/>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D5F88B52-B600-4D9F-93C9-713D07E6832D}"/>
              </a:ext>
            </a:extLst>
          </p:cNvPr>
          <p:cNvSpPr/>
          <p:nvPr userDrawn="1"/>
        </p:nvSpPr>
        <p:spPr>
          <a:xfrm>
            <a:off x="2454680" y="5604832"/>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7DDA1174-820E-4E33-A3CC-C5ACDE259230}"/>
              </a:ext>
            </a:extLst>
          </p:cNvPr>
          <p:cNvSpPr/>
          <p:nvPr userDrawn="1"/>
        </p:nvSpPr>
        <p:spPr>
          <a:xfrm>
            <a:off x="9387998" y="5604832"/>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4" name="Ellipse 23">
            <a:extLst>
              <a:ext uri="{FF2B5EF4-FFF2-40B4-BE49-F238E27FC236}">
                <a16:creationId xmlns:a16="http://schemas.microsoft.com/office/drawing/2014/main" id="{9A5EADA9-5671-4305-A58D-D42A4ED2263A}"/>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Ellipse 24">
            <a:extLst>
              <a:ext uri="{FF2B5EF4-FFF2-40B4-BE49-F238E27FC236}">
                <a16:creationId xmlns:a16="http://schemas.microsoft.com/office/drawing/2014/main" id="{CBC5F665-4AA1-44C1-BF62-E6236A7C343E}"/>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6" name="Ellipse 25">
            <a:extLst>
              <a:ext uri="{FF2B5EF4-FFF2-40B4-BE49-F238E27FC236}">
                <a16:creationId xmlns:a16="http://schemas.microsoft.com/office/drawing/2014/main" id="{17DABBC2-6DFB-40FA-8562-CDCDEAD244E7}"/>
              </a:ext>
            </a:extLst>
          </p:cNvPr>
          <p:cNvSpPr/>
          <p:nvPr userDrawn="1"/>
        </p:nvSpPr>
        <p:spPr>
          <a:xfrm>
            <a:off x="2105359" y="4650925"/>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62562501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1673" y="176306"/>
                          <a:pt x="144370" y="26803"/>
                          <a:pt x="349322" y="0"/>
                        </a:cubicBezTo>
                        <a:cubicBezTo>
                          <a:pt x="554173" y="14653"/>
                          <a:pt x="723273" y="176032"/>
                          <a:pt x="698644" y="349322"/>
                        </a:cubicBezTo>
                        <a:cubicBezTo>
                          <a:pt x="710158" y="510450"/>
                          <a:pt x="539896" y="721626"/>
                          <a:pt x="349322" y="698644"/>
                        </a:cubicBezTo>
                        <a:cubicBezTo>
                          <a:pt x="118665" y="697719"/>
                          <a:pt x="-3979" y="539913"/>
                          <a:pt x="0" y="349322"/>
                        </a:cubicBezTo>
                        <a:close/>
                      </a:path>
                      <a:path w="698643" h="698643" stroke="0" extrusionOk="0">
                        <a:moveTo>
                          <a:pt x="0" y="349322"/>
                        </a:moveTo>
                        <a:cubicBezTo>
                          <a:pt x="7790" y="158888"/>
                          <a:pt x="174778" y="23826"/>
                          <a:pt x="349322" y="0"/>
                        </a:cubicBezTo>
                        <a:cubicBezTo>
                          <a:pt x="533053" y="8686"/>
                          <a:pt x="704213" y="153572"/>
                          <a:pt x="698644" y="349322"/>
                        </a:cubicBezTo>
                        <a:cubicBezTo>
                          <a:pt x="675209" y="500728"/>
                          <a:pt x="527563" y="712707"/>
                          <a:pt x="349322" y="698644"/>
                        </a:cubicBezTo>
                        <a:cubicBezTo>
                          <a:pt x="154389" y="663698"/>
                          <a:pt x="26561" y="559305"/>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7" name="Ellipse 26">
            <a:extLst>
              <a:ext uri="{FF2B5EF4-FFF2-40B4-BE49-F238E27FC236}">
                <a16:creationId xmlns:a16="http://schemas.microsoft.com/office/drawing/2014/main" id="{2C8759F4-5D8A-4AF9-9E1F-6099FCBDB1E1}"/>
              </a:ext>
            </a:extLst>
          </p:cNvPr>
          <p:cNvSpPr/>
          <p:nvPr userDrawn="1"/>
        </p:nvSpPr>
        <p:spPr>
          <a:xfrm>
            <a:off x="2105359" y="5604832"/>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878760193">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5358" y="140669"/>
                          <a:pt x="162097" y="-3412"/>
                          <a:pt x="349322" y="0"/>
                        </a:cubicBezTo>
                        <a:cubicBezTo>
                          <a:pt x="511532" y="20848"/>
                          <a:pt x="728868" y="178900"/>
                          <a:pt x="698644" y="349322"/>
                        </a:cubicBezTo>
                        <a:cubicBezTo>
                          <a:pt x="697238" y="548898"/>
                          <a:pt x="526261" y="690911"/>
                          <a:pt x="349322" y="698644"/>
                        </a:cubicBezTo>
                        <a:cubicBezTo>
                          <a:pt x="155103" y="671232"/>
                          <a:pt x="19472" y="553019"/>
                          <a:pt x="0" y="349322"/>
                        </a:cubicBezTo>
                        <a:close/>
                      </a:path>
                      <a:path w="698643" h="698643" stroke="0" extrusionOk="0">
                        <a:moveTo>
                          <a:pt x="0" y="349322"/>
                        </a:moveTo>
                        <a:cubicBezTo>
                          <a:pt x="18845" y="158737"/>
                          <a:pt x="159538" y="32305"/>
                          <a:pt x="349322" y="0"/>
                        </a:cubicBezTo>
                        <a:cubicBezTo>
                          <a:pt x="541301" y="-11715"/>
                          <a:pt x="703929" y="152962"/>
                          <a:pt x="698644" y="349322"/>
                        </a:cubicBezTo>
                        <a:cubicBezTo>
                          <a:pt x="718462" y="562811"/>
                          <a:pt x="534306" y="668899"/>
                          <a:pt x="349322" y="698644"/>
                        </a:cubicBezTo>
                        <a:cubicBezTo>
                          <a:pt x="127206" y="710929"/>
                          <a:pt x="3841" y="548981"/>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46" name="Textplatzhalter 44">
            <a:extLst>
              <a:ext uri="{FF2B5EF4-FFF2-40B4-BE49-F238E27FC236}">
                <a16:creationId xmlns:a16="http://schemas.microsoft.com/office/drawing/2014/main" id="{F913B48C-F58A-416F-95F9-302785892F33}"/>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47" name="Textplatzhalter 44">
            <a:extLst>
              <a:ext uri="{FF2B5EF4-FFF2-40B4-BE49-F238E27FC236}">
                <a16:creationId xmlns:a16="http://schemas.microsoft.com/office/drawing/2014/main" id="{1EAFB61D-5761-476B-AFEB-851DE8583141}"/>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48" name="Textplatzhalter 44">
            <a:extLst>
              <a:ext uri="{FF2B5EF4-FFF2-40B4-BE49-F238E27FC236}">
                <a16:creationId xmlns:a16="http://schemas.microsoft.com/office/drawing/2014/main" id="{C3E413ED-CA4F-4864-9A1B-5CCE43FE4165}"/>
              </a:ext>
            </a:extLst>
          </p:cNvPr>
          <p:cNvSpPr>
            <a:spLocks noGrp="1"/>
          </p:cNvSpPr>
          <p:nvPr>
            <p:ph type="body" sz="quarter" idx="13" hasCustomPrompt="1"/>
          </p:nvPr>
        </p:nvSpPr>
        <p:spPr>
          <a:xfrm>
            <a:off x="2175596" y="4800252"/>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50" name="Textplatzhalter 44">
            <a:extLst>
              <a:ext uri="{FF2B5EF4-FFF2-40B4-BE49-F238E27FC236}">
                <a16:creationId xmlns:a16="http://schemas.microsoft.com/office/drawing/2014/main" id="{F4FDF85A-6B48-4527-9BDF-2C9A9D2C8D4D}"/>
              </a:ext>
            </a:extLst>
          </p:cNvPr>
          <p:cNvSpPr>
            <a:spLocks noGrp="1"/>
          </p:cNvSpPr>
          <p:nvPr>
            <p:ph type="body" sz="quarter" idx="14" hasCustomPrompt="1"/>
          </p:nvPr>
        </p:nvSpPr>
        <p:spPr>
          <a:xfrm>
            <a:off x="2175596" y="5754007"/>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922475"/>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43" name="Textplatzhalter 51">
            <a:extLst>
              <a:ext uri="{FF2B5EF4-FFF2-40B4-BE49-F238E27FC236}">
                <a16:creationId xmlns:a16="http://schemas.microsoft.com/office/drawing/2014/main" id="{D2BD2364-4ED5-4576-AB81-3F7FF90431AC}"/>
              </a:ext>
            </a:extLst>
          </p:cNvPr>
          <p:cNvSpPr>
            <a:spLocks noGrp="1"/>
          </p:cNvSpPr>
          <p:nvPr>
            <p:ph type="body" sz="quarter" idx="17" hasCustomPrompt="1"/>
          </p:nvPr>
        </p:nvSpPr>
        <p:spPr>
          <a:xfrm>
            <a:off x="3009155" y="2882666"/>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44" name="Textplatzhalter 53">
            <a:extLst>
              <a:ext uri="{FF2B5EF4-FFF2-40B4-BE49-F238E27FC236}">
                <a16:creationId xmlns:a16="http://schemas.microsoft.com/office/drawing/2014/main" id="{E907E57F-0361-4D8B-8BEB-57DCF9953168}"/>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49" name="Textplatzhalter 51">
            <a:extLst>
              <a:ext uri="{FF2B5EF4-FFF2-40B4-BE49-F238E27FC236}">
                <a16:creationId xmlns:a16="http://schemas.microsoft.com/office/drawing/2014/main" id="{D5119101-E1FB-4C87-A939-681B4FCCB8DD}"/>
              </a:ext>
            </a:extLst>
          </p:cNvPr>
          <p:cNvSpPr>
            <a:spLocks noGrp="1"/>
          </p:cNvSpPr>
          <p:nvPr>
            <p:ph type="body" sz="quarter" idx="19" hasCustomPrompt="1"/>
          </p:nvPr>
        </p:nvSpPr>
        <p:spPr>
          <a:xfrm>
            <a:off x="3009155" y="3845467"/>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1" name="Textplatzhalter 53">
            <a:extLst>
              <a:ext uri="{FF2B5EF4-FFF2-40B4-BE49-F238E27FC236}">
                <a16:creationId xmlns:a16="http://schemas.microsoft.com/office/drawing/2014/main" id="{39EEEEF6-3AB3-4CC6-BFBB-BF463282666B}"/>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53" name="Textplatzhalter 51">
            <a:extLst>
              <a:ext uri="{FF2B5EF4-FFF2-40B4-BE49-F238E27FC236}">
                <a16:creationId xmlns:a16="http://schemas.microsoft.com/office/drawing/2014/main" id="{35FBFE1E-9097-4930-B6B9-0D89A2B598CD}"/>
              </a:ext>
            </a:extLst>
          </p:cNvPr>
          <p:cNvSpPr>
            <a:spLocks noGrp="1"/>
          </p:cNvSpPr>
          <p:nvPr>
            <p:ph type="body" sz="quarter" idx="21" hasCustomPrompt="1"/>
          </p:nvPr>
        </p:nvSpPr>
        <p:spPr>
          <a:xfrm>
            <a:off x="2998190" y="4800252"/>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5" name="Textplatzhalter 53">
            <a:extLst>
              <a:ext uri="{FF2B5EF4-FFF2-40B4-BE49-F238E27FC236}">
                <a16:creationId xmlns:a16="http://schemas.microsoft.com/office/drawing/2014/main" id="{767BACE5-33D6-4A6A-8E7E-6D68DBBC037C}"/>
              </a:ext>
            </a:extLst>
          </p:cNvPr>
          <p:cNvSpPr>
            <a:spLocks noGrp="1"/>
          </p:cNvSpPr>
          <p:nvPr>
            <p:ph type="body" sz="quarter" idx="22" hasCustomPrompt="1"/>
          </p:nvPr>
        </p:nvSpPr>
        <p:spPr>
          <a:xfrm>
            <a:off x="9013286" y="4854604"/>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56" name="Textplatzhalter 51">
            <a:extLst>
              <a:ext uri="{FF2B5EF4-FFF2-40B4-BE49-F238E27FC236}">
                <a16:creationId xmlns:a16="http://schemas.microsoft.com/office/drawing/2014/main" id="{EA13AED4-60F7-46B5-B4B3-A6A3D6B8B1E9}"/>
              </a:ext>
            </a:extLst>
          </p:cNvPr>
          <p:cNvSpPr>
            <a:spLocks noGrp="1"/>
          </p:cNvSpPr>
          <p:nvPr>
            <p:ph type="body" sz="quarter" idx="23" hasCustomPrompt="1"/>
          </p:nvPr>
        </p:nvSpPr>
        <p:spPr>
          <a:xfrm>
            <a:off x="2998190" y="5754007"/>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7" name="Textplatzhalter 53">
            <a:extLst>
              <a:ext uri="{FF2B5EF4-FFF2-40B4-BE49-F238E27FC236}">
                <a16:creationId xmlns:a16="http://schemas.microsoft.com/office/drawing/2014/main" id="{769521F5-5238-4F2A-8358-72D4270F2680}"/>
              </a:ext>
            </a:extLst>
          </p:cNvPr>
          <p:cNvSpPr>
            <a:spLocks noGrp="1"/>
          </p:cNvSpPr>
          <p:nvPr>
            <p:ph type="body" sz="quarter" idx="24" hasCustomPrompt="1"/>
          </p:nvPr>
        </p:nvSpPr>
        <p:spPr>
          <a:xfrm>
            <a:off x="9013286" y="5808359"/>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37" name="Textfeld 36">
            <a:extLst>
              <a:ext uri="{FF2B5EF4-FFF2-40B4-BE49-F238E27FC236}">
                <a16:creationId xmlns:a16="http://schemas.microsoft.com/office/drawing/2014/main" id="{2A9B0F64-B00B-4D16-A393-1FDE8A0C8346}"/>
              </a:ext>
            </a:extLst>
          </p:cNvPr>
          <p:cNvSpPr txBox="1"/>
          <p:nvPr userDrawn="1"/>
        </p:nvSpPr>
        <p:spPr>
          <a:xfrm rot="16200000">
            <a:off x="11382938"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38" name="Bildplatzhalter 14">
            <a:extLst>
              <a:ext uri="{FF2B5EF4-FFF2-40B4-BE49-F238E27FC236}">
                <a16:creationId xmlns:a16="http://schemas.microsoft.com/office/drawing/2014/main" id="{6FB945E5-216C-456E-BE63-B809E77351D4}"/>
              </a:ext>
            </a:extLst>
          </p:cNvPr>
          <p:cNvSpPr>
            <a:spLocks noGrp="1"/>
          </p:cNvSpPr>
          <p:nvPr>
            <p:ph type="pic" sz="quarter" idx="27"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626267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arbwelten (vor Präsentaton löschen)">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4E615C8B-912B-4576-9D74-9D7247B82A6E}"/>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35" name="Rechteck 34">
            <a:extLst>
              <a:ext uri="{FF2B5EF4-FFF2-40B4-BE49-F238E27FC236}">
                <a16:creationId xmlns:a16="http://schemas.microsoft.com/office/drawing/2014/main" id="{2E7F8692-4550-4CE1-A3A9-62974F37D13B}"/>
              </a:ext>
            </a:extLst>
          </p:cNvPr>
          <p:cNvSpPr/>
          <p:nvPr userDrawn="1"/>
        </p:nvSpPr>
        <p:spPr>
          <a:xfrm>
            <a:off x="367923" y="226640"/>
            <a:ext cx="8348874" cy="769441"/>
          </a:xfrm>
          <a:prstGeom prst="rect">
            <a:avLst/>
          </a:prstGeom>
        </p:spPr>
        <p:txBody>
          <a:bodyPr wrap="square">
            <a:spAutoFit/>
          </a:bodyPr>
          <a:lstStyle/>
          <a:p>
            <a:r>
              <a:rPr lang="de-DE" sz="4400" dirty="0">
                <a:solidFill>
                  <a:srgbClr val="006BA0"/>
                </a:solidFill>
                <a:ea typeface="Verdana" panose="020B0604030504040204" pitchFamily="34" charset="0"/>
              </a:rPr>
              <a:t>Farbwelten </a:t>
            </a:r>
            <a:r>
              <a:rPr lang="de-DE" sz="4400" dirty="0" err="1">
                <a:solidFill>
                  <a:srgbClr val="006BA0"/>
                </a:solidFill>
                <a:ea typeface="Verdana" panose="020B0604030504040204" pitchFamily="34" charset="0"/>
              </a:rPr>
              <a:t>dcf</a:t>
            </a:r>
            <a:r>
              <a:rPr lang="de-DE" sz="4400" dirty="0">
                <a:solidFill>
                  <a:srgbClr val="006BA0"/>
                </a:solidFill>
                <a:ea typeface="Verdana" panose="020B0604030504040204" pitchFamily="34" charset="0"/>
              </a:rPr>
              <a:t> </a:t>
            </a:r>
          </a:p>
        </p:txBody>
      </p:sp>
      <p:sp>
        <p:nvSpPr>
          <p:cNvPr id="38" name="Rechteck 37">
            <a:extLst>
              <a:ext uri="{FF2B5EF4-FFF2-40B4-BE49-F238E27FC236}">
                <a16:creationId xmlns:a16="http://schemas.microsoft.com/office/drawing/2014/main" id="{8344A4CD-D97F-49EA-B2BF-59753C644E40}"/>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Rectangle 65">
            <a:extLst>
              <a:ext uri="{FF2B5EF4-FFF2-40B4-BE49-F238E27FC236}">
                <a16:creationId xmlns:a16="http://schemas.microsoft.com/office/drawing/2014/main" id="{5F17EDB7-873A-4C3E-ACDE-F607260A4743}"/>
              </a:ext>
            </a:extLst>
          </p:cNvPr>
          <p:cNvSpPr/>
          <p:nvPr userDrawn="1"/>
        </p:nvSpPr>
        <p:spPr>
          <a:xfrm>
            <a:off x="8627182" y="1369426"/>
            <a:ext cx="1800000" cy="720000"/>
          </a:xfrm>
          <a:prstGeom prst="rect">
            <a:avLst/>
          </a:prstGeom>
          <a:solidFill>
            <a:srgbClr val="515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1" name="Rectangle 66">
            <a:extLst>
              <a:ext uri="{FF2B5EF4-FFF2-40B4-BE49-F238E27FC236}">
                <a16:creationId xmlns:a16="http://schemas.microsoft.com/office/drawing/2014/main" id="{9CC487EE-7D26-4496-A606-34AD158B909F}"/>
              </a:ext>
            </a:extLst>
          </p:cNvPr>
          <p:cNvSpPr/>
          <p:nvPr userDrawn="1"/>
        </p:nvSpPr>
        <p:spPr>
          <a:xfrm>
            <a:off x="8634754" y="2323899"/>
            <a:ext cx="1800000" cy="720000"/>
          </a:xfrm>
          <a:prstGeom prst="rect">
            <a:avLst/>
          </a:prstGeom>
          <a:solidFill>
            <a:srgbClr val="8484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2" name="Rectangle 67">
            <a:extLst>
              <a:ext uri="{FF2B5EF4-FFF2-40B4-BE49-F238E27FC236}">
                <a16:creationId xmlns:a16="http://schemas.microsoft.com/office/drawing/2014/main" id="{434B8475-AF6D-4738-9D4C-477DB037A847}"/>
              </a:ext>
            </a:extLst>
          </p:cNvPr>
          <p:cNvSpPr/>
          <p:nvPr userDrawn="1"/>
        </p:nvSpPr>
        <p:spPr>
          <a:xfrm>
            <a:off x="8631185" y="3300652"/>
            <a:ext cx="1800000" cy="720000"/>
          </a:xfrm>
          <a:prstGeom prst="rect">
            <a:avLst/>
          </a:prstGeom>
          <a:solidFill>
            <a:srgbClr val="D4D4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3" name="Textfeld 23">
            <a:extLst>
              <a:ext uri="{FF2B5EF4-FFF2-40B4-BE49-F238E27FC236}">
                <a16:creationId xmlns:a16="http://schemas.microsoft.com/office/drawing/2014/main" id="{F603E21F-F64E-49EC-B303-973D8E64645E}"/>
              </a:ext>
            </a:extLst>
          </p:cNvPr>
          <p:cNvSpPr txBox="1"/>
          <p:nvPr userDrawn="1"/>
        </p:nvSpPr>
        <p:spPr>
          <a:xfrm>
            <a:off x="8633929" y="1468894"/>
            <a:ext cx="1800000" cy="461665"/>
          </a:xfrm>
          <a:prstGeom prst="rect">
            <a:avLst/>
          </a:prstGeom>
          <a:noFill/>
        </p:spPr>
        <p:txBody>
          <a:bodyPr wrap="square" rtlCol="0">
            <a:spAutoFit/>
          </a:bodyPr>
          <a:lstStyle/>
          <a:p>
            <a:pPr lvl="0" algn="ctr">
              <a:defRPr/>
            </a:pPr>
            <a:r>
              <a:rPr lang="de-DE" sz="1400" b="1" dirty="0">
                <a:solidFill>
                  <a:schemeClr val="bg1"/>
                </a:solidFill>
                <a:latin typeface="Avenir Next LT Pro Light" panose="020B0304020202020204" pitchFamily="34" charset="0"/>
              </a:rPr>
              <a:t>Grau 1</a:t>
            </a:r>
            <a:endParaRPr kumimoji="0" lang="de-DE" sz="1400" b="1" i="0" u="none" strike="noStrike" kern="1200" cap="none" spc="0" normalizeH="0" baseline="0" noProof="0" dirty="0">
              <a:ln>
                <a:noFill/>
              </a:ln>
              <a:solidFill>
                <a:schemeClr val="bg1"/>
              </a:solidFill>
              <a:effectLst/>
              <a:uLnTx/>
              <a:uFillTx/>
              <a:latin typeface="Avenir Next LT Pro Light" panose="020B03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Avenir Next LT Pro Light" panose="020B0304020202020204" pitchFamily="34" charset="0"/>
              </a:rPr>
              <a:t>100| 100 | 100</a:t>
            </a:r>
          </a:p>
        </p:txBody>
      </p:sp>
      <p:sp>
        <p:nvSpPr>
          <p:cNvPr id="44" name="Textfeld 23">
            <a:extLst>
              <a:ext uri="{FF2B5EF4-FFF2-40B4-BE49-F238E27FC236}">
                <a16:creationId xmlns:a16="http://schemas.microsoft.com/office/drawing/2014/main" id="{304606C1-71E2-42E2-BB6C-4C1C4AC28677}"/>
              </a:ext>
            </a:extLst>
          </p:cNvPr>
          <p:cNvSpPr txBox="1"/>
          <p:nvPr userDrawn="1"/>
        </p:nvSpPr>
        <p:spPr>
          <a:xfrm>
            <a:off x="8638828" y="2458745"/>
            <a:ext cx="1800000" cy="461665"/>
          </a:xfrm>
          <a:prstGeom prst="rect">
            <a:avLst/>
          </a:prstGeom>
          <a:noFill/>
        </p:spPr>
        <p:txBody>
          <a:bodyPr wrap="square" rtlCol="0">
            <a:spAutoFit/>
          </a:bodyPr>
          <a:lstStyle/>
          <a:p>
            <a:pPr lvl="0" algn="ctr">
              <a:defRPr/>
            </a:pPr>
            <a:r>
              <a:rPr lang="de-DE" sz="1400" b="1" dirty="0">
                <a:solidFill>
                  <a:schemeClr val="bg1"/>
                </a:solidFill>
                <a:latin typeface="Avenir Next LT Pro Light" panose="020B0304020202020204" pitchFamily="34" charset="0"/>
              </a:rPr>
              <a:t>Grau 2</a:t>
            </a:r>
            <a:endParaRPr kumimoji="0" lang="de-DE" sz="1400" b="1" i="0" u="none" strike="noStrike" kern="1200" cap="none" spc="0" normalizeH="0" baseline="0" noProof="0" dirty="0">
              <a:ln>
                <a:noFill/>
              </a:ln>
              <a:solidFill>
                <a:schemeClr val="bg1"/>
              </a:solidFill>
              <a:effectLst/>
              <a:uLnTx/>
              <a:uFillTx/>
              <a:latin typeface="Avenir Next LT Pro Light" panose="020B03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Avenir Next LT Pro Light" panose="020B0304020202020204" pitchFamily="34" charset="0"/>
              </a:rPr>
              <a:t>150 | 150 | 150</a:t>
            </a:r>
            <a:endParaRPr kumimoji="0" lang="de-DE" sz="1000" b="0" i="0" u="none" strike="noStrike" kern="1200" cap="none" spc="0" normalizeH="0" baseline="0" noProof="0" dirty="0">
              <a:ln>
                <a:noFill/>
              </a:ln>
              <a:solidFill>
                <a:schemeClr val="bg1"/>
              </a:solidFill>
              <a:effectLst/>
              <a:uLnTx/>
              <a:uFillTx/>
              <a:latin typeface="Avenir Next LT Pro Light" panose="020B0304020202020204" pitchFamily="34" charset="0"/>
            </a:endParaRPr>
          </a:p>
        </p:txBody>
      </p:sp>
      <p:sp>
        <p:nvSpPr>
          <p:cNvPr id="45" name="Textfeld 23">
            <a:extLst>
              <a:ext uri="{FF2B5EF4-FFF2-40B4-BE49-F238E27FC236}">
                <a16:creationId xmlns:a16="http://schemas.microsoft.com/office/drawing/2014/main" id="{BD233616-9A90-434F-B204-C285F912A155}"/>
              </a:ext>
            </a:extLst>
          </p:cNvPr>
          <p:cNvSpPr txBox="1"/>
          <p:nvPr userDrawn="1"/>
        </p:nvSpPr>
        <p:spPr>
          <a:xfrm>
            <a:off x="8630362" y="3427916"/>
            <a:ext cx="1800000" cy="461665"/>
          </a:xfrm>
          <a:prstGeom prst="rect">
            <a:avLst/>
          </a:prstGeom>
          <a:noFill/>
        </p:spPr>
        <p:txBody>
          <a:bodyPr wrap="square" rtlCol="0">
            <a:spAutoFit/>
          </a:bodyPr>
          <a:lstStyle/>
          <a:p>
            <a:pPr lvl="0" algn="ctr">
              <a:defRPr/>
            </a:pPr>
            <a:r>
              <a:rPr lang="de-DE" sz="1400" b="1" dirty="0">
                <a:solidFill>
                  <a:srgbClr val="000000"/>
                </a:solidFill>
                <a:latin typeface="Avenir Next LT Pro Light" panose="020B0304020202020204" pitchFamily="34" charset="0"/>
              </a:rPr>
              <a:t>Grau 3</a:t>
            </a:r>
            <a:endParaRPr kumimoji="0" lang="de-DE" sz="1400" b="1" i="0" u="none" strike="noStrike" kern="1200" cap="none" spc="0" normalizeH="0" baseline="0" noProof="0" dirty="0">
              <a:ln>
                <a:noFill/>
              </a:ln>
              <a:solidFill>
                <a:srgbClr val="000000"/>
              </a:solidFill>
              <a:effectLst/>
              <a:uLnTx/>
              <a:uFillTx/>
              <a:latin typeface="Avenir Next LT Pro Light" panose="020B03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Avenir Next LT Pro Light" panose="020B0304020202020204" pitchFamily="34" charset="0"/>
              </a:rPr>
              <a:t>220 | 220 | 220</a:t>
            </a:r>
            <a:endParaRPr kumimoji="0" lang="de-DE" sz="1000" b="0" i="0" u="none" strike="noStrike" kern="1200" cap="none" spc="0" normalizeH="0" baseline="0" noProof="0" dirty="0">
              <a:ln>
                <a:noFill/>
              </a:ln>
              <a:solidFill>
                <a:srgbClr val="000000"/>
              </a:solidFill>
              <a:effectLst/>
              <a:uLnTx/>
              <a:uFillTx/>
              <a:latin typeface="Avenir Next LT Pro Light" panose="020B0304020202020204" pitchFamily="34" charset="0"/>
            </a:endParaRPr>
          </a:p>
        </p:txBody>
      </p:sp>
      <p:sp>
        <p:nvSpPr>
          <p:cNvPr id="46" name="Rectangle 2">
            <a:extLst>
              <a:ext uri="{FF2B5EF4-FFF2-40B4-BE49-F238E27FC236}">
                <a16:creationId xmlns:a16="http://schemas.microsoft.com/office/drawing/2014/main" id="{6A763CE1-4905-4D4D-8C14-3BF4E99E3F69}"/>
              </a:ext>
            </a:extLst>
          </p:cNvPr>
          <p:cNvSpPr/>
          <p:nvPr userDrawn="1"/>
        </p:nvSpPr>
        <p:spPr>
          <a:xfrm>
            <a:off x="1960441" y="2224457"/>
            <a:ext cx="6335834" cy="901700"/>
          </a:xfrm>
          <a:prstGeom prst="rect">
            <a:avLst/>
          </a:prstGeom>
          <a:noFill/>
          <a:ln>
            <a:solidFill>
              <a:srgbClr val="5151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7" name="Rectangle 43">
            <a:extLst>
              <a:ext uri="{FF2B5EF4-FFF2-40B4-BE49-F238E27FC236}">
                <a16:creationId xmlns:a16="http://schemas.microsoft.com/office/drawing/2014/main" id="{A4E6AC91-FA21-4483-A247-DCD599227EB8}"/>
              </a:ext>
            </a:extLst>
          </p:cNvPr>
          <p:cNvSpPr/>
          <p:nvPr userDrawn="1"/>
        </p:nvSpPr>
        <p:spPr>
          <a:xfrm>
            <a:off x="2100743" y="1375775"/>
            <a:ext cx="1800000" cy="720000"/>
          </a:xfrm>
          <a:prstGeom prst="rect">
            <a:avLst/>
          </a:prstGeom>
          <a:solidFill>
            <a:srgbClr val="0076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8" name="Textfeld 23">
            <a:extLst>
              <a:ext uri="{FF2B5EF4-FFF2-40B4-BE49-F238E27FC236}">
                <a16:creationId xmlns:a16="http://schemas.microsoft.com/office/drawing/2014/main" id="{892F9E35-098A-4AC5-BE38-5807056D8F37}"/>
              </a:ext>
            </a:extLst>
          </p:cNvPr>
          <p:cNvSpPr txBox="1"/>
          <p:nvPr userDrawn="1"/>
        </p:nvSpPr>
        <p:spPr>
          <a:xfrm>
            <a:off x="2100743" y="1526434"/>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Avenir Next LT Pro Light" panose="020B0304020202020204" pitchFamily="34" charset="0"/>
              </a:rPr>
              <a:t>Grün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Avenir Next LT Pro Light" panose="020B0304020202020204" pitchFamily="34" charset="0"/>
              </a:rPr>
              <a:t>0 | 118 | 79</a:t>
            </a:r>
            <a:endParaRPr kumimoji="0" lang="de-DE" sz="1000" b="0" i="0" u="none" strike="noStrike" kern="1200" cap="none" spc="0" normalizeH="0" baseline="0" noProof="0" dirty="0">
              <a:ln>
                <a:noFill/>
              </a:ln>
              <a:solidFill>
                <a:schemeClr val="bg1"/>
              </a:solidFill>
              <a:effectLst/>
              <a:uLnTx/>
              <a:uFillTx/>
              <a:latin typeface="Avenir Next LT Pro Light" panose="020B0304020202020204" pitchFamily="34" charset="0"/>
            </a:endParaRPr>
          </a:p>
        </p:txBody>
      </p:sp>
      <p:sp>
        <p:nvSpPr>
          <p:cNvPr id="49" name="Rectangle 38">
            <a:extLst>
              <a:ext uri="{FF2B5EF4-FFF2-40B4-BE49-F238E27FC236}">
                <a16:creationId xmlns:a16="http://schemas.microsoft.com/office/drawing/2014/main" id="{5781249D-E028-498B-9BD9-5B19D5F68F63}"/>
              </a:ext>
            </a:extLst>
          </p:cNvPr>
          <p:cNvSpPr/>
          <p:nvPr userDrawn="1"/>
        </p:nvSpPr>
        <p:spPr>
          <a:xfrm>
            <a:off x="2100743" y="2325252"/>
            <a:ext cx="1800000" cy="720000"/>
          </a:xfrm>
          <a:prstGeom prst="rect">
            <a:avLst/>
          </a:prstGeom>
          <a:solidFill>
            <a:srgbClr val="00A5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0" name="Textfeld 23">
            <a:extLst>
              <a:ext uri="{FF2B5EF4-FFF2-40B4-BE49-F238E27FC236}">
                <a16:creationId xmlns:a16="http://schemas.microsoft.com/office/drawing/2014/main" id="{AF471CAA-14B7-42FD-AF44-AF334419039A}"/>
              </a:ext>
            </a:extLst>
          </p:cNvPr>
          <p:cNvSpPr txBox="1"/>
          <p:nvPr userDrawn="1"/>
        </p:nvSpPr>
        <p:spPr>
          <a:xfrm>
            <a:off x="2100743" y="2458721"/>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Avenir Next LT Pro Light" panose="020B0304020202020204" pitchFamily="34" charset="0"/>
              </a:rPr>
              <a:t>Grün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Avenir Next LT Pro Light" panose="020B0304020202020204" pitchFamily="34" charset="0"/>
              </a:rPr>
              <a:t>0 | 165 | 109</a:t>
            </a:r>
            <a:endParaRPr kumimoji="0" lang="de-DE" sz="1000" b="0" i="0" u="none" strike="noStrike" kern="1200" cap="none" spc="0" normalizeH="0" baseline="0" noProof="0" dirty="0">
              <a:ln>
                <a:noFill/>
              </a:ln>
              <a:solidFill>
                <a:schemeClr val="bg1"/>
              </a:solidFill>
              <a:effectLst/>
              <a:uLnTx/>
              <a:uFillTx/>
              <a:latin typeface="Avenir Next LT Pro Light" panose="020B0304020202020204" pitchFamily="34" charset="0"/>
            </a:endParaRPr>
          </a:p>
        </p:txBody>
      </p:sp>
      <p:sp>
        <p:nvSpPr>
          <p:cNvPr id="51" name="Rectangle 41">
            <a:extLst>
              <a:ext uri="{FF2B5EF4-FFF2-40B4-BE49-F238E27FC236}">
                <a16:creationId xmlns:a16="http://schemas.microsoft.com/office/drawing/2014/main" id="{14F32082-CADB-4B81-A0D8-AC17EFB342B2}"/>
              </a:ext>
            </a:extLst>
          </p:cNvPr>
          <p:cNvSpPr/>
          <p:nvPr userDrawn="1"/>
        </p:nvSpPr>
        <p:spPr>
          <a:xfrm>
            <a:off x="2100743" y="3321699"/>
            <a:ext cx="1800000" cy="720000"/>
          </a:xfrm>
          <a:prstGeom prst="rect">
            <a:avLst/>
          </a:prstGeom>
          <a:solidFill>
            <a:srgbClr val="6BD6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2" name="Textfeld 23">
            <a:extLst>
              <a:ext uri="{FF2B5EF4-FFF2-40B4-BE49-F238E27FC236}">
                <a16:creationId xmlns:a16="http://schemas.microsoft.com/office/drawing/2014/main" id="{57BCFA58-2DC1-48A5-9CDD-30EB297D0C40}"/>
              </a:ext>
            </a:extLst>
          </p:cNvPr>
          <p:cNvSpPr txBox="1"/>
          <p:nvPr userDrawn="1"/>
        </p:nvSpPr>
        <p:spPr>
          <a:xfrm>
            <a:off x="2100743" y="3465822"/>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Avenir Next LT Pro Light" panose="020B0304020202020204" pitchFamily="34" charset="0"/>
              </a:rPr>
              <a:t>Grün 3</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Avenir Next LT Pro Light" panose="020B0304020202020204" pitchFamily="34" charset="0"/>
              </a:rPr>
              <a:t>107 | 214 | 143</a:t>
            </a:r>
          </a:p>
        </p:txBody>
      </p:sp>
      <p:sp>
        <p:nvSpPr>
          <p:cNvPr id="53" name="Rectangle 42">
            <a:extLst>
              <a:ext uri="{FF2B5EF4-FFF2-40B4-BE49-F238E27FC236}">
                <a16:creationId xmlns:a16="http://schemas.microsoft.com/office/drawing/2014/main" id="{B2069E82-B5AB-46A9-A4BA-02D8CB55D8EC}"/>
              </a:ext>
            </a:extLst>
          </p:cNvPr>
          <p:cNvSpPr/>
          <p:nvPr userDrawn="1"/>
        </p:nvSpPr>
        <p:spPr>
          <a:xfrm>
            <a:off x="2100743" y="4276172"/>
            <a:ext cx="1800000" cy="720000"/>
          </a:xfrm>
          <a:prstGeom prst="rect">
            <a:avLst/>
          </a:prstGeom>
          <a:solidFill>
            <a:srgbClr val="9BEC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4" name="Textfeld 23">
            <a:extLst>
              <a:ext uri="{FF2B5EF4-FFF2-40B4-BE49-F238E27FC236}">
                <a16:creationId xmlns:a16="http://schemas.microsoft.com/office/drawing/2014/main" id="{1E133DF1-F0AE-4B31-9E9C-C4632FAB8263}"/>
              </a:ext>
            </a:extLst>
          </p:cNvPr>
          <p:cNvSpPr txBox="1"/>
          <p:nvPr userDrawn="1"/>
        </p:nvSpPr>
        <p:spPr>
          <a:xfrm>
            <a:off x="2100743" y="4411018"/>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Avenir Next LT Pro Light" panose="020B0304020202020204" pitchFamily="34" charset="0"/>
              </a:rPr>
              <a:t>Grün 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Avenir Next LT Pro Light" panose="020B0304020202020204" pitchFamily="34" charset="0"/>
              </a:rPr>
              <a:t>155 | 236 | 184</a:t>
            </a:r>
            <a:endParaRPr kumimoji="0" lang="de-DE" sz="1000" b="0" i="0" u="none" strike="noStrike" kern="1200" cap="none" spc="0" normalizeH="0" baseline="0" noProof="0" dirty="0">
              <a:ln>
                <a:noFill/>
              </a:ln>
              <a:effectLst/>
              <a:uLnTx/>
              <a:uFillTx/>
              <a:latin typeface="Avenir Next LT Pro Light" panose="020B0304020202020204" pitchFamily="34" charset="0"/>
            </a:endParaRPr>
          </a:p>
        </p:txBody>
      </p:sp>
      <p:sp>
        <p:nvSpPr>
          <p:cNvPr id="55" name="Rectangle 43">
            <a:extLst>
              <a:ext uri="{FF2B5EF4-FFF2-40B4-BE49-F238E27FC236}">
                <a16:creationId xmlns:a16="http://schemas.microsoft.com/office/drawing/2014/main" id="{9CE7D569-B3F0-40CA-B429-C9E6CAC3ED2E}"/>
              </a:ext>
            </a:extLst>
          </p:cNvPr>
          <p:cNvSpPr/>
          <p:nvPr userDrawn="1"/>
        </p:nvSpPr>
        <p:spPr>
          <a:xfrm>
            <a:off x="2100743" y="5261621"/>
            <a:ext cx="1800000" cy="720000"/>
          </a:xfrm>
          <a:prstGeom prst="rect">
            <a:avLst/>
          </a:prstGeom>
          <a:solidFill>
            <a:srgbClr val="E7FF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6" name="Textfeld 23">
            <a:extLst>
              <a:ext uri="{FF2B5EF4-FFF2-40B4-BE49-F238E27FC236}">
                <a16:creationId xmlns:a16="http://schemas.microsoft.com/office/drawing/2014/main" id="{7B2C49CE-E2CE-41CA-B510-C0279E6C47E6}"/>
              </a:ext>
            </a:extLst>
          </p:cNvPr>
          <p:cNvSpPr txBox="1"/>
          <p:nvPr userDrawn="1"/>
        </p:nvSpPr>
        <p:spPr>
          <a:xfrm>
            <a:off x="2100743" y="5388885"/>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Avenir Next LT Pro Light" panose="020B0304020202020204" pitchFamily="34" charset="0"/>
              </a:rPr>
              <a:t>Grün 5</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Avenir Next LT Pro Light" panose="020B0304020202020204" pitchFamily="34" charset="0"/>
              </a:rPr>
              <a:t>231 | 255 | 242</a:t>
            </a:r>
            <a:endParaRPr kumimoji="0" lang="de-DE" sz="1000" b="0" i="0" u="none" strike="noStrike" kern="1200" cap="none" spc="0" normalizeH="0" baseline="0" noProof="0" dirty="0">
              <a:ln>
                <a:noFill/>
              </a:ln>
              <a:effectLst/>
              <a:uLnTx/>
              <a:uFillTx/>
              <a:latin typeface="Avenir Next LT Pro Light" panose="020B0304020202020204" pitchFamily="34" charset="0"/>
            </a:endParaRPr>
          </a:p>
        </p:txBody>
      </p:sp>
      <p:sp>
        <p:nvSpPr>
          <p:cNvPr id="57" name="Rectangle 43">
            <a:extLst>
              <a:ext uri="{FF2B5EF4-FFF2-40B4-BE49-F238E27FC236}">
                <a16:creationId xmlns:a16="http://schemas.microsoft.com/office/drawing/2014/main" id="{780F4DF4-3F03-4336-A0E7-F8D059FA2337}"/>
              </a:ext>
            </a:extLst>
          </p:cNvPr>
          <p:cNvSpPr/>
          <p:nvPr userDrawn="1"/>
        </p:nvSpPr>
        <p:spPr>
          <a:xfrm>
            <a:off x="6402977" y="1372997"/>
            <a:ext cx="1800000" cy="720000"/>
          </a:xfrm>
          <a:prstGeom prst="rect">
            <a:avLst/>
          </a:prstGeom>
          <a:solidFill>
            <a:srgbClr val="006B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8" name="Textfeld 23">
            <a:extLst>
              <a:ext uri="{FF2B5EF4-FFF2-40B4-BE49-F238E27FC236}">
                <a16:creationId xmlns:a16="http://schemas.microsoft.com/office/drawing/2014/main" id="{FD6D1EC5-7694-448A-B0F5-4D21E34985AD}"/>
              </a:ext>
            </a:extLst>
          </p:cNvPr>
          <p:cNvSpPr txBox="1"/>
          <p:nvPr userDrawn="1"/>
        </p:nvSpPr>
        <p:spPr>
          <a:xfrm>
            <a:off x="6402977" y="1476023"/>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Avenir Next LT Pro Light" panose="020B0304020202020204" pitchFamily="34" charset="0"/>
              </a:rPr>
              <a:t>Blau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Avenir Next LT Pro Light" panose="020B0304020202020204" pitchFamily="34" charset="0"/>
              </a:rPr>
              <a:t>0 | 126 | 176</a:t>
            </a:r>
            <a:endParaRPr kumimoji="0" lang="de-DE" sz="1000" b="0" i="0" u="none" strike="noStrike" kern="1200" cap="none" spc="0" normalizeH="0" baseline="0" noProof="0" dirty="0">
              <a:ln>
                <a:noFill/>
              </a:ln>
              <a:solidFill>
                <a:schemeClr val="bg1"/>
              </a:solidFill>
              <a:effectLst/>
              <a:uLnTx/>
              <a:uFillTx/>
              <a:latin typeface="Avenir Next LT Pro Light" panose="020B0304020202020204" pitchFamily="34" charset="0"/>
            </a:endParaRPr>
          </a:p>
        </p:txBody>
      </p:sp>
      <p:sp>
        <p:nvSpPr>
          <p:cNvPr id="59" name="Rectangle 38">
            <a:extLst>
              <a:ext uri="{FF2B5EF4-FFF2-40B4-BE49-F238E27FC236}">
                <a16:creationId xmlns:a16="http://schemas.microsoft.com/office/drawing/2014/main" id="{3C1D66B6-48F6-4B08-963D-4B4E105331BA}"/>
              </a:ext>
            </a:extLst>
          </p:cNvPr>
          <p:cNvSpPr/>
          <p:nvPr userDrawn="1"/>
        </p:nvSpPr>
        <p:spPr>
          <a:xfrm>
            <a:off x="6402977" y="2334653"/>
            <a:ext cx="1800000" cy="720000"/>
          </a:xfrm>
          <a:prstGeom prst="rect">
            <a:avLst/>
          </a:prstGeom>
          <a:solidFill>
            <a:srgbClr val="009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60" name="Textfeld 23">
            <a:extLst>
              <a:ext uri="{FF2B5EF4-FFF2-40B4-BE49-F238E27FC236}">
                <a16:creationId xmlns:a16="http://schemas.microsoft.com/office/drawing/2014/main" id="{EC506AB8-B394-44DF-8C50-2AEBD596A0E6}"/>
              </a:ext>
            </a:extLst>
          </p:cNvPr>
          <p:cNvSpPr txBox="1"/>
          <p:nvPr userDrawn="1"/>
        </p:nvSpPr>
        <p:spPr>
          <a:xfrm>
            <a:off x="6402977" y="2471815"/>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Avenir Next LT Pro Light" panose="020B0304020202020204" pitchFamily="34" charset="0"/>
              </a:rPr>
              <a:t>Blau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Avenir Next LT Pro Light" panose="020B0304020202020204" pitchFamily="34" charset="0"/>
              </a:rPr>
              <a:t>0 | 150 | 200</a:t>
            </a:r>
            <a:endParaRPr kumimoji="0" lang="de-DE" sz="1000" b="0" i="0" u="none" strike="noStrike" kern="1200" cap="none" spc="0" normalizeH="0" baseline="0" noProof="0" dirty="0">
              <a:ln>
                <a:noFill/>
              </a:ln>
              <a:solidFill>
                <a:schemeClr val="bg1"/>
              </a:solidFill>
              <a:effectLst/>
              <a:uLnTx/>
              <a:uFillTx/>
              <a:latin typeface="Avenir Next LT Pro Light" panose="020B0304020202020204" pitchFamily="34" charset="0"/>
            </a:endParaRPr>
          </a:p>
        </p:txBody>
      </p:sp>
      <p:sp>
        <p:nvSpPr>
          <p:cNvPr id="61" name="Rectangle 41">
            <a:extLst>
              <a:ext uri="{FF2B5EF4-FFF2-40B4-BE49-F238E27FC236}">
                <a16:creationId xmlns:a16="http://schemas.microsoft.com/office/drawing/2014/main" id="{11B619A7-4ADA-499E-A997-248792827F23}"/>
              </a:ext>
            </a:extLst>
          </p:cNvPr>
          <p:cNvSpPr/>
          <p:nvPr userDrawn="1"/>
        </p:nvSpPr>
        <p:spPr>
          <a:xfrm>
            <a:off x="6402977" y="3327021"/>
            <a:ext cx="1800000" cy="720000"/>
          </a:xfrm>
          <a:prstGeom prst="rect">
            <a:avLst/>
          </a:prstGeom>
          <a:solidFill>
            <a:srgbClr val="00AD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62" name="Textfeld 23">
            <a:extLst>
              <a:ext uri="{FF2B5EF4-FFF2-40B4-BE49-F238E27FC236}">
                <a16:creationId xmlns:a16="http://schemas.microsoft.com/office/drawing/2014/main" id="{3BEEB0B1-A560-4E1B-98D8-7CBC54127D49}"/>
              </a:ext>
            </a:extLst>
          </p:cNvPr>
          <p:cNvSpPr txBox="1"/>
          <p:nvPr userDrawn="1"/>
        </p:nvSpPr>
        <p:spPr>
          <a:xfrm>
            <a:off x="6402977" y="3450727"/>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Avenir Next LT Pro Light" panose="020B0304020202020204" pitchFamily="34" charset="0"/>
              </a:rPr>
              <a:t>Blau 3</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Avenir Next LT Pro Light" panose="020B0304020202020204" pitchFamily="34" charset="0"/>
              </a:rPr>
              <a:t>0 | 173 | 228</a:t>
            </a:r>
          </a:p>
        </p:txBody>
      </p:sp>
      <p:sp>
        <p:nvSpPr>
          <p:cNvPr id="63" name="Rectangle 43">
            <a:extLst>
              <a:ext uri="{FF2B5EF4-FFF2-40B4-BE49-F238E27FC236}">
                <a16:creationId xmlns:a16="http://schemas.microsoft.com/office/drawing/2014/main" id="{0114B143-82FD-465A-86C5-8BDDD5D4E56F}"/>
              </a:ext>
            </a:extLst>
          </p:cNvPr>
          <p:cNvSpPr/>
          <p:nvPr userDrawn="1"/>
        </p:nvSpPr>
        <p:spPr>
          <a:xfrm>
            <a:off x="6402977" y="5261621"/>
            <a:ext cx="1800000" cy="720000"/>
          </a:xfrm>
          <a:prstGeom prst="rect">
            <a:avLst/>
          </a:prstGeom>
          <a:solidFill>
            <a:srgbClr val="D5ED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64" name="Textfeld 23">
            <a:extLst>
              <a:ext uri="{FF2B5EF4-FFF2-40B4-BE49-F238E27FC236}">
                <a16:creationId xmlns:a16="http://schemas.microsoft.com/office/drawing/2014/main" id="{510D4D04-3266-460E-A082-4D1352D5AA35}"/>
              </a:ext>
            </a:extLst>
          </p:cNvPr>
          <p:cNvSpPr txBox="1"/>
          <p:nvPr userDrawn="1"/>
        </p:nvSpPr>
        <p:spPr>
          <a:xfrm>
            <a:off x="6402977" y="5388885"/>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Avenir Next LT Pro Light" panose="020B0304020202020204" pitchFamily="34" charset="0"/>
              </a:rPr>
              <a:t>Blau 5</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Avenir Next LT Pro Light" panose="020B0304020202020204" pitchFamily="34" charset="0"/>
              </a:rPr>
              <a:t>220 | 240 | 250</a:t>
            </a:r>
            <a:endParaRPr kumimoji="0" lang="de-DE" sz="1000" b="0" i="0" u="none" strike="noStrike" kern="1200" cap="none" spc="0" normalizeH="0" baseline="0" noProof="0" dirty="0">
              <a:ln>
                <a:noFill/>
              </a:ln>
              <a:effectLst/>
              <a:uLnTx/>
              <a:uFillTx/>
              <a:latin typeface="Avenir Next LT Pro Light" panose="020B0304020202020204" pitchFamily="34" charset="0"/>
            </a:endParaRPr>
          </a:p>
        </p:txBody>
      </p:sp>
      <p:sp>
        <p:nvSpPr>
          <p:cNvPr id="65" name="Rectangle 42">
            <a:extLst>
              <a:ext uri="{FF2B5EF4-FFF2-40B4-BE49-F238E27FC236}">
                <a16:creationId xmlns:a16="http://schemas.microsoft.com/office/drawing/2014/main" id="{D58D2496-B4EF-4A60-B04F-B348B64B18FF}"/>
              </a:ext>
            </a:extLst>
          </p:cNvPr>
          <p:cNvSpPr/>
          <p:nvPr userDrawn="1"/>
        </p:nvSpPr>
        <p:spPr>
          <a:xfrm>
            <a:off x="6402977" y="4274473"/>
            <a:ext cx="1800000" cy="720000"/>
          </a:xfrm>
          <a:prstGeom prst="rect">
            <a:avLst/>
          </a:prstGeom>
          <a:solidFill>
            <a:srgbClr val="86D6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66" name="Textfeld 23">
            <a:extLst>
              <a:ext uri="{FF2B5EF4-FFF2-40B4-BE49-F238E27FC236}">
                <a16:creationId xmlns:a16="http://schemas.microsoft.com/office/drawing/2014/main" id="{1C184404-23E3-4D1A-A03D-A21A024042B0}"/>
              </a:ext>
            </a:extLst>
          </p:cNvPr>
          <p:cNvSpPr txBox="1"/>
          <p:nvPr userDrawn="1"/>
        </p:nvSpPr>
        <p:spPr>
          <a:xfrm>
            <a:off x="6402977" y="4409319"/>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Avenir Next LT Pro Light" panose="020B0304020202020204" pitchFamily="34" charset="0"/>
              </a:rPr>
              <a:t>Blau 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Avenir Next LT Pro Light" panose="020B0304020202020204" pitchFamily="34" charset="0"/>
              </a:rPr>
              <a:t>150 | 220 | 240</a:t>
            </a:r>
            <a:endParaRPr kumimoji="0" lang="de-DE" sz="1000" b="0" i="0" u="none" strike="noStrike" kern="1200" cap="none" spc="0" normalizeH="0" baseline="0" noProof="0" dirty="0">
              <a:ln>
                <a:noFill/>
              </a:ln>
              <a:effectLst/>
              <a:uLnTx/>
              <a:uFillTx/>
              <a:latin typeface="Avenir Next LT Pro Light" panose="020B0304020202020204" pitchFamily="34" charset="0"/>
            </a:endParaRPr>
          </a:p>
        </p:txBody>
      </p:sp>
      <p:sp>
        <p:nvSpPr>
          <p:cNvPr id="71" name="Rectangle 47">
            <a:extLst>
              <a:ext uri="{FF2B5EF4-FFF2-40B4-BE49-F238E27FC236}">
                <a16:creationId xmlns:a16="http://schemas.microsoft.com/office/drawing/2014/main" id="{5923C5F5-0CD7-4737-8D8E-6A64732BBA44}"/>
              </a:ext>
            </a:extLst>
          </p:cNvPr>
          <p:cNvSpPr/>
          <p:nvPr userDrawn="1"/>
        </p:nvSpPr>
        <p:spPr>
          <a:xfrm>
            <a:off x="4263440" y="1369426"/>
            <a:ext cx="1800000" cy="720000"/>
          </a:xfrm>
          <a:prstGeom prst="rect">
            <a:avLst/>
          </a:prstGeom>
          <a:solidFill>
            <a:srgbClr val="DE79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72" name="Textfeld 23">
            <a:extLst>
              <a:ext uri="{FF2B5EF4-FFF2-40B4-BE49-F238E27FC236}">
                <a16:creationId xmlns:a16="http://schemas.microsoft.com/office/drawing/2014/main" id="{E4ACBFD6-B6D9-44CE-BA02-CAA75322A3FC}"/>
              </a:ext>
            </a:extLst>
          </p:cNvPr>
          <p:cNvSpPr txBox="1"/>
          <p:nvPr userDrawn="1"/>
        </p:nvSpPr>
        <p:spPr>
          <a:xfrm>
            <a:off x="4263440" y="1504272"/>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Orange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noProof="0" dirty="0">
                <a:solidFill>
                  <a:schemeClr val="bg1"/>
                </a:solidFill>
                <a:latin typeface="+mj-lt"/>
              </a:rPr>
              <a:t>230| 140 | 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73" name="Rectangle 49">
            <a:extLst>
              <a:ext uri="{FF2B5EF4-FFF2-40B4-BE49-F238E27FC236}">
                <a16:creationId xmlns:a16="http://schemas.microsoft.com/office/drawing/2014/main" id="{70D0AF4A-2C03-42DF-BC67-BBCC1872AF2E}"/>
              </a:ext>
            </a:extLst>
          </p:cNvPr>
          <p:cNvSpPr/>
          <p:nvPr userDrawn="1"/>
        </p:nvSpPr>
        <p:spPr>
          <a:xfrm>
            <a:off x="4263440" y="2328469"/>
            <a:ext cx="1800000" cy="720000"/>
          </a:xfrm>
          <a:prstGeom prst="rect">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74" name="Rectangle 50">
            <a:extLst>
              <a:ext uri="{FF2B5EF4-FFF2-40B4-BE49-F238E27FC236}">
                <a16:creationId xmlns:a16="http://schemas.microsoft.com/office/drawing/2014/main" id="{C6B4BC59-CE32-452B-A699-92D09348F4AD}"/>
              </a:ext>
            </a:extLst>
          </p:cNvPr>
          <p:cNvSpPr/>
          <p:nvPr userDrawn="1"/>
        </p:nvSpPr>
        <p:spPr>
          <a:xfrm>
            <a:off x="4263440" y="3315350"/>
            <a:ext cx="1800000" cy="720000"/>
          </a:xfrm>
          <a:prstGeom prst="rect">
            <a:avLst/>
          </a:prstGeom>
          <a:solidFill>
            <a:srgbClr val="FECA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75" name="Textfeld 23">
            <a:extLst>
              <a:ext uri="{FF2B5EF4-FFF2-40B4-BE49-F238E27FC236}">
                <a16:creationId xmlns:a16="http://schemas.microsoft.com/office/drawing/2014/main" id="{06ABD66B-50FC-4146-9B12-936BC29F7EC5}"/>
              </a:ext>
            </a:extLst>
          </p:cNvPr>
          <p:cNvSpPr txBox="1"/>
          <p:nvPr userDrawn="1"/>
        </p:nvSpPr>
        <p:spPr>
          <a:xfrm>
            <a:off x="4263440" y="2452175"/>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Orange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255 | 150 | 0</a:t>
            </a:r>
          </a:p>
        </p:txBody>
      </p:sp>
      <p:sp>
        <p:nvSpPr>
          <p:cNvPr id="76" name="Textfeld 23">
            <a:extLst>
              <a:ext uri="{FF2B5EF4-FFF2-40B4-BE49-F238E27FC236}">
                <a16:creationId xmlns:a16="http://schemas.microsoft.com/office/drawing/2014/main" id="{78A252A0-6A2E-4011-9384-8E2B4288A892}"/>
              </a:ext>
            </a:extLst>
          </p:cNvPr>
          <p:cNvSpPr txBox="1"/>
          <p:nvPr userDrawn="1"/>
        </p:nvSpPr>
        <p:spPr>
          <a:xfrm>
            <a:off x="4263440" y="3450196"/>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Orange </a:t>
            </a:r>
            <a:r>
              <a:rPr kumimoji="0" lang="de-DE" sz="1400" b="1" i="0" u="none" strike="noStrike" kern="1200" cap="none" spc="0" normalizeH="0" baseline="0" noProof="0" dirty="0">
                <a:ln>
                  <a:noFill/>
                </a:ln>
                <a:solidFill>
                  <a:srgbClr val="000000"/>
                </a:solidFill>
                <a:effectLst/>
                <a:uLnTx/>
                <a:uFillTx/>
                <a:latin typeface="+mj-lt"/>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255 | 210 | 120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77" name="Rectangle 42">
            <a:extLst>
              <a:ext uri="{FF2B5EF4-FFF2-40B4-BE49-F238E27FC236}">
                <a16:creationId xmlns:a16="http://schemas.microsoft.com/office/drawing/2014/main" id="{687837E4-722F-4AC5-8C69-4BF6BB852349}"/>
              </a:ext>
            </a:extLst>
          </p:cNvPr>
          <p:cNvSpPr/>
          <p:nvPr userDrawn="1"/>
        </p:nvSpPr>
        <p:spPr>
          <a:xfrm>
            <a:off x="4263440" y="4274473"/>
            <a:ext cx="1800000" cy="720000"/>
          </a:xfrm>
          <a:prstGeom prst="rect">
            <a:avLst/>
          </a:prstGeom>
          <a:solidFill>
            <a:srgbClr val="FFEAD0"/>
          </a:solidFill>
          <a:ln>
            <a:solidFill>
              <a:srgbClr val="FFEAD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mj-lt"/>
            </a:endParaRPr>
          </a:p>
        </p:txBody>
      </p:sp>
      <p:sp>
        <p:nvSpPr>
          <p:cNvPr id="78" name="Textfeld 23">
            <a:extLst>
              <a:ext uri="{FF2B5EF4-FFF2-40B4-BE49-F238E27FC236}">
                <a16:creationId xmlns:a16="http://schemas.microsoft.com/office/drawing/2014/main" id="{D7A03BDA-C46B-4F84-939D-7E51563ADD78}"/>
              </a:ext>
            </a:extLst>
          </p:cNvPr>
          <p:cNvSpPr txBox="1"/>
          <p:nvPr userDrawn="1"/>
        </p:nvSpPr>
        <p:spPr>
          <a:xfrm>
            <a:off x="4263440" y="4409319"/>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latin typeface="+mj-lt"/>
              </a:rPr>
              <a:t>Orange 4</a:t>
            </a:r>
            <a:endParaRPr kumimoji="0" lang="de-DE" sz="1400" b="1" i="0" u="none" strike="noStrike" kern="1200" cap="none" spc="0" normalizeH="0" baseline="0" noProof="0" dirty="0">
              <a:ln>
                <a:noFill/>
              </a:ln>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255 | 234 | 208</a:t>
            </a:r>
            <a:endParaRPr kumimoji="0" lang="de-DE" sz="1000" b="0" i="0" u="none" strike="noStrike" kern="1200" cap="none" spc="0" normalizeH="0" baseline="0" noProof="0" dirty="0">
              <a:ln>
                <a:noFill/>
              </a:ln>
              <a:effectLst/>
              <a:uLnTx/>
              <a:uFillTx/>
              <a:latin typeface="+mj-lt"/>
            </a:endParaRPr>
          </a:p>
        </p:txBody>
      </p:sp>
      <p:sp>
        <p:nvSpPr>
          <p:cNvPr id="79" name="Textplatzhalter 5">
            <a:extLst>
              <a:ext uri="{FF2B5EF4-FFF2-40B4-BE49-F238E27FC236}">
                <a16:creationId xmlns:a16="http://schemas.microsoft.com/office/drawing/2014/main" id="{A9177D01-01B0-4850-9358-BAD13CAD68FF}"/>
              </a:ext>
            </a:extLst>
          </p:cNvPr>
          <p:cNvSpPr>
            <a:spLocks noGrp="1"/>
          </p:cNvSpPr>
          <p:nvPr>
            <p:ph type="body" sz="quarter" idx="17" hasCustomPrompt="1"/>
          </p:nvPr>
        </p:nvSpPr>
        <p:spPr>
          <a:xfrm>
            <a:off x="8627182" y="4268171"/>
            <a:ext cx="1800000" cy="959900"/>
          </a:xfrm>
          <a:prstGeom prst="rect">
            <a:avLst/>
          </a:prstGeom>
          <a:ln w="19050">
            <a:solidFill>
              <a:schemeClr val="accent1"/>
            </a:solidFill>
          </a:ln>
        </p:spPr>
        <p:txBody>
          <a:bodyPr/>
          <a:lstStyle>
            <a:lvl1pPr marL="0" indent="0">
              <a:lnSpc>
                <a:spcPct val="100000"/>
              </a:lnSpc>
              <a:spcBef>
                <a:spcPts val="0"/>
              </a:spcBef>
              <a:buNone/>
              <a:defRPr sz="1400"/>
            </a:lvl1pPr>
          </a:lstStyle>
          <a:p>
            <a:r>
              <a:rPr lang="de-DE" sz="1400" dirty="0">
                <a:latin typeface="+mj-lt"/>
              </a:rPr>
              <a:t>Diese Farben bitte nur für Präsentationen der </a:t>
            </a:r>
            <a:r>
              <a:rPr lang="de-DE" sz="1400" dirty="0" err="1">
                <a:latin typeface="+mj-lt"/>
              </a:rPr>
              <a:t>dcf</a:t>
            </a:r>
            <a:r>
              <a:rPr lang="de-DE" sz="1400" dirty="0">
                <a:latin typeface="+mj-lt"/>
              </a:rPr>
              <a:t> benutzen </a:t>
            </a:r>
            <a:endParaRPr lang="de-DE" dirty="0"/>
          </a:p>
        </p:txBody>
      </p:sp>
      <p:sp>
        <p:nvSpPr>
          <p:cNvPr id="67" name="Textfeld 66">
            <a:extLst>
              <a:ext uri="{FF2B5EF4-FFF2-40B4-BE49-F238E27FC236}">
                <a16:creationId xmlns:a16="http://schemas.microsoft.com/office/drawing/2014/main" id="{BC6ECD3F-14C7-4C82-93B9-886CFE79D205}"/>
              </a:ext>
            </a:extLst>
          </p:cNvPr>
          <p:cNvSpPr txBox="1"/>
          <p:nvPr userDrawn="1"/>
        </p:nvSpPr>
        <p:spPr>
          <a:xfrm rot="16200000">
            <a:off x="11386712"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Tree>
    <p:extLst>
      <p:ext uri="{BB962C8B-B14F-4D97-AF65-F5344CB8AC3E}">
        <p14:creationId xmlns:p14="http://schemas.microsoft.com/office/powerpoint/2010/main" val="3813737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_4_Zeile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4" name="Textplatzhalter 2">
            <a:extLst>
              <a:ext uri="{FF2B5EF4-FFF2-40B4-BE49-F238E27FC236}">
                <a16:creationId xmlns:a16="http://schemas.microsoft.com/office/drawing/2014/main" id="{6A2FDF4F-D344-41DC-86E9-938237D56B88}"/>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35" name="Rechteck 34">
            <a:extLst>
              <a:ext uri="{FF2B5EF4-FFF2-40B4-BE49-F238E27FC236}">
                <a16:creationId xmlns:a16="http://schemas.microsoft.com/office/drawing/2014/main" id="{7C7508DB-B270-436A-B7BC-6A8F78D2ECB3}"/>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6" name="Ellipse 35">
            <a:extLst>
              <a:ext uri="{FF2B5EF4-FFF2-40B4-BE49-F238E27FC236}">
                <a16:creationId xmlns:a16="http://schemas.microsoft.com/office/drawing/2014/main" id="{F977A7A4-014B-4990-9552-BAF73D8B461F}"/>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7" name="Rechteck 36">
            <a:extLst>
              <a:ext uri="{FF2B5EF4-FFF2-40B4-BE49-F238E27FC236}">
                <a16:creationId xmlns:a16="http://schemas.microsoft.com/office/drawing/2014/main" id="{8DA4CD2B-A63A-4643-A3BE-41D6C1C11DFC}"/>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8" name="Ellipse 37">
            <a:extLst>
              <a:ext uri="{FF2B5EF4-FFF2-40B4-BE49-F238E27FC236}">
                <a16:creationId xmlns:a16="http://schemas.microsoft.com/office/drawing/2014/main" id="{0374E314-9252-4FF8-B899-E98FFE377FF5}"/>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9" name="Rechteck 38">
            <a:extLst>
              <a:ext uri="{FF2B5EF4-FFF2-40B4-BE49-F238E27FC236}">
                <a16:creationId xmlns:a16="http://schemas.microsoft.com/office/drawing/2014/main" id="{AF65D387-9918-4C6B-9A64-28B3A9DA866C}"/>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0" name="Ellipse 39">
            <a:extLst>
              <a:ext uri="{FF2B5EF4-FFF2-40B4-BE49-F238E27FC236}">
                <a16:creationId xmlns:a16="http://schemas.microsoft.com/office/drawing/2014/main" id="{D71F9107-C454-487A-B84E-06C7C2552A3A}"/>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1" name="Rechteck 40">
            <a:extLst>
              <a:ext uri="{FF2B5EF4-FFF2-40B4-BE49-F238E27FC236}">
                <a16:creationId xmlns:a16="http://schemas.microsoft.com/office/drawing/2014/main" id="{45A66735-BCCA-4224-B03E-954BD184FA68}"/>
              </a:ext>
            </a:extLst>
          </p:cNvPr>
          <p:cNvSpPr/>
          <p:nvPr userDrawn="1"/>
        </p:nvSpPr>
        <p:spPr>
          <a:xfrm>
            <a:off x="2454680" y="4651048"/>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2" name="Ellipse 41">
            <a:extLst>
              <a:ext uri="{FF2B5EF4-FFF2-40B4-BE49-F238E27FC236}">
                <a16:creationId xmlns:a16="http://schemas.microsoft.com/office/drawing/2014/main" id="{CF3A961E-DEF3-4591-A83D-814378BD1EB7}"/>
              </a:ext>
            </a:extLst>
          </p:cNvPr>
          <p:cNvSpPr/>
          <p:nvPr userDrawn="1"/>
        </p:nvSpPr>
        <p:spPr>
          <a:xfrm>
            <a:off x="9387998" y="4651048"/>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Ellipse 44">
            <a:extLst>
              <a:ext uri="{FF2B5EF4-FFF2-40B4-BE49-F238E27FC236}">
                <a16:creationId xmlns:a16="http://schemas.microsoft.com/office/drawing/2014/main" id="{4BEE341A-5189-4CB6-972D-6425951A4124}"/>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6" name="Ellipse 45">
            <a:extLst>
              <a:ext uri="{FF2B5EF4-FFF2-40B4-BE49-F238E27FC236}">
                <a16:creationId xmlns:a16="http://schemas.microsoft.com/office/drawing/2014/main" id="{54E43C94-53CA-466A-879F-72E5AD4CDA3E}"/>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7" name="Ellipse 46">
            <a:extLst>
              <a:ext uri="{FF2B5EF4-FFF2-40B4-BE49-F238E27FC236}">
                <a16:creationId xmlns:a16="http://schemas.microsoft.com/office/drawing/2014/main" id="{559711B0-EDFA-41A2-A5E1-4516F3FEF76C}"/>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8" name="Ellipse 47">
            <a:extLst>
              <a:ext uri="{FF2B5EF4-FFF2-40B4-BE49-F238E27FC236}">
                <a16:creationId xmlns:a16="http://schemas.microsoft.com/office/drawing/2014/main" id="{B52F5702-387A-4C29-96FC-527255A24633}"/>
              </a:ext>
            </a:extLst>
          </p:cNvPr>
          <p:cNvSpPr/>
          <p:nvPr userDrawn="1"/>
        </p:nvSpPr>
        <p:spPr>
          <a:xfrm>
            <a:off x="2105359" y="4650925"/>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62562501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1673" y="176306"/>
                          <a:pt x="144370" y="26803"/>
                          <a:pt x="349322" y="0"/>
                        </a:cubicBezTo>
                        <a:cubicBezTo>
                          <a:pt x="554173" y="14653"/>
                          <a:pt x="723273" y="176032"/>
                          <a:pt x="698644" y="349322"/>
                        </a:cubicBezTo>
                        <a:cubicBezTo>
                          <a:pt x="710158" y="510450"/>
                          <a:pt x="539896" y="721626"/>
                          <a:pt x="349322" y="698644"/>
                        </a:cubicBezTo>
                        <a:cubicBezTo>
                          <a:pt x="118665" y="697719"/>
                          <a:pt x="-3979" y="539913"/>
                          <a:pt x="0" y="349322"/>
                        </a:cubicBezTo>
                        <a:close/>
                      </a:path>
                      <a:path w="698643" h="698643" stroke="0" extrusionOk="0">
                        <a:moveTo>
                          <a:pt x="0" y="349322"/>
                        </a:moveTo>
                        <a:cubicBezTo>
                          <a:pt x="7790" y="158888"/>
                          <a:pt x="174778" y="23826"/>
                          <a:pt x="349322" y="0"/>
                        </a:cubicBezTo>
                        <a:cubicBezTo>
                          <a:pt x="533053" y="8686"/>
                          <a:pt x="704213" y="153572"/>
                          <a:pt x="698644" y="349322"/>
                        </a:cubicBezTo>
                        <a:cubicBezTo>
                          <a:pt x="675209" y="500728"/>
                          <a:pt x="527563" y="712707"/>
                          <a:pt x="349322" y="698644"/>
                        </a:cubicBezTo>
                        <a:cubicBezTo>
                          <a:pt x="154389" y="663698"/>
                          <a:pt x="26561" y="559305"/>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0" name="Textplatzhalter 44">
            <a:extLst>
              <a:ext uri="{FF2B5EF4-FFF2-40B4-BE49-F238E27FC236}">
                <a16:creationId xmlns:a16="http://schemas.microsoft.com/office/drawing/2014/main" id="{0937A27A-5C29-46C0-9D91-FA2B4348E402}"/>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56" name="Textplatzhalter 44">
            <a:extLst>
              <a:ext uri="{FF2B5EF4-FFF2-40B4-BE49-F238E27FC236}">
                <a16:creationId xmlns:a16="http://schemas.microsoft.com/office/drawing/2014/main" id="{B8D3D6D6-AEF2-454A-BFDF-14A840C80C97}"/>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57" name="Textplatzhalter 44">
            <a:extLst>
              <a:ext uri="{FF2B5EF4-FFF2-40B4-BE49-F238E27FC236}">
                <a16:creationId xmlns:a16="http://schemas.microsoft.com/office/drawing/2014/main" id="{187CAE0B-5386-4D64-8CA9-8134971F9B73}"/>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59" name="Textplatzhalter 44">
            <a:extLst>
              <a:ext uri="{FF2B5EF4-FFF2-40B4-BE49-F238E27FC236}">
                <a16:creationId xmlns:a16="http://schemas.microsoft.com/office/drawing/2014/main" id="{1551C004-BD5A-405E-91C6-7E2C76B35CC3}"/>
              </a:ext>
            </a:extLst>
          </p:cNvPr>
          <p:cNvSpPr>
            <a:spLocks noGrp="1"/>
          </p:cNvSpPr>
          <p:nvPr>
            <p:ph type="body" sz="quarter" idx="13" hasCustomPrompt="1"/>
          </p:nvPr>
        </p:nvSpPr>
        <p:spPr>
          <a:xfrm>
            <a:off x="2175596" y="4800252"/>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60" name="Textplatzhalter 51">
            <a:extLst>
              <a:ext uri="{FF2B5EF4-FFF2-40B4-BE49-F238E27FC236}">
                <a16:creationId xmlns:a16="http://schemas.microsoft.com/office/drawing/2014/main" id="{D7B639D9-EDC0-4A21-BF7B-D0FEE8EE9C1F}"/>
              </a:ext>
            </a:extLst>
          </p:cNvPr>
          <p:cNvSpPr>
            <a:spLocks noGrp="1"/>
          </p:cNvSpPr>
          <p:nvPr>
            <p:ph type="body" sz="quarter" idx="15" hasCustomPrompt="1"/>
          </p:nvPr>
        </p:nvSpPr>
        <p:spPr>
          <a:xfrm>
            <a:off x="3009155" y="1922475"/>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61" name="Textplatzhalter 53">
            <a:extLst>
              <a:ext uri="{FF2B5EF4-FFF2-40B4-BE49-F238E27FC236}">
                <a16:creationId xmlns:a16="http://schemas.microsoft.com/office/drawing/2014/main" id="{ECFA3EF2-C714-43DE-8B95-2ED9E026321C}"/>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62" name="Textplatzhalter 51">
            <a:extLst>
              <a:ext uri="{FF2B5EF4-FFF2-40B4-BE49-F238E27FC236}">
                <a16:creationId xmlns:a16="http://schemas.microsoft.com/office/drawing/2014/main" id="{183E47EC-65AF-4B6F-9424-25FF123FE35B}"/>
              </a:ext>
            </a:extLst>
          </p:cNvPr>
          <p:cNvSpPr>
            <a:spLocks noGrp="1"/>
          </p:cNvSpPr>
          <p:nvPr>
            <p:ph type="body" sz="quarter" idx="17" hasCustomPrompt="1"/>
          </p:nvPr>
        </p:nvSpPr>
        <p:spPr>
          <a:xfrm>
            <a:off x="3009155" y="2882666"/>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3" name="Textplatzhalter 53">
            <a:extLst>
              <a:ext uri="{FF2B5EF4-FFF2-40B4-BE49-F238E27FC236}">
                <a16:creationId xmlns:a16="http://schemas.microsoft.com/office/drawing/2014/main" id="{8E3A56B7-FF13-4CBE-9B14-BB6417FA5CB3}"/>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64" name="Textplatzhalter 51">
            <a:extLst>
              <a:ext uri="{FF2B5EF4-FFF2-40B4-BE49-F238E27FC236}">
                <a16:creationId xmlns:a16="http://schemas.microsoft.com/office/drawing/2014/main" id="{9CF92946-7B49-4B8C-8C89-23F71D946D0A}"/>
              </a:ext>
            </a:extLst>
          </p:cNvPr>
          <p:cNvSpPr>
            <a:spLocks noGrp="1"/>
          </p:cNvSpPr>
          <p:nvPr>
            <p:ph type="body" sz="quarter" idx="19" hasCustomPrompt="1"/>
          </p:nvPr>
        </p:nvSpPr>
        <p:spPr>
          <a:xfrm>
            <a:off x="3009155" y="3845467"/>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5" name="Textplatzhalter 53">
            <a:extLst>
              <a:ext uri="{FF2B5EF4-FFF2-40B4-BE49-F238E27FC236}">
                <a16:creationId xmlns:a16="http://schemas.microsoft.com/office/drawing/2014/main" id="{D1544D15-764B-4824-9DC2-5548A3863134}"/>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66" name="Textplatzhalter 51">
            <a:extLst>
              <a:ext uri="{FF2B5EF4-FFF2-40B4-BE49-F238E27FC236}">
                <a16:creationId xmlns:a16="http://schemas.microsoft.com/office/drawing/2014/main" id="{715C38A9-9B21-4496-A04A-FAF2049C2984}"/>
              </a:ext>
            </a:extLst>
          </p:cNvPr>
          <p:cNvSpPr>
            <a:spLocks noGrp="1"/>
          </p:cNvSpPr>
          <p:nvPr>
            <p:ph type="body" sz="quarter" idx="21" hasCustomPrompt="1"/>
          </p:nvPr>
        </p:nvSpPr>
        <p:spPr>
          <a:xfrm>
            <a:off x="2998190" y="4800252"/>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7" name="Textplatzhalter 53">
            <a:extLst>
              <a:ext uri="{FF2B5EF4-FFF2-40B4-BE49-F238E27FC236}">
                <a16:creationId xmlns:a16="http://schemas.microsoft.com/office/drawing/2014/main" id="{8AA09D81-ADE5-4B7D-AE49-98EA3A8C8B91}"/>
              </a:ext>
            </a:extLst>
          </p:cNvPr>
          <p:cNvSpPr>
            <a:spLocks noGrp="1"/>
          </p:cNvSpPr>
          <p:nvPr>
            <p:ph type="body" sz="quarter" idx="22" hasCustomPrompt="1"/>
          </p:nvPr>
        </p:nvSpPr>
        <p:spPr>
          <a:xfrm>
            <a:off x="9013286" y="4854604"/>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30" name="Textfeld 29">
            <a:extLst>
              <a:ext uri="{FF2B5EF4-FFF2-40B4-BE49-F238E27FC236}">
                <a16:creationId xmlns:a16="http://schemas.microsoft.com/office/drawing/2014/main" id="{9397DFF6-97B8-4E43-B74D-EDB92130EC50}"/>
              </a:ext>
            </a:extLst>
          </p:cNvPr>
          <p:cNvSpPr txBox="1"/>
          <p:nvPr userDrawn="1"/>
        </p:nvSpPr>
        <p:spPr>
          <a:xfrm rot="16200000">
            <a:off x="11386712"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31" name="Bildplatzhalter 14">
            <a:extLst>
              <a:ext uri="{FF2B5EF4-FFF2-40B4-BE49-F238E27FC236}">
                <a16:creationId xmlns:a16="http://schemas.microsoft.com/office/drawing/2014/main" id="{595862EC-5CD2-4F39-A73E-8D4E796915D3}"/>
              </a:ext>
            </a:extLst>
          </p:cNvPr>
          <p:cNvSpPr>
            <a:spLocks noGrp="1"/>
          </p:cNvSpPr>
          <p:nvPr>
            <p:ph type="pic" sz="quarter" idx="23"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960381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_3_Zeile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0" name="Textplatzhalter 2">
            <a:extLst>
              <a:ext uri="{FF2B5EF4-FFF2-40B4-BE49-F238E27FC236}">
                <a16:creationId xmlns:a16="http://schemas.microsoft.com/office/drawing/2014/main" id="{0ED05099-37A7-4967-9A2E-7223610694DE}"/>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55" name="Rechteck 54">
            <a:extLst>
              <a:ext uri="{FF2B5EF4-FFF2-40B4-BE49-F238E27FC236}">
                <a16:creationId xmlns:a16="http://schemas.microsoft.com/office/drawing/2014/main" id="{132FE224-0555-4C97-8FEE-8BC14437157A}"/>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6" name="Ellipse 55">
            <a:extLst>
              <a:ext uri="{FF2B5EF4-FFF2-40B4-BE49-F238E27FC236}">
                <a16:creationId xmlns:a16="http://schemas.microsoft.com/office/drawing/2014/main" id="{CA76FC62-7FD8-4FDD-8C30-19373D499724}"/>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7" name="Rechteck 56">
            <a:extLst>
              <a:ext uri="{FF2B5EF4-FFF2-40B4-BE49-F238E27FC236}">
                <a16:creationId xmlns:a16="http://schemas.microsoft.com/office/drawing/2014/main" id="{8EF87C02-CDF1-423F-BA6F-B8D8AED15DF5}"/>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9" name="Ellipse 58">
            <a:extLst>
              <a:ext uri="{FF2B5EF4-FFF2-40B4-BE49-F238E27FC236}">
                <a16:creationId xmlns:a16="http://schemas.microsoft.com/office/drawing/2014/main" id="{B75E8317-1D48-48DF-B6DF-3B92B37E87EF}"/>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0" name="Rechteck 59">
            <a:extLst>
              <a:ext uri="{FF2B5EF4-FFF2-40B4-BE49-F238E27FC236}">
                <a16:creationId xmlns:a16="http://schemas.microsoft.com/office/drawing/2014/main" id="{797B2709-1A7C-47E0-8D84-E3A656CE2BF2}"/>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1" name="Ellipse 60">
            <a:extLst>
              <a:ext uri="{FF2B5EF4-FFF2-40B4-BE49-F238E27FC236}">
                <a16:creationId xmlns:a16="http://schemas.microsoft.com/office/drawing/2014/main" id="{86467F96-EDD6-4B08-8578-3BE53FF93A49}"/>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2" name="Ellipse 61">
            <a:extLst>
              <a:ext uri="{FF2B5EF4-FFF2-40B4-BE49-F238E27FC236}">
                <a16:creationId xmlns:a16="http://schemas.microsoft.com/office/drawing/2014/main" id="{E41C6BF9-53FB-419B-A6DC-4562C5BADFEC}"/>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3" name="Ellipse 62">
            <a:extLst>
              <a:ext uri="{FF2B5EF4-FFF2-40B4-BE49-F238E27FC236}">
                <a16:creationId xmlns:a16="http://schemas.microsoft.com/office/drawing/2014/main" id="{3F0CAB9B-787E-4863-8E8E-DE75327BB70A}"/>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4" name="Ellipse 63">
            <a:extLst>
              <a:ext uri="{FF2B5EF4-FFF2-40B4-BE49-F238E27FC236}">
                <a16:creationId xmlns:a16="http://schemas.microsoft.com/office/drawing/2014/main" id="{96EED348-207F-4222-A736-9335BFDA7842}"/>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5" name="Textplatzhalter 44">
            <a:extLst>
              <a:ext uri="{FF2B5EF4-FFF2-40B4-BE49-F238E27FC236}">
                <a16:creationId xmlns:a16="http://schemas.microsoft.com/office/drawing/2014/main" id="{DF181DBC-A47E-4CD2-AA2E-5A3626352FE6}"/>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66" name="Textplatzhalter 44">
            <a:extLst>
              <a:ext uri="{FF2B5EF4-FFF2-40B4-BE49-F238E27FC236}">
                <a16:creationId xmlns:a16="http://schemas.microsoft.com/office/drawing/2014/main" id="{78702206-47BB-421E-940B-34DCF3382109}"/>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67" name="Textplatzhalter 44">
            <a:extLst>
              <a:ext uri="{FF2B5EF4-FFF2-40B4-BE49-F238E27FC236}">
                <a16:creationId xmlns:a16="http://schemas.microsoft.com/office/drawing/2014/main" id="{F8F2A78D-3AAE-439E-8365-24B7EAD0C458}"/>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68" name="Textplatzhalter 51">
            <a:extLst>
              <a:ext uri="{FF2B5EF4-FFF2-40B4-BE49-F238E27FC236}">
                <a16:creationId xmlns:a16="http://schemas.microsoft.com/office/drawing/2014/main" id="{70A6BA52-1A9F-4E6C-9B39-39E0982C226E}"/>
              </a:ext>
            </a:extLst>
          </p:cNvPr>
          <p:cNvSpPr>
            <a:spLocks noGrp="1"/>
          </p:cNvSpPr>
          <p:nvPr>
            <p:ph type="body" sz="quarter" idx="15" hasCustomPrompt="1"/>
          </p:nvPr>
        </p:nvSpPr>
        <p:spPr>
          <a:xfrm>
            <a:off x="3009155" y="1922475"/>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69" name="Textplatzhalter 53">
            <a:extLst>
              <a:ext uri="{FF2B5EF4-FFF2-40B4-BE49-F238E27FC236}">
                <a16:creationId xmlns:a16="http://schemas.microsoft.com/office/drawing/2014/main" id="{5CB6D2C0-C455-44B3-A7F6-A957FA1C7E6C}"/>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70" name="Textplatzhalter 51">
            <a:extLst>
              <a:ext uri="{FF2B5EF4-FFF2-40B4-BE49-F238E27FC236}">
                <a16:creationId xmlns:a16="http://schemas.microsoft.com/office/drawing/2014/main" id="{0B05EC55-1986-48C6-A121-58CA6FB280D1}"/>
              </a:ext>
            </a:extLst>
          </p:cNvPr>
          <p:cNvSpPr>
            <a:spLocks noGrp="1"/>
          </p:cNvSpPr>
          <p:nvPr>
            <p:ph type="body" sz="quarter" idx="17" hasCustomPrompt="1"/>
          </p:nvPr>
        </p:nvSpPr>
        <p:spPr>
          <a:xfrm>
            <a:off x="3009155" y="2882666"/>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71" name="Textplatzhalter 53">
            <a:extLst>
              <a:ext uri="{FF2B5EF4-FFF2-40B4-BE49-F238E27FC236}">
                <a16:creationId xmlns:a16="http://schemas.microsoft.com/office/drawing/2014/main" id="{AAADAF22-947E-441D-9A3C-A6AAB4601321}"/>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72" name="Textplatzhalter 51">
            <a:extLst>
              <a:ext uri="{FF2B5EF4-FFF2-40B4-BE49-F238E27FC236}">
                <a16:creationId xmlns:a16="http://schemas.microsoft.com/office/drawing/2014/main" id="{17E446B6-DCC9-458A-9063-644C96B766E9}"/>
              </a:ext>
            </a:extLst>
          </p:cNvPr>
          <p:cNvSpPr>
            <a:spLocks noGrp="1"/>
          </p:cNvSpPr>
          <p:nvPr>
            <p:ph type="body" sz="quarter" idx="19" hasCustomPrompt="1"/>
          </p:nvPr>
        </p:nvSpPr>
        <p:spPr>
          <a:xfrm>
            <a:off x="3009155" y="3845467"/>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73" name="Textplatzhalter 53">
            <a:extLst>
              <a:ext uri="{FF2B5EF4-FFF2-40B4-BE49-F238E27FC236}">
                <a16:creationId xmlns:a16="http://schemas.microsoft.com/office/drawing/2014/main" id="{9D1BDB99-2F7B-4AFD-B942-8909E4456F80}"/>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24" name="Textfeld 23">
            <a:extLst>
              <a:ext uri="{FF2B5EF4-FFF2-40B4-BE49-F238E27FC236}">
                <a16:creationId xmlns:a16="http://schemas.microsoft.com/office/drawing/2014/main" id="{29E0866B-0A31-4688-BE1D-8865D5E1CB70}"/>
              </a:ext>
            </a:extLst>
          </p:cNvPr>
          <p:cNvSpPr txBox="1"/>
          <p:nvPr userDrawn="1"/>
        </p:nvSpPr>
        <p:spPr>
          <a:xfrm rot="16200000">
            <a:off x="11386712"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5" name="Bildplatzhalter 14">
            <a:extLst>
              <a:ext uri="{FF2B5EF4-FFF2-40B4-BE49-F238E27FC236}">
                <a16:creationId xmlns:a16="http://schemas.microsoft.com/office/drawing/2014/main" id="{BDDB630B-F4D4-43B8-9FD9-B209A2690F92}"/>
              </a:ext>
            </a:extLst>
          </p:cNvPr>
          <p:cNvSpPr>
            <a:spLocks noGrp="1"/>
          </p:cNvSpPr>
          <p:nvPr>
            <p:ph type="pic" sz="quarter" idx="21"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146891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_2_Zeile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20" name="Textplatzhalter 2">
            <a:extLst>
              <a:ext uri="{FF2B5EF4-FFF2-40B4-BE49-F238E27FC236}">
                <a16:creationId xmlns:a16="http://schemas.microsoft.com/office/drawing/2014/main" id="{ABBA9814-B2A5-487C-A3E0-94F9975242C3}"/>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1" name="Rechteck 20">
            <a:extLst>
              <a:ext uri="{FF2B5EF4-FFF2-40B4-BE49-F238E27FC236}">
                <a16:creationId xmlns:a16="http://schemas.microsoft.com/office/drawing/2014/main" id="{5C962070-11C5-4209-A8B4-4D758C0FE47C}"/>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17AE995-54FC-4699-85BE-1BBBEF6C2776}"/>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Rechteck 24">
            <a:extLst>
              <a:ext uri="{FF2B5EF4-FFF2-40B4-BE49-F238E27FC236}">
                <a16:creationId xmlns:a16="http://schemas.microsoft.com/office/drawing/2014/main" id="{37CF8E11-FD58-4F4F-A9E5-15ABED5179A7}"/>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6" name="Ellipse 25">
            <a:extLst>
              <a:ext uri="{FF2B5EF4-FFF2-40B4-BE49-F238E27FC236}">
                <a16:creationId xmlns:a16="http://schemas.microsoft.com/office/drawing/2014/main" id="{0EE8A968-3AAD-4B04-8627-0BFCCD2E0B5E}"/>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7" name="Ellipse 26">
            <a:extLst>
              <a:ext uri="{FF2B5EF4-FFF2-40B4-BE49-F238E27FC236}">
                <a16:creationId xmlns:a16="http://schemas.microsoft.com/office/drawing/2014/main" id="{A67BC669-23CB-4F5A-8B97-FE85B0B97E04}"/>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A8837D84-2062-4F6B-9041-FCE2DCD1F5C7}"/>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9" name="Textplatzhalter 44">
            <a:extLst>
              <a:ext uri="{FF2B5EF4-FFF2-40B4-BE49-F238E27FC236}">
                <a16:creationId xmlns:a16="http://schemas.microsoft.com/office/drawing/2014/main" id="{DAAA407A-912B-4567-9E21-7A69F7B4E054}"/>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30" name="Textplatzhalter 44">
            <a:extLst>
              <a:ext uri="{FF2B5EF4-FFF2-40B4-BE49-F238E27FC236}">
                <a16:creationId xmlns:a16="http://schemas.microsoft.com/office/drawing/2014/main" id="{FFCDF2A1-32C9-4E4F-9468-587CFEC379FA}"/>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31" name="Textplatzhalter 51">
            <a:extLst>
              <a:ext uri="{FF2B5EF4-FFF2-40B4-BE49-F238E27FC236}">
                <a16:creationId xmlns:a16="http://schemas.microsoft.com/office/drawing/2014/main" id="{D6E00465-D859-41A4-9D00-47C088D2CDD7}"/>
              </a:ext>
            </a:extLst>
          </p:cNvPr>
          <p:cNvSpPr>
            <a:spLocks noGrp="1"/>
          </p:cNvSpPr>
          <p:nvPr>
            <p:ph type="body" sz="quarter" idx="15" hasCustomPrompt="1"/>
          </p:nvPr>
        </p:nvSpPr>
        <p:spPr>
          <a:xfrm>
            <a:off x="3009155" y="1922475"/>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32" name="Textplatzhalter 53">
            <a:extLst>
              <a:ext uri="{FF2B5EF4-FFF2-40B4-BE49-F238E27FC236}">
                <a16:creationId xmlns:a16="http://schemas.microsoft.com/office/drawing/2014/main" id="{4D023701-D0D2-4292-9021-87B723EF215D}"/>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33" name="Textplatzhalter 51">
            <a:extLst>
              <a:ext uri="{FF2B5EF4-FFF2-40B4-BE49-F238E27FC236}">
                <a16:creationId xmlns:a16="http://schemas.microsoft.com/office/drawing/2014/main" id="{F0E2F4F7-F92F-437C-A2BC-CE8461120682}"/>
              </a:ext>
            </a:extLst>
          </p:cNvPr>
          <p:cNvSpPr>
            <a:spLocks noGrp="1"/>
          </p:cNvSpPr>
          <p:nvPr>
            <p:ph type="body" sz="quarter" idx="17" hasCustomPrompt="1"/>
          </p:nvPr>
        </p:nvSpPr>
        <p:spPr>
          <a:xfrm>
            <a:off x="3009155" y="2882666"/>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34" name="Textplatzhalter 53">
            <a:extLst>
              <a:ext uri="{FF2B5EF4-FFF2-40B4-BE49-F238E27FC236}">
                <a16:creationId xmlns:a16="http://schemas.microsoft.com/office/drawing/2014/main" id="{CE55FF0B-0B78-4FB0-AB62-6A964EFFE785}"/>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18" name="Textfeld 17">
            <a:extLst>
              <a:ext uri="{FF2B5EF4-FFF2-40B4-BE49-F238E27FC236}">
                <a16:creationId xmlns:a16="http://schemas.microsoft.com/office/drawing/2014/main" id="{41AE7CDA-0C0B-4EA5-A025-163410931990}"/>
              </a:ext>
            </a:extLst>
          </p:cNvPr>
          <p:cNvSpPr txBox="1"/>
          <p:nvPr userDrawn="1"/>
        </p:nvSpPr>
        <p:spPr>
          <a:xfrm rot="16200000">
            <a:off x="11386712"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9" name="Bildplatzhalter 14">
            <a:extLst>
              <a:ext uri="{FF2B5EF4-FFF2-40B4-BE49-F238E27FC236}">
                <a16:creationId xmlns:a16="http://schemas.microsoft.com/office/drawing/2014/main" id="{E4A0754B-E8E8-4E74-8B64-1DCD2BCB53B2}"/>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110564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schlusschart (einstimmig) ">
    <p:spTree>
      <p:nvGrpSpPr>
        <p:cNvPr id="1" name=""/>
        <p:cNvGrpSpPr/>
        <p:nvPr/>
      </p:nvGrpSpPr>
      <p:grpSpPr>
        <a:xfrm>
          <a:off x="0" y="0"/>
          <a:ext cx="0" cy="0"/>
          <a:chOff x="0" y="0"/>
          <a:chExt cx="0" cy="0"/>
        </a:xfrm>
      </p:grpSpPr>
      <p:graphicFrame>
        <p:nvGraphicFramePr>
          <p:cNvPr id="15" name="Diagramm 14">
            <a:extLst>
              <a:ext uri="{FF2B5EF4-FFF2-40B4-BE49-F238E27FC236}">
                <a16:creationId xmlns:a16="http://schemas.microsoft.com/office/drawing/2014/main" id="{48A14E7F-0D4A-48FE-B157-4E18CD6400F1}"/>
              </a:ext>
            </a:extLst>
          </p:cNvPr>
          <p:cNvGraphicFramePr/>
          <p:nvPr userDrawn="1">
            <p:extLst>
              <p:ext uri="{D42A27DB-BD31-4B8C-83A1-F6EECF244321}">
                <p14:modId xmlns:p14="http://schemas.microsoft.com/office/powerpoint/2010/main" val="3991916682"/>
              </p:ext>
            </p:extLst>
          </p:nvPr>
        </p:nvGraphicFramePr>
        <p:xfrm>
          <a:off x="10134703" y="1896988"/>
          <a:ext cx="2354625" cy="1569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6" name="Diagramm 35">
            <a:extLst>
              <a:ext uri="{FF2B5EF4-FFF2-40B4-BE49-F238E27FC236}">
                <a16:creationId xmlns:a16="http://schemas.microsoft.com/office/drawing/2014/main" id="{F77C76A8-D967-4F8E-85BC-46EAF3ECC905}"/>
              </a:ext>
            </a:extLst>
          </p:cNvPr>
          <p:cNvGraphicFramePr/>
          <p:nvPr userDrawn="1">
            <p:extLst>
              <p:ext uri="{D42A27DB-BD31-4B8C-83A1-F6EECF244321}">
                <p14:modId xmlns:p14="http://schemas.microsoft.com/office/powerpoint/2010/main" val="3344324245"/>
              </p:ext>
            </p:extLst>
          </p:nvPr>
        </p:nvGraphicFramePr>
        <p:xfrm>
          <a:off x="10080936" y="1962000"/>
          <a:ext cx="2354625" cy="1569750"/>
        </p:xfrm>
        <a:graphic>
          <a:graphicData uri="http://schemas.openxmlformats.org/drawingml/2006/chart">
            <c:chart xmlns:c="http://schemas.openxmlformats.org/drawingml/2006/chart" xmlns:r="http://schemas.openxmlformats.org/officeDocument/2006/relationships" r:id="rId3"/>
          </a:graphicData>
        </a:graphic>
      </p:graphicFrame>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4"/>
          <a:srcRect b="15329"/>
          <a:stretch/>
        </p:blipFill>
        <p:spPr>
          <a:xfrm>
            <a:off x="10568506" y="5584114"/>
            <a:ext cx="1509194" cy="1273886"/>
          </a:xfrm>
          <a:prstGeom prst="rect">
            <a:avLst/>
          </a:prstGeom>
        </p:spPr>
      </p:pic>
      <p:sp>
        <p:nvSpPr>
          <p:cNvPr id="14" name="Rechteck 13">
            <a:extLst>
              <a:ext uri="{FF2B5EF4-FFF2-40B4-BE49-F238E27FC236}">
                <a16:creationId xmlns:a16="http://schemas.microsoft.com/office/drawing/2014/main" id="{3F0A4B2D-E628-4219-8C3B-1D9F0A258D96}"/>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Ellipse 17">
            <a:extLst>
              <a:ext uri="{FF2B5EF4-FFF2-40B4-BE49-F238E27FC236}">
                <a16:creationId xmlns:a16="http://schemas.microsoft.com/office/drawing/2014/main" id="{2024D52E-4961-4FC3-8302-1CF45C628C64}"/>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CF4AAB6B-97E9-4FC3-8473-EBCCB70F918B}"/>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4" name="Ellipse 23">
            <a:extLst>
              <a:ext uri="{FF2B5EF4-FFF2-40B4-BE49-F238E27FC236}">
                <a16:creationId xmlns:a16="http://schemas.microsoft.com/office/drawing/2014/main" id="{58F6F5CA-A954-4246-95C9-0C515D1FFF4D}"/>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Rechteck 24">
            <a:extLst>
              <a:ext uri="{FF2B5EF4-FFF2-40B4-BE49-F238E27FC236}">
                <a16:creationId xmlns:a16="http://schemas.microsoft.com/office/drawing/2014/main" id="{3E86BEDF-20B0-4ADA-88FF-A3A5E4525B54}"/>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58D6B246-09EF-4710-B54F-3F476B403354}"/>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0" name="Textplatzhalter 26">
            <a:extLst>
              <a:ext uri="{FF2B5EF4-FFF2-40B4-BE49-F238E27FC236}">
                <a16:creationId xmlns:a16="http://schemas.microsoft.com/office/drawing/2014/main" id="{38576886-B79B-4077-95C3-E8A88BF73797}"/>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33" name="Textplatzhalter 28">
            <a:extLst>
              <a:ext uri="{FF2B5EF4-FFF2-40B4-BE49-F238E27FC236}">
                <a16:creationId xmlns:a16="http://schemas.microsoft.com/office/drawing/2014/main" id="{94027EB3-8C6E-4D09-92C2-E4590EE2ED43}"/>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34" name="Textplatzhalter 30">
            <a:extLst>
              <a:ext uri="{FF2B5EF4-FFF2-40B4-BE49-F238E27FC236}">
                <a16:creationId xmlns:a16="http://schemas.microsoft.com/office/drawing/2014/main" id="{92C5EE07-84D0-4951-9F2E-AFF0F4E4F6BE}"/>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sp>
        <p:nvSpPr>
          <p:cNvPr id="17" name="Textfeld 16">
            <a:extLst>
              <a:ext uri="{FF2B5EF4-FFF2-40B4-BE49-F238E27FC236}">
                <a16:creationId xmlns:a16="http://schemas.microsoft.com/office/drawing/2014/main" id="{D7E3ADFF-EF1D-46DB-B6E6-A121F8432F9B}"/>
              </a:ext>
            </a:extLst>
          </p:cNvPr>
          <p:cNvSpPr txBox="1"/>
          <p:nvPr userDrawn="1"/>
        </p:nvSpPr>
        <p:spPr>
          <a:xfrm rot="16200000">
            <a:off x="11386712"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6" name="Bildplatzhalter 14">
            <a:extLst>
              <a:ext uri="{FF2B5EF4-FFF2-40B4-BE49-F238E27FC236}">
                <a16:creationId xmlns:a16="http://schemas.microsoft.com/office/drawing/2014/main" id="{B78D3C24-F28B-4183-8C5E-4239FB702724}"/>
              </a:ext>
            </a:extLst>
          </p:cNvPr>
          <p:cNvSpPr>
            <a:spLocks noGrp="1"/>
          </p:cNvSpPr>
          <p:nvPr>
            <p:ph type="pic" sz="quarter" idx="13"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792694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schlusschart (hälfte) ">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graphicFrame>
        <p:nvGraphicFramePr>
          <p:cNvPr id="15" name="Diagramm 14">
            <a:extLst>
              <a:ext uri="{FF2B5EF4-FFF2-40B4-BE49-F238E27FC236}">
                <a16:creationId xmlns:a16="http://schemas.microsoft.com/office/drawing/2014/main" id="{AB93421F-3550-492C-AF16-9097F4CF0140}"/>
              </a:ext>
            </a:extLst>
          </p:cNvPr>
          <p:cNvGraphicFramePr/>
          <p:nvPr userDrawn="1">
            <p:extLst>
              <p:ext uri="{D42A27DB-BD31-4B8C-83A1-F6EECF244321}">
                <p14:modId xmlns:p14="http://schemas.microsoft.com/office/powerpoint/2010/main" val="1112512845"/>
              </p:ext>
            </p:extLst>
          </p:nvPr>
        </p:nvGraphicFramePr>
        <p:xfrm>
          <a:off x="10145790" y="1963728"/>
          <a:ext cx="2354625" cy="156975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hteck 15">
            <a:extLst>
              <a:ext uri="{FF2B5EF4-FFF2-40B4-BE49-F238E27FC236}">
                <a16:creationId xmlns:a16="http://schemas.microsoft.com/office/drawing/2014/main" id="{E7F30F3C-8E0C-4790-AE3F-DD6E3944D8B9}"/>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Ellipse 16">
            <a:extLst>
              <a:ext uri="{FF2B5EF4-FFF2-40B4-BE49-F238E27FC236}">
                <a16:creationId xmlns:a16="http://schemas.microsoft.com/office/drawing/2014/main" id="{90847861-02FA-4B15-BEB8-48211E9A00B6}"/>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Rechteck 18">
            <a:extLst>
              <a:ext uri="{FF2B5EF4-FFF2-40B4-BE49-F238E27FC236}">
                <a16:creationId xmlns:a16="http://schemas.microsoft.com/office/drawing/2014/main" id="{1E35F770-4D85-4D15-9011-E6DEA3F75700}"/>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Ellipse 19">
            <a:extLst>
              <a:ext uri="{FF2B5EF4-FFF2-40B4-BE49-F238E27FC236}">
                <a16:creationId xmlns:a16="http://schemas.microsoft.com/office/drawing/2014/main" id="{5D2A762E-05EB-4A1C-9A6B-3A7B3079831E}"/>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C971B0A8-4A28-47AF-ABD2-ACA89A5FB337}"/>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688ADB9-1445-4351-BBFC-0ED5C44551E3}"/>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Textplatzhalter 26">
            <a:extLst>
              <a:ext uri="{FF2B5EF4-FFF2-40B4-BE49-F238E27FC236}">
                <a16:creationId xmlns:a16="http://schemas.microsoft.com/office/drawing/2014/main" id="{59D747A7-BCAA-468C-B58F-31E77A0944C5}"/>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27" name="Textplatzhalter 28">
            <a:extLst>
              <a:ext uri="{FF2B5EF4-FFF2-40B4-BE49-F238E27FC236}">
                <a16:creationId xmlns:a16="http://schemas.microsoft.com/office/drawing/2014/main" id="{BEC9A0AB-252A-4079-99B5-655E20C9369D}"/>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29" name="Textplatzhalter 30">
            <a:extLst>
              <a:ext uri="{FF2B5EF4-FFF2-40B4-BE49-F238E27FC236}">
                <a16:creationId xmlns:a16="http://schemas.microsoft.com/office/drawing/2014/main" id="{797DEC3B-20C7-4572-8637-B1AB8A030A4D}"/>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sp>
        <p:nvSpPr>
          <p:cNvPr id="18" name="Textfeld 17">
            <a:extLst>
              <a:ext uri="{FF2B5EF4-FFF2-40B4-BE49-F238E27FC236}">
                <a16:creationId xmlns:a16="http://schemas.microsoft.com/office/drawing/2014/main" id="{7EB6AD2C-D501-4B14-9E5F-33BAD46A270F}"/>
              </a:ext>
            </a:extLst>
          </p:cNvPr>
          <p:cNvSpPr txBox="1"/>
          <p:nvPr userDrawn="1"/>
        </p:nvSpPr>
        <p:spPr>
          <a:xfrm rot="16200000">
            <a:off x="11386712"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5" name="Bildplatzhalter 14">
            <a:extLst>
              <a:ext uri="{FF2B5EF4-FFF2-40B4-BE49-F238E27FC236}">
                <a16:creationId xmlns:a16="http://schemas.microsoft.com/office/drawing/2014/main" id="{7AFE168B-4ADA-4B51-8054-A4F7607E550E}"/>
              </a:ext>
            </a:extLst>
          </p:cNvPr>
          <p:cNvSpPr>
            <a:spLocks noGrp="1"/>
          </p:cNvSpPr>
          <p:nvPr>
            <p:ph type="pic" sz="quarter" idx="13"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022062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eschlusschart (drittel) ">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15" name="Rechteck 14">
            <a:extLst>
              <a:ext uri="{FF2B5EF4-FFF2-40B4-BE49-F238E27FC236}">
                <a16:creationId xmlns:a16="http://schemas.microsoft.com/office/drawing/2014/main" id="{123C9057-C52E-4D16-9CF5-411FA50BE4C2}"/>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Ellipse 15">
            <a:extLst>
              <a:ext uri="{FF2B5EF4-FFF2-40B4-BE49-F238E27FC236}">
                <a16:creationId xmlns:a16="http://schemas.microsoft.com/office/drawing/2014/main" id="{27899D30-53F3-4335-8283-3CCE6F85E001}"/>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Rechteck 16">
            <a:extLst>
              <a:ext uri="{FF2B5EF4-FFF2-40B4-BE49-F238E27FC236}">
                <a16:creationId xmlns:a16="http://schemas.microsoft.com/office/drawing/2014/main" id="{3897EF11-1742-4966-BBE1-49C708A80260}"/>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Ellipse 18">
            <a:extLst>
              <a:ext uri="{FF2B5EF4-FFF2-40B4-BE49-F238E27FC236}">
                <a16:creationId xmlns:a16="http://schemas.microsoft.com/office/drawing/2014/main" id="{F7A79515-2CCE-4F39-86C6-137B510ACA36}"/>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Rechteck 19">
            <a:extLst>
              <a:ext uri="{FF2B5EF4-FFF2-40B4-BE49-F238E27FC236}">
                <a16:creationId xmlns:a16="http://schemas.microsoft.com/office/drawing/2014/main" id="{51F4948B-B028-4240-91C8-C55A8EC528EF}"/>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5B0D426-ABE7-4924-8AF3-34CEB59242EB}"/>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Textplatzhalter 26">
            <a:extLst>
              <a:ext uri="{FF2B5EF4-FFF2-40B4-BE49-F238E27FC236}">
                <a16:creationId xmlns:a16="http://schemas.microsoft.com/office/drawing/2014/main" id="{B6C848C4-4B75-444B-B2BF-8E8A6F592D3D}"/>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27" name="Textplatzhalter 28">
            <a:extLst>
              <a:ext uri="{FF2B5EF4-FFF2-40B4-BE49-F238E27FC236}">
                <a16:creationId xmlns:a16="http://schemas.microsoft.com/office/drawing/2014/main" id="{8A7102F6-97F3-4E04-A7F5-65CCFD395B56}"/>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29" name="Textplatzhalter 30">
            <a:extLst>
              <a:ext uri="{FF2B5EF4-FFF2-40B4-BE49-F238E27FC236}">
                <a16:creationId xmlns:a16="http://schemas.microsoft.com/office/drawing/2014/main" id="{62AC7F68-E912-4529-BF91-CFAF73E7D492}"/>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graphicFrame>
        <p:nvGraphicFramePr>
          <p:cNvPr id="37" name="Diagramm 36">
            <a:extLst>
              <a:ext uri="{FF2B5EF4-FFF2-40B4-BE49-F238E27FC236}">
                <a16:creationId xmlns:a16="http://schemas.microsoft.com/office/drawing/2014/main" id="{8E35176B-6A63-4D2E-B1E8-84123CB89D41}"/>
              </a:ext>
            </a:extLst>
          </p:cNvPr>
          <p:cNvGraphicFramePr/>
          <p:nvPr userDrawn="1">
            <p:extLst>
              <p:ext uri="{D42A27DB-BD31-4B8C-83A1-F6EECF244321}">
                <p14:modId xmlns:p14="http://schemas.microsoft.com/office/powerpoint/2010/main" val="2382502251"/>
              </p:ext>
            </p:extLst>
          </p:nvPr>
        </p:nvGraphicFramePr>
        <p:xfrm>
          <a:off x="10134707" y="1960048"/>
          <a:ext cx="2354400" cy="1569750"/>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feld 20">
            <a:extLst>
              <a:ext uri="{FF2B5EF4-FFF2-40B4-BE49-F238E27FC236}">
                <a16:creationId xmlns:a16="http://schemas.microsoft.com/office/drawing/2014/main" id="{914DB47C-7F48-471F-8B1C-30D136EECECC}"/>
              </a:ext>
            </a:extLst>
          </p:cNvPr>
          <p:cNvSpPr txBox="1"/>
          <p:nvPr userDrawn="1"/>
        </p:nvSpPr>
        <p:spPr>
          <a:xfrm rot="16200000">
            <a:off x="11387969" y="5978949"/>
            <a:ext cx="1081145" cy="281407"/>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4" name="Bildplatzhalter 14">
            <a:extLst>
              <a:ext uri="{FF2B5EF4-FFF2-40B4-BE49-F238E27FC236}">
                <a16:creationId xmlns:a16="http://schemas.microsoft.com/office/drawing/2014/main" id="{5CD0DFD8-8296-4F5E-9108-7A09754F010A}"/>
              </a:ext>
            </a:extLst>
          </p:cNvPr>
          <p:cNvSpPr>
            <a:spLocks noGrp="1"/>
          </p:cNvSpPr>
          <p:nvPr>
            <p:ph type="pic" sz="quarter" idx="14"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020304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eschlusschart (viertel)">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25" name="Rechteck 24">
            <a:extLst>
              <a:ext uri="{FF2B5EF4-FFF2-40B4-BE49-F238E27FC236}">
                <a16:creationId xmlns:a16="http://schemas.microsoft.com/office/drawing/2014/main" id="{ECA82C89-E5E6-4D41-93AD-1C4693EC610A}"/>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D7B7686B-36A6-4B1C-B19E-BBD41982A568}"/>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0" name="Rechteck 29">
            <a:extLst>
              <a:ext uri="{FF2B5EF4-FFF2-40B4-BE49-F238E27FC236}">
                <a16:creationId xmlns:a16="http://schemas.microsoft.com/office/drawing/2014/main" id="{1BDC23AD-29FC-4891-A6F8-1C532A3F6481}"/>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2" name="Ellipse 31">
            <a:extLst>
              <a:ext uri="{FF2B5EF4-FFF2-40B4-BE49-F238E27FC236}">
                <a16:creationId xmlns:a16="http://schemas.microsoft.com/office/drawing/2014/main" id="{34CFDDD5-5DDF-41F4-B609-8EE38A55DDE8}"/>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3" name="Rechteck 32">
            <a:extLst>
              <a:ext uri="{FF2B5EF4-FFF2-40B4-BE49-F238E27FC236}">
                <a16:creationId xmlns:a16="http://schemas.microsoft.com/office/drawing/2014/main" id="{8250600E-BE24-4C82-A11E-165FD1C2297C}"/>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4" name="Ellipse 33">
            <a:extLst>
              <a:ext uri="{FF2B5EF4-FFF2-40B4-BE49-F238E27FC236}">
                <a16:creationId xmlns:a16="http://schemas.microsoft.com/office/drawing/2014/main" id="{88EB7D69-C013-4E01-9C11-81C7319A6A4C}"/>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5" name="Textplatzhalter 26">
            <a:extLst>
              <a:ext uri="{FF2B5EF4-FFF2-40B4-BE49-F238E27FC236}">
                <a16:creationId xmlns:a16="http://schemas.microsoft.com/office/drawing/2014/main" id="{E6E2A056-CDCA-457B-858E-21FF81F7BA0B}"/>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36" name="Textplatzhalter 28">
            <a:extLst>
              <a:ext uri="{FF2B5EF4-FFF2-40B4-BE49-F238E27FC236}">
                <a16:creationId xmlns:a16="http://schemas.microsoft.com/office/drawing/2014/main" id="{4D949455-6A79-4DF7-8E79-0ADCCEA8196D}"/>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37" name="Textplatzhalter 30">
            <a:extLst>
              <a:ext uri="{FF2B5EF4-FFF2-40B4-BE49-F238E27FC236}">
                <a16:creationId xmlns:a16="http://schemas.microsoft.com/office/drawing/2014/main" id="{51E07608-9889-48B3-A232-6ADF2843B6B8}"/>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graphicFrame>
        <p:nvGraphicFramePr>
          <p:cNvPr id="15" name="Diagramm 14">
            <a:extLst>
              <a:ext uri="{FF2B5EF4-FFF2-40B4-BE49-F238E27FC236}">
                <a16:creationId xmlns:a16="http://schemas.microsoft.com/office/drawing/2014/main" id="{3E7EC5B2-CF6F-4C88-8486-37B86AFEAB77}"/>
              </a:ext>
            </a:extLst>
          </p:cNvPr>
          <p:cNvGraphicFramePr/>
          <p:nvPr userDrawn="1">
            <p:extLst>
              <p:ext uri="{D42A27DB-BD31-4B8C-83A1-F6EECF244321}">
                <p14:modId xmlns:p14="http://schemas.microsoft.com/office/powerpoint/2010/main" val="3344324245"/>
              </p:ext>
            </p:extLst>
          </p:nvPr>
        </p:nvGraphicFramePr>
        <p:xfrm>
          <a:off x="10080936" y="1962000"/>
          <a:ext cx="2354625" cy="156975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feld 15">
            <a:extLst>
              <a:ext uri="{FF2B5EF4-FFF2-40B4-BE49-F238E27FC236}">
                <a16:creationId xmlns:a16="http://schemas.microsoft.com/office/drawing/2014/main" id="{AFE77D2D-D72C-441F-95C7-317482D25F92}"/>
              </a:ext>
            </a:extLst>
          </p:cNvPr>
          <p:cNvSpPr txBox="1"/>
          <p:nvPr userDrawn="1"/>
        </p:nvSpPr>
        <p:spPr>
          <a:xfrm rot="16200000">
            <a:off x="11386712"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7" name="Bildplatzhalter 14">
            <a:extLst>
              <a:ext uri="{FF2B5EF4-FFF2-40B4-BE49-F238E27FC236}">
                <a16:creationId xmlns:a16="http://schemas.microsoft.com/office/drawing/2014/main" id="{C7B4292A-3628-4B13-A6A1-875D60F41DB2}"/>
              </a:ext>
            </a:extLst>
          </p:cNvPr>
          <p:cNvSpPr>
            <a:spLocks noGrp="1"/>
          </p:cNvSpPr>
          <p:nvPr>
            <p:ph type="pic" sz="quarter" idx="13"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222420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s mit Text ">
    <p:spTree>
      <p:nvGrpSpPr>
        <p:cNvPr id="1" name=""/>
        <p:cNvGrpSpPr/>
        <p:nvPr/>
      </p:nvGrpSpPr>
      <p:grpSpPr>
        <a:xfrm>
          <a:off x="0" y="0"/>
          <a:ext cx="0" cy="0"/>
          <a:chOff x="0" y="0"/>
          <a:chExt cx="0" cy="0"/>
        </a:xfrm>
      </p:grpSpPr>
      <p:sp>
        <p:nvSpPr>
          <p:cNvPr id="65" name="Ellipse 64">
            <a:extLst>
              <a:ext uri="{FF2B5EF4-FFF2-40B4-BE49-F238E27FC236}">
                <a16:creationId xmlns:a16="http://schemas.microsoft.com/office/drawing/2014/main" id="{4AC18FC1-5CDC-4A04-9079-4F2D4F23A6D7}"/>
              </a:ext>
            </a:extLst>
          </p:cNvPr>
          <p:cNvSpPr/>
          <p:nvPr userDrawn="1"/>
        </p:nvSpPr>
        <p:spPr>
          <a:xfrm>
            <a:off x="9931974" y="1992810"/>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4" name="Ellipse 63">
            <a:extLst>
              <a:ext uri="{FF2B5EF4-FFF2-40B4-BE49-F238E27FC236}">
                <a16:creationId xmlns:a16="http://schemas.microsoft.com/office/drawing/2014/main" id="{CF3123D9-5EFB-4BC4-975B-D74DBB5E98F0}"/>
              </a:ext>
            </a:extLst>
          </p:cNvPr>
          <p:cNvSpPr/>
          <p:nvPr userDrawn="1"/>
        </p:nvSpPr>
        <p:spPr>
          <a:xfrm>
            <a:off x="7614256" y="1992810"/>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3" name="Ellipse 62">
            <a:extLst>
              <a:ext uri="{FF2B5EF4-FFF2-40B4-BE49-F238E27FC236}">
                <a16:creationId xmlns:a16="http://schemas.microsoft.com/office/drawing/2014/main" id="{4F194811-B7FA-4243-A066-F39E38EB9C25}"/>
              </a:ext>
            </a:extLst>
          </p:cNvPr>
          <p:cNvSpPr/>
          <p:nvPr userDrawn="1"/>
        </p:nvSpPr>
        <p:spPr>
          <a:xfrm>
            <a:off x="5296538" y="2008147"/>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Ellipse 61">
            <a:extLst>
              <a:ext uri="{FF2B5EF4-FFF2-40B4-BE49-F238E27FC236}">
                <a16:creationId xmlns:a16="http://schemas.microsoft.com/office/drawing/2014/main" id="{054067D5-DF2D-4CDF-A650-56CE6961CF72}"/>
              </a:ext>
            </a:extLst>
          </p:cNvPr>
          <p:cNvSpPr/>
          <p:nvPr userDrawn="1"/>
        </p:nvSpPr>
        <p:spPr>
          <a:xfrm>
            <a:off x="3019744" y="2008147"/>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1" name="Ellipse 60">
            <a:extLst>
              <a:ext uri="{FF2B5EF4-FFF2-40B4-BE49-F238E27FC236}">
                <a16:creationId xmlns:a16="http://schemas.microsoft.com/office/drawing/2014/main" id="{A87B439C-56CE-406C-BB2D-C3BD08281F75}"/>
              </a:ext>
            </a:extLst>
          </p:cNvPr>
          <p:cNvSpPr/>
          <p:nvPr userDrawn="1"/>
        </p:nvSpPr>
        <p:spPr>
          <a:xfrm>
            <a:off x="742950" y="2009775"/>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a:extLst>
              <a:ext uri="{FF2B5EF4-FFF2-40B4-BE49-F238E27FC236}">
                <a16:creationId xmlns:a16="http://schemas.microsoft.com/office/drawing/2014/main" id="{0F656F94-96A2-4AAA-B8B7-47B46D0E532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45" name="Textplatzhalter 7">
            <a:extLst>
              <a:ext uri="{FF2B5EF4-FFF2-40B4-BE49-F238E27FC236}">
                <a16:creationId xmlns:a16="http://schemas.microsoft.com/office/drawing/2014/main" id="{246F32F6-1A54-4EA5-8FAC-0547F2B707A1}"/>
              </a:ext>
            </a:extLst>
          </p:cNvPr>
          <p:cNvSpPr>
            <a:spLocks noGrp="1"/>
          </p:cNvSpPr>
          <p:nvPr>
            <p:ph type="body" sz="quarter" idx="16" hasCustomPrompt="1"/>
          </p:nvPr>
        </p:nvSpPr>
        <p:spPr>
          <a:xfrm>
            <a:off x="431800" y="3926334"/>
            <a:ext cx="2160000" cy="504000"/>
          </a:xfrm>
          <a:prstGeom prst="rect">
            <a:avLst/>
          </a:prstGeom>
        </p:spPr>
        <p:txBody>
          <a:bodyPr rtlCol="0">
            <a:normAutofit/>
          </a:bodyPr>
          <a:lstStyle>
            <a:lvl1pPr marL="0" indent="0" algn="ctr">
              <a:lnSpc>
                <a:spcPct val="100000"/>
              </a:lnSpc>
              <a:spcBef>
                <a:spcPts val="0"/>
              </a:spcBef>
              <a:buNone/>
              <a:defRPr>
                <a:latin typeface="+mj-lt"/>
              </a:defRPr>
            </a:lvl1pPr>
          </a:lstStyle>
          <a:p>
            <a:pPr rtl="0"/>
            <a:r>
              <a:rPr lang="de-DE" sz="1800" b="0" dirty="0">
                <a:latin typeface="+mn-lt"/>
              </a:rPr>
              <a:t>Überschrift</a:t>
            </a:r>
          </a:p>
        </p:txBody>
      </p:sp>
      <p:sp>
        <p:nvSpPr>
          <p:cNvPr id="46" name="Textplatzhalter 12">
            <a:extLst>
              <a:ext uri="{FF2B5EF4-FFF2-40B4-BE49-F238E27FC236}">
                <a16:creationId xmlns:a16="http://schemas.microsoft.com/office/drawing/2014/main" id="{8C5D9064-FDAC-48D4-9BF8-1FF019AB3935}"/>
              </a:ext>
            </a:extLst>
          </p:cNvPr>
          <p:cNvSpPr>
            <a:spLocks noGrp="1"/>
          </p:cNvSpPr>
          <p:nvPr>
            <p:ph type="body" sz="quarter" idx="21" hasCustomPrompt="1"/>
          </p:nvPr>
        </p:nvSpPr>
        <p:spPr>
          <a:xfrm>
            <a:off x="432094" y="4683350"/>
            <a:ext cx="2160000" cy="900000"/>
          </a:xfrm>
          <a:prstGeom prst="rect">
            <a:avLst/>
          </a:prstGeom>
        </p:spPr>
        <p:txBody>
          <a:bodyPr rtlCol="0">
            <a:normAutofit/>
          </a:bodyPr>
          <a:lstStyle>
            <a:lvl1pPr marL="0" indent="0">
              <a:lnSpc>
                <a:spcPct val="100000"/>
              </a:lnSpc>
              <a:spcBef>
                <a:spcPts val="0"/>
              </a:spcBef>
              <a:buNone/>
              <a:defRPr sz="1600">
                <a:latin typeface="+mn-lt"/>
              </a:defRPr>
            </a:lvl1pPr>
          </a:lstStyle>
          <a:p>
            <a:pPr rtl="0"/>
            <a:r>
              <a:rPr lang="de-DE" sz="1600" dirty="0">
                <a:latin typeface="+mj-lt"/>
              </a:rPr>
              <a:t>Text einfügen </a:t>
            </a:r>
            <a:endParaRPr lang="de-DE" dirty="0">
              <a:latin typeface="+mj-lt"/>
            </a:endParaRPr>
          </a:p>
        </p:txBody>
      </p:sp>
      <p:sp>
        <p:nvSpPr>
          <p:cNvPr id="47" name="Textplatzhalter 8">
            <a:extLst>
              <a:ext uri="{FF2B5EF4-FFF2-40B4-BE49-F238E27FC236}">
                <a16:creationId xmlns:a16="http://schemas.microsoft.com/office/drawing/2014/main" id="{EA8239C3-BFD5-4150-B6F1-135265590B71}"/>
              </a:ext>
            </a:extLst>
          </p:cNvPr>
          <p:cNvSpPr>
            <a:spLocks noGrp="1"/>
          </p:cNvSpPr>
          <p:nvPr>
            <p:ph type="body" sz="quarter" idx="17" hasCustomPrompt="1"/>
          </p:nvPr>
        </p:nvSpPr>
        <p:spPr>
          <a:xfrm>
            <a:off x="2726076" y="3926335"/>
            <a:ext cx="2160587"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a:p>
            <a:pPr rtl="0"/>
            <a:endParaRPr lang="de-DE" sz="1800" b="0" dirty="0">
              <a:latin typeface="+mn-lt"/>
            </a:endParaRPr>
          </a:p>
        </p:txBody>
      </p:sp>
      <p:sp>
        <p:nvSpPr>
          <p:cNvPr id="48" name="Textplatzhalter 3">
            <a:extLst>
              <a:ext uri="{FF2B5EF4-FFF2-40B4-BE49-F238E27FC236}">
                <a16:creationId xmlns:a16="http://schemas.microsoft.com/office/drawing/2014/main" id="{802F97A0-5E83-4B9A-939D-54F798FA32A5}"/>
              </a:ext>
            </a:extLst>
          </p:cNvPr>
          <p:cNvSpPr>
            <a:spLocks noGrp="1"/>
          </p:cNvSpPr>
          <p:nvPr>
            <p:ph type="body" sz="quarter" idx="12" hasCustomPrompt="1"/>
          </p:nvPr>
        </p:nvSpPr>
        <p:spPr>
          <a:xfrm>
            <a:off x="2726075"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49" name="Textplatzhalter 9">
            <a:extLst>
              <a:ext uri="{FF2B5EF4-FFF2-40B4-BE49-F238E27FC236}">
                <a16:creationId xmlns:a16="http://schemas.microsoft.com/office/drawing/2014/main" id="{955439F0-E281-4A77-AD45-06125D8E86DA}"/>
              </a:ext>
            </a:extLst>
          </p:cNvPr>
          <p:cNvSpPr>
            <a:spLocks noGrp="1"/>
          </p:cNvSpPr>
          <p:nvPr>
            <p:ph type="body" sz="quarter" idx="18" hasCustomPrompt="1"/>
          </p:nvPr>
        </p:nvSpPr>
        <p:spPr>
          <a:xfrm>
            <a:off x="5020543" y="3926335"/>
            <a:ext cx="2160588"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0" name="Textplatzhalter 4">
            <a:extLst>
              <a:ext uri="{FF2B5EF4-FFF2-40B4-BE49-F238E27FC236}">
                <a16:creationId xmlns:a16="http://schemas.microsoft.com/office/drawing/2014/main" id="{E81E833F-1B63-4016-832E-670B63C79E81}"/>
              </a:ext>
            </a:extLst>
          </p:cNvPr>
          <p:cNvSpPr>
            <a:spLocks noGrp="1"/>
          </p:cNvSpPr>
          <p:nvPr>
            <p:ph type="body" sz="quarter" idx="13" hasCustomPrompt="1"/>
          </p:nvPr>
        </p:nvSpPr>
        <p:spPr>
          <a:xfrm>
            <a:off x="5020543"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51" name="Textplatzhalter 10">
            <a:extLst>
              <a:ext uri="{FF2B5EF4-FFF2-40B4-BE49-F238E27FC236}">
                <a16:creationId xmlns:a16="http://schemas.microsoft.com/office/drawing/2014/main" id="{BE385E03-F5EE-40EA-8997-E84E233C8C2F}"/>
              </a:ext>
            </a:extLst>
          </p:cNvPr>
          <p:cNvSpPr>
            <a:spLocks noGrp="1"/>
          </p:cNvSpPr>
          <p:nvPr>
            <p:ph type="body" sz="quarter" idx="19" hasCustomPrompt="1"/>
          </p:nvPr>
        </p:nvSpPr>
        <p:spPr>
          <a:xfrm>
            <a:off x="7315013" y="3926335"/>
            <a:ext cx="2160587"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2" name="Textplatzhalter 5">
            <a:extLst>
              <a:ext uri="{FF2B5EF4-FFF2-40B4-BE49-F238E27FC236}">
                <a16:creationId xmlns:a16="http://schemas.microsoft.com/office/drawing/2014/main" id="{2AB9A506-8C55-4B79-96F7-6523F5CE9EC2}"/>
              </a:ext>
            </a:extLst>
          </p:cNvPr>
          <p:cNvSpPr>
            <a:spLocks noGrp="1"/>
          </p:cNvSpPr>
          <p:nvPr>
            <p:ph type="body" sz="quarter" idx="14" hasCustomPrompt="1"/>
          </p:nvPr>
        </p:nvSpPr>
        <p:spPr>
          <a:xfrm>
            <a:off x="7315012" y="4683647"/>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53" name="Textplatzhalter 11">
            <a:extLst>
              <a:ext uri="{FF2B5EF4-FFF2-40B4-BE49-F238E27FC236}">
                <a16:creationId xmlns:a16="http://schemas.microsoft.com/office/drawing/2014/main" id="{53498FF6-CAAE-4F40-9F43-20267E18B2C0}"/>
              </a:ext>
            </a:extLst>
          </p:cNvPr>
          <p:cNvSpPr>
            <a:spLocks noGrp="1"/>
          </p:cNvSpPr>
          <p:nvPr>
            <p:ph type="body" sz="quarter" idx="20" hasCustomPrompt="1"/>
          </p:nvPr>
        </p:nvSpPr>
        <p:spPr>
          <a:xfrm>
            <a:off x="9609481" y="3926335"/>
            <a:ext cx="2160588"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4" name="Textplatzhalter 6">
            <a:extLst>
              <a:ext uri="{FF2B5EF4-FFF2-40B4-BE49-F238E27FC236}">
                <a16:creationId xmlns:a16="http://schemas.microsoft.com/office/drawing/2014/main" id="{C5E2C577-D3C6-4334-987F-CA267BC55E76}"/>
              </a:ext>
            </a:extLst>
          </p:cNvPr>
          <p:cNvSpPr>
            <a:spLocks noGrp="1"/>
          </p:cNvSpPr>
          <p:nvPr>
            <p:ph type="body" sz="quarter" idx="15" hasCustomPrompt="1"/>
          </p:nvPr>
        </p:nvSpPr>
        <p:spPr>
          <a:xfrm>
            <a:off x="9609481"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 </a:t>
            </a:r>
          </a:p>
        </p:txBody>
      </p:sp>
      <p:sp>
        <p:nvSpPr>
          <p:cNvPr id="67" name="Bildplatzhalter 66">
            <a:extLst>
              <a:ext uri="{FF2B5EF4-FFF2-40B4-BE49-F238E27FC236}">
                <a16:creationId xmlns:a16="http://schemas.microsoft.com/office/drawing/2014/main" id="{166F80EF-43D7-4D08-AFBA-6EAE97EB6C42}"/>
              </a:ext>
            </a:extLst>
          </p:cNvPr>
          <p:cNvSpPr>
            <a:spLocks noGrp="1"/>
          </p:cNvSpPr>
          <p:nvPr>
            <p:ph type="pic" sz="quarter" idx="22" hasCustomPrompt="1"/>
          </p:nvPr>
        </p:nvSpPr>
        <p:spPr>
          <a:xfrm>
            <a:off x="1215231" y="2459791"/>
            <a:ext cx="617537" cy="658812"/>
          </a:xfrm>
          <a:prstGeom prst="rect">
            <a:avLst/>
          </a:prstGeom>
        </p:spPr>
        <p:txBody>
          <a:bodyPr/>
          <a:lstStyle>
            <a:lvl1pPr>
              <a:buNone/>
              <a:defRPr sz="1200"/>
            </a:lvl1pPr>
          </a:lstStyle>
          <a:p>
            <a:r>
              <a:rPr lang="de-DE" dirty="0"/>
              <a:t>Icon</a:t>
            </a:r>
          </a:p>
        </p:txBody>
      </p:sp>
      <p:sp>
        <p:nvSpPr>
          <p:cNvPr id="68" name="Bildplatzhalter 66">
            <a:extLst>
              <a:ext uri="{FF2B5EF4-FFF2-40B4-BE49-F238E27FC236}">
                <a16:creationId xmlns:a16="http://schemas.microsoft.com/office/drawing/2014/main" id="{337D417A-1452-45E4-9C1B-7E1726DE766C}"/>
              </a:ext>
            </a:extLst>
          </p:cNvPr>
          <p:cNvSpPr>
            <a:spLocks noGrp="1"/>
          </p:cNvSpPr>
          <p:nvPr>
            <p:ph type="pic" sz="quarter" idx="23" hasCustomPrompt="1"/>
          </p:nvPr>
        </p:nvSpPr>
        <p:spPr>
          <a:xfrm>
            <a:off x="3492025" y="2459791"/>
            <a:ext cx="617537" cy="658812"/>
          </a:xfrm>
          <a:prstGeom prst="rect">
            <a:avLst/>
          </a:prstGeom>
        </p:spPr>
        <p:txBody>
          <a:bodyPr/>
          <a:lstStyle>
            <a:lvl1pPr>
              <a:buNone/>
              <a:defRPr sz="1200"/>
            </a:lvl1pPr>
          </a:lstStyle>
          <a:p>
            <a:r>
              <a:rPr lang="de-DE" dirty="0"/>
              <a:t>Icon</a:t>
            </a:r>
          </a:p>
        </p:txBody>
      </p:sp>
      <p:sp>
        <p:nvSpPr>
          <p:cNvPr id="69" name="Bildplatzhalter 66">
            <a:extLst>
              <a:ext uri="{FF2B5EF4-FFF2-40B4-BE49-F238E27FC236}">
                <a16:creationId xmlns:a16="http://schemas.microsoft.com/office/drawing/2014/main" id="{B0D48EAB-DC63-48B3-B58F-7D4DD3B22562}"/>
              </a:ext>
            </a:extLst>
          </p:cNvPr>
          <p:cNvSpPr>
            <a:spLocks noGrp="1"/>
          </p:cNvSpPr>
          <p:nvPr>
            <p:ph type="pic" sz="quarter" idx="24" hasCustomPrompt="1"/>
          </p:nvPr>
        </p:nvSpPr>
        <p:spPr>
          <a:xfrm>
            <a:off x="5768819" y="2459791"/>
            <a:ext cx="617537" cy="658812"/>
          </a:xfrm>
          <a:prstGeom prst="rect">
            <a:avLst/>
          </a:prstGeom>
        </p:spPr>
        <p:txBody>
          <a:bodyPr/>
          <a:lstStyle>
            <a:lvl1pPr>
              <a:buNone/>
              <a:defRPr sz="1200"/>
            </a:lvl1pPr>
          </a:lstStyle>
          <a:p>
            <a:r>
              <a:rPr lang="de-DE" dirty="0"/>
              <a:t>Icon</a:t>
            </a:r>
          </a:p>
        </p:txBody>
      </p:sp>
      <p:sp>
        <p:nvSpPr>
          <p:cNvPr id="70" name="Bildplatzhalter 66">
            <a:extLst>
              <a:ext uri="{FF2B5EF4-FFF2-40B4-BE49-F238E27FC236}">
                <a16:creationId xmlns:a16="http://schemas.microsoft.com/office/drawing/2014/main" id="{862F4FA4-98EB-422A-A0C9-61DED5314F66}"/>
              </a:ext>
            </a:extLst>
          </p:cNvPr>
          <p:cNvSpPr>
            <a:spLocks noGrp="1"/>
          </p:cNvSpPr>
          <p:nvPr>
            <p:ph type="pic" sz="quarter" idx="25" hasCustomPrompt="1"/>
          </p:nvPr>
        </p:nvSpPr>
        <p:spPr>
          <a:xfrm>
            <a:off x="8086537" y="2459809"/>
            <a:ext cx="617537" cy="658812"/>
          </a:xfrm>
          <a:prstGeom prst="rect">
            <a:avLst/>
          </a:prstGeom>
        </p:spPr>
        <p:txBody>
          <a:bodyPr/>
          <a:lstStyle>
            <a:lvl1pPr>
              <a:buNone/>
              <a:defRPr sz="1200"/>
            </a:lvl1pPr>
          </a:lstStyle>
          <a:p>
            <a:r>
              <a:rPr lang="de-DE" dirty="0"/>
              <a:t>Icon</a:t>
            </a:r>
          </a:p>
        </p:txBody>
      </p:sp>
      <p:sp>
        <p:nvSpPr>
          <p:cNvPr id="71" name="Bildplatzhalter 66">
            <a:extLst>
              <a:ext uri="{FF2B5EF4-FFF2-40B4-BE49-F238E27FC236}">
                <a16:creationId xmlns:a16="http://schemas.microsoft.com/office/drawing/2014/main" id="{05963B39-97FC-496D-9927-32FCB0DD5D62}"/>
              </a:ext>
            </a:extLst>
          </p:cNvPr>
          <p:cNvSpPr>
            <a:spLocks noGrp="1"/>
          </p:cNvSpPr>
          <p:nvPr>
            <p:ph type="pic" sz="quarter" idx="26" hasCustomPrompt="1"/>
          </p:nvPr>
        </p:nvSpPr>
        <p:spPr>
          <a:xfrm>
            <a:off x="10404255" y="2459791"/>
            <a:ext cx="617537" cy="658812"/>
          </a:xfrm>
          <a:prstGeom prst="rect">
            <a:avLst/>
          </a:prstGeom>
        </p:spPr>
        <p:txBody>
          <a:bodyPr/>
          <a:lstStyle>
            <a:lvl1pPr>
              <a:buNone/>
              <a:defRPr sz="1200"/>
            </a:lvl1pPr>
          </a:lstStyle>
          <a:p>
            <a:r>
              <a:rPr lang="de-DE" dirty="0"/>
              <a:t>Icon</a:t>
            </a:r>
          </a:p>
        </p:txBody>
      </p:sp>
      <p:sp>
        <p:nvSpPr>
          <p:cNvPr id="26" name="Textplatzhalter 2">
            <a:extLst>
              <a:ext uri="{FF2B5EF4-FFF2-40B4-BE49-F238E27FC236}">
                <a16:creationId xmlns:a16="http://schemas.microsoft.com/office/drawing/2014/main" id="{575D6680-82A1-4A12-8735-7B2F69785F7D}"/>
              </a:ext>
            </a:extLst>
          </p:cNvPr>
          <p:cNvSpPr>
            <a:spLocks noGrp="1"/>
          </p:cNvSpPr>
          <p:nvPr>
            <p:ph type="body" sz="quarter" idx="27"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7" name="Textfeld 26">
            <a:extLst>
              <a:ext uri="{FF2B5EF4-FFF2-40B4-BE49-F238E27FC236}">
                <a16:creationId xmlns:a16="http://schemas.microsoft.com/office/drawing/2014/main" id="{9C247AE7-7CBA-4CE2-9316-D5AC762A4F3D}"/>
              </a:ext>
            </a:extLst>
          </p:cNvPr>
          <p:cNvSpPr txBox="1"/>
          <p:nvPr userDrawn="1"/>
        </p:nvSpPr>
        <p:spPr>
          <a:xfrm rot="16200000">
            <a:off x="11382308" y="5973288"/>
            <a:ext cx="1081145" cy="292730"/>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8" name="Bildplatzhalter 14">
            <a:extLst>
              <a:ext uri="{FF2B5EF4-FFF2-40B4-BE49-F238E27FC236}">
                <a16:creationId xmlns:a16="http://schemas.microsoft.com/office/drawing/2014/main" id="{85718671-E79B-4669-BEDD-7C4FFF0DDC39}"/>
              </a:ext>
            </a:extLst>
          </p:cNvPr>
          <p:cNvSpPr>
            <a:spLocks noGrp="1"/>
          </p:cNvSpPr>
          <p:nvPr>
            <p:ph type="pic" sz="quarter" idx="28"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439200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 Text_dunke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6" name="Trapezoid 15">
            <a:extLst>
              <a:ext uri="{FF2B5EF4-FFF2-40B4-BE49-F238E27FC236}">
                <a16:creationId xmlns:a16="http://schemas.microsoft.com/office/drawing/2014/main" id="{E7AA368C-A417-4FFF-9B92-27819E92A732}"/>
              </a:ext>
              <a:ext uri="{C183D7F6-B498-43B3-948B-1728B52AA6E4}">
                <adec:decorative xmlns:adec="http://schemas.microsoft.com/office/drawing/2017/decorative" val="1"/>
              </a:ext>
            </a:extLst>
          </p:cNvPr>
          <p:cNvSpPr/>
          <p:nvPr userDrawn="1"/>
        </p:nvSpPr>
        <p:spPr>
          <a:xfrm rot="5400000">
            <a:off x="-407828" y="2673357"/>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7" name="Trapezoid 16">
            <a:extLst>
              <a:ext uri="{FF2B5EF4-FFF2-40B4-BE49-F238E27FC236}">
                <a16:creationId xmlns:a16="http://schemas.microsoft.com/office/drawing/2014/main" id="{CCF48E9F-E729-4B4F-BE7F-9318D1F2FB53}"/>
              </a:ext>
              <a:ext uri="{C183D7F6-B498-43B3-948B-1728B52AA6E4}">
                <adec:decorative xmlns:adec="http://schemas.microsoft.com/office/drawing/2017/decorative" val="1"/>
              </a:ext>
            </a:extLst>
          </p:cNvPr>
          <p:cNvSpPr/>
          <p:nvPr userDrawn="1"/>
        </p:nvSpPr>
        <p:spPr>
          <a:xfrm rot="5400000">
            <a:off x="1761129" y="2673360"/>
            <a:ext cx="4336142" cy="2044685"/>
          </a:xfrm>
          <a:prstGeom prst="trapezoid">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8" name="Trapezoid 17">
            <a:extLst>
              <a:ext uri="{FF2B5EF4-FFF2-40B4-BE49-F238E27FC236}">
                <a16:creationId xmlns:a16="http://schemas.microsoft.com/office/drawing/2014/main" id="{89FE6D1C-6121-472B-88C0-9F0BAC072D51}"/>
              </a:ext>
              <a:ext uri="{C183D7F6-B498-43B3-948B-1728B52AA6E4}">
                <adec:decorative xmlns:adec="http://schemas.microsoft.com/office/drawing/2017/decorative" val="1"/>
              </a:ext>
            </a:extLst>
          </p:cNvPr>
          <p:cNvSpPr/>
          <p:nvPr userDrawn="1"/>
        </p:nvSpPr>
        <p:spPr>
          <a:xfrm rot="5400000">
            <a:off x="3927930" y="2673360"/>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9" name="Trapezoid 18">
            <a:extLst>
              <a:ext uri="{FF2B5EF4-FFF2-40B4-BE49-F238E27FC236}">
                <a16:creationId xmlns:a16="http://schemas.microsoft.com/office/drawing/2014/main" id="{0FD33514-D0CA-456D-94D8-89E35E24F6DC}"/>
              </a:ext>
              <a:ext uri="{C183D7F6-B498-43B3-948B-1728B52AA6E4}">
                <adec:decorative xmlns:adec="http://schemas.microsoft.com/office/drawing/2017/decorative" val="1"/>
              </a:ext>
            </a:extLst>
          </p:cNvPr>
          <p:cNvSpPr/>
          <p:nvPr userDrawn="1"/>
        </p:nvSpPr>
        <p:spPr>
          <a:xfrm rot="5400000">
            <a:off x="6094728" y="2631262"/>
            <a:ext cx="4336142" cy="2044685"/>
          </a:xfrm>
          <a:prstGeom prst="trapezoid">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20" name="Trapezoid 19">
            <a:extLst>
              <a:ext uri="{FF2B5EF4-FFF2-40B4-BE49-F238E27FC236}">
                <a16:creationId xmlns:a16="http://schemas.microsoft.com/office/drawing/2014/main" id="{EA6924EC-95CE-4F54-9292-3E6BDF40058E}"/>
              </a:ext>
              <a:ext uri="{C183D7F6-B498-43B3-948B-1728B52AA6E4}">
                <adec:decorative xmlns:adec="http://schemas.microsoft.com/office/drawing/2017/decorative" val="1"/>
              </a:ext>
            </a:extLst>
          </p:cNvPr>
          <p:cNvSpPr/>
          <p:nvPr userDrawn="1"/>
        </p:nvSpPr>
        <p:spPr>
          <a:xfrm rot="5400000">
            <a:off x="8263685" y="2673357"/>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5" name="Textplatzhalter 4">
            <a:extLst>
              <a:ext uri="{FF2B5EF4-FFF2-40B4-BE49-F238E27FC236}">
                <a16:creationId xmlns:a16="http://schemas.microsoft.com/office/drawing/2014/main" id="{AAF270E5-0202-451D-B79A-935DBC71DA5A}"/>
              </a:ext>
            </a:extLst>
          </p:cNvPr>
          <p:cNvSpPr>
            <a:spLocks noGrp="1"/>
          </p:cNvSpPr>
          <p:nvPr>
            <p:ph type="body" sz="quarter" idx="11" hasCustomPrompt="1"/>
          </p:nvPr>
        </p:nvSpPr>
        <p:spPr>
          <a:xfrm>
            <a:off x="974431"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7" name="Textplatzhalter 6">
            <a:extLst>
              <a:ext uri="{FF2B5EF4-FFF2-40B4-BE49-F238E27FC236}">
                <a16:creationId xmlns:a16="http://schemas.microsoft.com/office/drawing/2014/main" id="{35D9426A-DB10-4839-A22C-F2BFE99620A4}"/>
              </a:ext>
            </a:extLst>
          </p:cNvPr>
          <p:cNvSpPr>
            <a:spLocks noGrp="1"/>
          </p:cNvSpPr>
          <p:nvPr>
            <p:ph type="body" sz="quarter" idx="12" hasCustomPrompt="1"/>
          </p:nvPr>
        </p:nvSpPr>
        <p:spPr>
          <a:xfrm>
            <a:off x="884223" y="3528727"/>
            <a:ext cx="1752600" cy="1570335"/>
          </a:xfrm>
          <a:prstGeom prst="rect">
            <a:avLst/>
          </a:prstGeom>
        </p:spPr>
        <p:txBody>
          <a:bodyPr/>
          <a:lstStyle>
            <a:lvl1pPr marL="0" indent="0" algn="l">
              <a:lnSpc>
                <a:spcPct val="100000"/>
              </a:lnSpc>
              <a:buNone/>
              <a:defRPr sz="1400">
                <a:solidFill>
                  <a:schemeClr val="bg1"/>
                </a:solidFill>
              </a:defRPr>
            </a:lvl1pPr>
          </a:lstStyle>
          <a:p>
            <a:pPr lvl="0"/>
            <a:r>
              <a:rPr lang="de-DE" dirty="0"/>
              <a:t>Text einfügen 14</a:t>
            </a:r>
            <a:br>
              <a:rPr lang="de-DE" dirty="0"/>
            </a:br>
            <a:r>
              <a:rPr lang="de-DE" dirty="0"/>
              <a:t>Punkt</a:t>
            </a:r>
          </a:p>
        </p:txBody>
      </p:sp>
      <p:sp>
        <p:nvSpPr>
          <p:cNvPr id="49" name="Textplatzhalter 4">
            <a:extLst>
              <a:ext uri="{FF2B5EF4-FFF2-40B4-BE49-F238E27FC236}">
                <a16:creationId xmlns:a16="http://schemas.microsoft.com/office/drawing/2014/main" id="{074587C5-F91C-4BAF-8511-34CAC9528431}"/>
              </a:ext>
            </a:extLst>
          </p:cNvPr>
          <p:cNvSpPr>
            <a:spLocks noGrp="1"/>
          </p:cNvSpPr>
          <p:nvPr>
            <p:ph type="body" sz="quarter" idx="14" hasCustomPrompt="1"/>
          </p:nvPr>
        </p:nvSpPr>
        <p:spPr>
          <a:xfrm>
            <a:off x="3171955"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0" name="Textplatzhalter 6">
            <a:extLst>
              <a:ext uri="{FF2B5EF4-FFF2-40B4-BE49-F238E27FC236}">
                <a16:creationId xmlns:a16="http://schemas.microsoft.com/office/drawing/2014/main" id="{A6ADBCFA-0DFF-4B8E-9EE0-99BAF96FF8EA}"/>
              </a:ext>
            </a:extLst>
          </p:cNvPr>
          <p:cNvSpPr>
            <a:spLocks noGrp="1"/>
          </p:cNvSpPr>
          <p:nvPr>
            <p:ph type="body" sz="quarter" idx="15" hasCustomPrompt="1"/>
          </p:nvPr>
        </p:nvSpPr>
        <p:spPr>
          <a:xfrm>
            <a:off x="3081747" y="3528727"/>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2" name="Textplatzhalter 4">
            <a:extLst>
              <a:ext uri="{FF2B5EF4-FFF2-40B4-BE49-F238E27FC236}">
                <a16:creationId xmlns:a16="http://schemas.microsoft.com/office/drawing/2014/main" id="{2AA6B2FC-D735-4A04-8C33-C15D0171959A}"/>
              </a:ext>
            </a:extLst>
          </p:cNvPr>
          <p:cNvSpPr>
            <a:spLocks noGrp="1"/>
          </p:cNvSpPr>
          <p:nvPr>
            <p:ph type="body" sz="quarter" idx="17" hasCustomPrompt="1"/>
          </p:nvPr>
        </p:nvSpPr>
        <p:spPr>
          <a:xfrm>
            <a:off x="5309908"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3" name="Textplatzhalter 6">
            <a:extLst>
              <a:ext uri="{FF2B5EF4-FFF2-40B4-BE49-F238E27FC236}">
                <a16:creationId xmlns:a16="http://schemas.microsoft.com/office/drawing/2014/main" id="{9B17CDAA-04FD-46E3-97A0-76F577C096E9}"/>
              </a:ext>
            </a:extLst>
          </p:cNvPr>
          <p:cNvSpPr>
            <a:spLocks noGrp="1"/>
          </p:cNvSpPr>
          <p:nvPr>
            <p:ph type="body" sz="quarter" idx="18" hasCustomPrompt="1"/>
          </p:nvPr>
        </p:nvSpPr>
        <p:spPr>
          <a:xfrm>
            <a:off x="5219700" y="3528727"/>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5" name="Textplatzhalter 4">
            <a:extLst>
              <a:ext uri="{FF2B5EF4-FFF2-40B4-BE49-F238E27FC236}">
                <a16:creationId xmlns:a16="http://schemas.microsoft.com/office/drawing/2014/main" id="{58B02BB6-007C-491B-BA41-46F6087E8C77}"/>
              </a:ext>
            </a:extLst>
          </p:cNvPr>
          <p:cNvSpPr>
            <a:spLocks noGrp="1"/>
          </p:cNvSpPr>
          <p:nvPr>
            <p:ph type="body" sz="quarter" idx="20" hasCustomPrompt="1"/>
          </p:nvPr>
        </p:nvSpPr>
        <p:spPr>
          <a:xfrm>
            <a:off x="7472938" y="3101547"/>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6" name="Textplatzhalter 6">
            <a:extLst>
              <a:ext uri="{FF2B5EF4-FFF2-40B4-BE49-F238E27FC236}">
                <a16:creationId xmlns:a16="http://schemas.microsoft.com/office/drawing/2014/main" id="{843F8F0A-2295-45DA-B0AC-4AE098676BC2}"/>
              </a:ext>
            </a:extLst>
          </p:cNvPr>
          <p:cNvSpPr>
            <a:spLocks noGrp="1"/>
          </p:cNvSpPr>
          <p:nvPr>
            <p:ph type="body" sz="quarter" idx="21" hasCustomPrompt="1"/>
          </p:nvPr>
        </p:nvSpPr>
        <p:spPr>
          <a:xfrm>
            <a:off x="7382730" y="3528271"/>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8" name="Textplatzhalter 4">
            <a:extLst>
              <a:ext uri="{FF2B5EF4-FFF2-40B4-BE49-F238E27FC236}">
                <a16:creationId xmlns:a16="http://schemas.microsoft.com/office/drawing/2014/main" id="{6C73DE4E-5876-4DD3-B04A-3626972EEFAD}"/>
              </a:ext>
            </a:extLst>
          </p:cNvPr>
          <p:cNvSpPr>
            <a:spLocks noGrp="1"/>
          </p:cNvSpPr>
          <p:nvPr>
            <p:ph type="body" sz="quarter" idx="23" hasCustomPrompt="1"/>
          </p:nvPr>
        </p:nvSpPr>
        <p:spPr>
          <a:xfrm>
            <a:off x="9670386" y="3101547"/>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9" name="Textplatzhalter 6">
            <a:extLst>
              <a:ext uri="{FF2B5EF4-FFF2-40B4-BE49-F238E27FC236}">
                <a16:creationId xmlns:a16="http://schemas.microsoft.com/office/drawing/2014/main" id="{CD221019-30EC-4737-A8E2-30C7ACB03E60}"/>
              </a:ext>
            </a:extLst>
          </p:cNvPr>
          <p:cNvSpPr>
            <a:spLocks noGrp="1"/>
          </p:cNvSpPr>
          <p:nvPr>
            <p:ph type="body" sz="quarter" idx="24" hasCustomPrompt="1"/>
          </p:nvPr>
        </p:nvSpPr>
        <p:spPr>
          <a:xfrm>
            <a:off x="9580178" y="3528271"/>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25" name="Textplatzhalter 2">
            <a:extLst>
              <a:ext uri="{FF2B5EF4-FFF2-40B4-BE49-F238E27FC236}">
                <a16:creationId xmlns:a16="http://schemas.microsoft.com/office/drawing/2014/main" id="{F6F2E9A1-02F6-43C7-8167-5C8E85549A5E}"/>
              </a:ext>
            </a:extLst>
          </p:cNvPr>
          <p:cNvSpPr>
            <a:spLocks noGrp="1"/>
          </p:cNvSpPr>
          <p:nvPr>
            <p:ph type="body" sz="quarter" idx="25"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8" name="Bildplatzhalter 7">
            <a:extLst>
              <a:ext uri="{FF2B5EF4-FFF2-40B4-BE49-F238E27FC236}">
                <a16:creationId xmlns:a16="http://schemas.microsoft.com/office/drawing/2014/main" id="{C5D3CA90-2FA4-4B02-B93F-E0151A82C551}"/>
              </a:ext>
            </a:extLst>
          </p:cNvPr>
          <p:cNvSpPr>
            <a:spLocks noGrp="1"/>
          </p:cNvSpPr>
          <p:nvPr>
            <p:ph type="pic" sz="quarter" idx="27" hasCustomPrompt="1"/>
          </p:nvPr>
        </p:nvSpPr>
        <p:spPr>
          <a:xfrm>
            <a:off x="1451271" y="2237284"/>
            <a:ext cx="617943" cy="510270"/>
          </a:xfrm>
          <a:prstGeom prst="rect">
            <a:avLst/>
          </a:prstGeom>
        </p:spPr>
        <p:txBody>
          <a:bodyPr/>
          <a:lstStyle>
            <a:lvl1pPr>
              <a:buNone/>
              <a:defRPr sz="1600">
                <a:solidFill>
                  <a:schemeClr val="bg1"/>
                </a:solidFill>
              </a:defRPr>
            </a:lvl1pPr>
          </a:lstStyle>
          <a:p>
            <a:r>
              <a:rPr lang="de-DE" dirty="0"/>
              <a:t>Icon </a:t>
            </a:r>
          </a:p>
        </p:txBody>
      </p:sp>
      <p:sp>
        <p:nvSpPr>
          <p:cNvPr id="28" name="Bildplatzhalter 7">
            <a:extLst>
              <a:ext uri="{FF2B5EF4-FFF2-40B4-BE49-F238E27FC236}">
                <a16:creationId xmlns:a16="http://schemas.microsoft.com/office/drawing/2014/main" id="{75267839-89EA-432E-8524-81C5A5EB7461}"/>
              </a:ext>
            </a:extLst>
          </p:cNvPr>
          <p:cNvSpPr>
            <a:spLocks noGrp="1"/>
          </p:cNvSpPr>
          <p:nvPr>
            <p:ph type="pic" sz="quarter" idx="28" hasCustomPrompt="1"/>
          </p:nvPr>
        </p:nvSpPr>
        <p:spPr>
          <a:xfrm>
            <a:off x="3648795" y="2240269"/>
            <a:ext cx="617943" cy="510270"/>
          </a:xfrm>
          <a:prstGeom prst="rect">
            <a:avLst/>
          </a:prstGeom>
        </p:spPr>
        <p:txBody>
          <a:bodyPr/>
          <a:lstStyle>
            <a:lvl1pPr>
              <a:buNone/>
              <a:defRPr sz="1600">
                <a:solidFill>
                  <a:schemeClr val="bg1"/>
                </a:solidFill>
              </a:defRPr>
            </a:lvl1pPr>
          </a:lstStyle>
          <a:p>
            <a:r>
              <a:rPr lang="de-DE" dirty="0"/>
              <a:t>Icon </a:t>
            </a:r>
          </a:p>
        </p:txBody>
      </p:sp>
      <p:sp>
        <p:nvSpPr>
          <p:cNvPr id="29" name="Bildplatzhalter 7">
            <a:extLst>
              <a:ext uri="{FF2B5EF4-FFF2-40B4-BE49-F238E27FC236}">
                <a16:creationId xmlns:a16="http://schemas.microsoft.com/office/drawing/2014/main" id="{539F0998-5CA8-4AAE-9333-F7F66007CF1D}"/>
              </a:ext>
            </a:extLst>
          </p:cNvPr>
          <p:cNvSpPr>
            <a:spLocks noGrp="1"/>
          </p:cNvSpPr>
          <p:nvPr>
            <p:ph type="pic" sz="quarter" idx="29" hasCustomPrompt="1"/>
          </p:nvPr>
        </p:nvSpPr>
        <p:spPr>
          <a:xfrm>
            <a:off x="5786748" y="2234698"/>
            <a:ext cx="617943" cy="510270"/>
          </a:xfrm>
          <a:prstGeom prst="rect">
            <a:avLst/>
          </a:prstGeom>
        </p:spPr>
        <p:txBody>
          <a:bodyPr/>
          <a:lstStyle>
            <a:lvl1pPr>
              <a:buNone/>
              <a:defRPr sz="1600">
                <a:solidFill>
                  <a:schemeClr val="bg1"/>
                </a:solidFill>
              </a:defRPr>
            </a:lvl1pPr>
          </a:lstStyle>
          <a:p>
            <a:r>
              <a:rPr lang="de-DE" dirty="0"/>
              <a:t>Icon </a:t>
            </a:r>
          </a:p>
        </p:txBody>
      </p:sp>
      <p:sp>
        <p:nvSpPr>
          <p:cNvPr id="30" name="Bildplatzhalter 7">
            <a:extLst>
              <a:ext uri="{FF2B5EF4-FFF2-40B4-BE49-F238E27FC236}">
                <a16:creationId xmlns:a16="http://schemas.microsoft.com/office/drawing/2014/main" id="{2BFF28A8-76B7-479A-BBCC-62F88045950A}"/>
              </a:ext>
            </a:extLst>
          </p:cNvPr>
          <p:cNvSpPr>
            <a:spLocks noGrp="1"/>
          </p:cNvSpPr>
          <p:nvPr>
            <p:ph type="pic" sz="quarter" idx="30" hasCustomPrompt="1"/>
          </p:nvPr>
        </p:nvSpPr>
        <p:spPr>
          <a:xfrm>
            <a:off x="7954907" y="2242695"/>
            <a:ext cx="617943" cy="510270"/>
          </a:xfrm>
          <a:prstGeom prst="rect">
            <a:avLst/>
          </a:prstGeom>
        </p:spPr>
        <p:txBody>
          <a:bodyPr/>
          <a:lstStyle>
            <a:lvl1pPr>
              <a:buNone/>
              <a:defRPr sz="1600">
                <a:solidFill>
                  <a:schemeClr val="bg1"/>
                </a:solidFill>
              </a:defRPr>
            </a:lvl1pPr>
          </a:lstStyle>
          <a:p>
            <a:r>
              <a:rPr lang="de-DE" dirty="0"/>
              <a:t>Icon </a:t>
            </a:r>
          </a:p>
        </p:txBody>
      </p:sp>
      <p:sp>
        <p:nvSpPr>
          <p:cNvPr id="31" name="Bildplatzhalter 7">
            <a:extLst>
              <a:ext uri="{FF2B5EF4-FFF2-40B4-BE49-F238E27FC236}">
                <a16:creationId xmlns:a16="http://schemas.microsoft.com/office/drawing/2014/main" id="{C7BC998E-40DA-4D5D-AA54-29F270881377}"/>
              </a:ext>
            </a:extLst>
          </p:cNvPr>
          <p:cNvSpPr>
            <a:spLocks noGrp="1"/>
          </p:cNvSpPr>
          <p:nvPr>
            <p:ph type="pic" sz="quarter" idx="31" hasCustomPrompt="1"/>
          </p:nvPr>
        </p:nvSpPr>
        <p:spPr>
          <a:xfrm>
            <a:off x="10147226" y="2230730"/>
            <a:ext cx="617943" cy="510270"/>
          </a:xfrm>
          <a:prstGeom prst="rect">
            <a:avLst/>
          </a:prstGeom>
        </p:spPr>
        <p:txBody>
          <a:bodyPr/>
          <a:lstStyle>
            <a:lvl1pPr>
              <a:buNone/>
              <a:defRPr sz="1600">
                <a:solidFill>
                  <a:schemeClr val="bg1"/>
                </a:solidFill>
              </a:defRPr>
            </a:lvl1pPr>
          </a:lstStyle>
          <a:p>
            <a:r>
              <a:rPr lang="de-DE" dirty="0"/>
              <a:t>Icon </a:t>
            </a:r>
          </a:p>
        </p:txBody>
      </p:sp>
      <p:sp>
        <p:nvSpPr>
          <p:cNvPr id="26" name="Textfeld 25">
            <a:extLst>
              <a:ext uri="{FF2B5EF4-FFF2-40B4-BE49-F238E27FC236}">
                <a16:creationId xmlns:a16="http://schemas.microsoft.com/office/drawing/2014/main" id="{E9484BC5-1FA9-413B-ADCC-3FB68927AE6E}"/>
              </a:ext>
            </a:extLst>
          </p:cNvPr>
          <p:cNvSpPr txBox="1"/>
          <p:nvPr userDrawn="1"/>
        </p:nvSpPr>
        <p:spPr>
          <a:xfrm rot="16200000">
            <a:off x="11382308" y="5973288"/>
            <a:ext cx="1081145" cy="292730"/>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7" name="Bildplatzhalter 14">
            <a:extLst>
              <a:ext uri="{FF2B5EF4-FFF2-40B4-BE49-F238E27FC236}">
                <a16:creationId xmlns:a16="http://schemas.microsoft.com/office/drawing/2014/main" id="{34F80FB2-9C8F-4ED6-BB09-32648DC9686F}"/>
              </a:ext>
            </a:extLst>
          </p:cNvPr>
          <p:cNvSpPr>
            <a:spLocks noGrp="1"/>
          </p:cNvSpPr>
          <p:nvPr>
            <p:ph type="pic" sz="quarter" idx="3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1368172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con + Text_hel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6" name="Trapezoid 15">
            <a:extLst>
              <a:ext uri="{FF2B5EF4-FFF2-40B4-BE49-F238E27FC236}">
                <a16:creationId xmlns:a16="http://schemas.microsoft.com/office/drawing/2014/main" id="{E7AA368C-A417-4FFF-9B92-27819E92A732}"/>
              </a:ext>
              <a:ext uri="{C183D7F6-B498-43B3-948B-1728B52AA6E4}">
                <adec:decorative xmlns:adec="http://schemas.microsoft.com/office/drawing/2017/decorative" val="1"/>
              </a:ext>
            </a:extLst>
          </p:cNvPr>
          <p:cNvSpPr/>
          <p:nvPr userDrawn="1"/>
        </p:nvSpPr>
        <p:spPr>
          <a:xfrm rot="5400000">
            <a:off x="-405667" y="2692409"/>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7" name="Trapezoid 16">
            <a:extLst>
              <a:ext uri="{FF2B5EF4-FFF2-40B4-BE49-F238E27FC236}">
                <a16:creationId xmlns:a16="http://schemas.microsoft.com/office/drawing/2014/main" id="{CCF48E9F-E729-4B4F-BE7F-9318D1F2FB53}"/>
              </a:ext>
              <a:ext uri="{C183D7F6-B498-43B3-948B-1728B52AA6E4}">
                <adec:decorative xmlns:adec="http://schemas.microsoft.com/office/drawing/2017/decorative" val="1"/>
              </a:ext>
            </a:extLst>
          </p:cNvPr>
          <p:cNvSpPr/>
          <p:nvPr userDrawn="1"/>
        </p:nvSpPr>
        <p:spPr>
          <a:xfrm rot="5400000">
            <a:off x="1761129" y="2673361"/>
            <a:ext cx="4336142" cy="2044685"/>
          </a:xfrm>
          <a:prstGeom prst="trapezoid">
            <a:avLst/>
          </a:prstGeom>
          <a:solidFill>
            <a:srgbClr val="FFE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8" name="Trapezoid 17">
            <a:extLst>
              <a:ext uri="{FF2B5EF4-FFF2-40B4-BE49-F238E27FC236}">
                <a16:creationId xmlns:a16="http://schemas.microsoft.com/office/drawing/2014/main" id="{89FE6D1C-6121-472B-88C0-9F0BAC072D51}"/>
              </a:ext>
              <a:ext uri="{C183D7F6-B498-43B3-948B-1728B52AA6E4}">
                <adec:decorative xmlns:adec="http://schemas.microsoft.com/office/drawing/2017/decorative" val="1"/>
              </a:ext>
            </a:extLst>
          </p:cNvPr>
          <p:cNvSpPr/>
          <p:nvPr userDrawn="1"/>
        </p:nvSpPr>
        <p:spPr>
          <a:xfrm rot="5400000">
            <a:off x="3927930" y="2673360"/>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9" name="Trapezoid 18">
            <a:extLst>
              <a:ext uri="{FF2B5EF4-FFF2-40B4-BE49-F238E27FC236}">
                <a16:creationId xmlns:a16="http://schemas.microsoft.com/office/drawing/2014/main" id="{0FD33514-D0CA-456D-94D8-89E35E24F6DC}"/>
              </a:ext>
              <a:ext uri="{C183D7F6-B498-43B3-948B-1728B52AA6E4}">
                <adec:decorative xmlns:adec="http://schemas.microsoft.com/office/drawing/2017/decorative" val="1"/>
              </a:ext>
            </a:extLst>
          </p:cNvPr>
          <p:cNvSpPr/>
          <p:nvPr userDrawn="1"/>
        </p:nvSpPr>
        <p:spPr>
          <a:xfrm rot="5400000">
            <a:off x="6094728" y="2631261"/>
            <a:ext cx="4336142" cy="2044685"/>
          </a:xfrm>
          <a:prstGeom prst="trapezoid">
            <a:avLst/>
          </a:prstGeom>
          <a:solidFill>
            <a:srgbClr val="FFE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20" name="Trapezoid 19">
            <a:extLst>
              <a:ext uri="{FF2B5EF4-FFF2-40B4-BE49-F238E27FC236}">
                <a16:creationId xmlns:a16="http://schemas.microsoft.com/office/drawing/2014/main" id="{EA6924EC-95CE-4F54-9292-3E6BDF40058E}"/>
              </a:ext>
              <a:ext uri="{C183D7F6-B498-43B3-948B-1728B52AA6E4}">
                <adec:decorative xmlns:adec="http://schemas.microsoft.com/office/drawing/2017/decorative" val="1"/>
              </a:ext>
            </a:extLst>
          </p:cNvPr>
          <p:cNvSpPr/>
          <p:nvPr userDrawn="1"/>
        </p:nvSpPr>
        <p:spPr>
          <a:xfrm rot="5400000">
            <a:off x="8263685" y="2673358"/>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5" name="Textplatzhalter 4">
            <a:extLst>
              <a:ext uri="{FF2B5EF4-FFF2-40B4-BE49-F238E27FC236}">
                <a16:creationId xmlns:a16="http://schemas.microsoft.com/office/drawing/2014/main" id="{AAF270E5-0202-451D-B79A-935DBC71DA5A}"/>
              </a:ext>
            </a:extLst>
          </p:cNvPr>
          <p:cNvSpPr>
            <a:spLocks noGrp="1"/>
          </p:cNvSpPr>
          <p:nvPr>
            <p:ph type="body" sz="quarter" idx="11" hasCustomPrompt="1"/>
          </p:nvPr>
        </p:nvSpPr>
        <p:spPr>
          <a:xfrm>
            <a:off x="974431"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7" name="Textplatzhalter 6">
            <a:extLst>
              <a:ext uri="{FF2B5EF4-FFF2-40B4-BE49-F238E27FC236}">
                <a16:creationId xmlns:a16="http://schemas.microsoft.com/office/drawing/2014/main" id="{35D9426A-DB10-4839-A22C-F2BFE99620A4}"/>
              </a:ext>
            </a:extLst>
          </p:cNvPr>
          <p:cNvSpPr>
            <a:spLocks noGrp="1"/>
          </p:cNvSpPr>
          <p:nvPr>
            <p:ph type="body" sz="quarter" idx="12" hasCustomPrompt="1"/>
          </p:nvPr>
        </p:nvSpPr>
        <p:spPr>
          <a:xfrm>
            <a:off x="884223" y="3528727"/>
            <a:ext cx="1752600" cy="1570335"/>
          </a:xfrm>
          <a:prstGeom prst="rect">
            <a:avLst/>
          </a:prstGeom>
        </p:spPr>
        <p:txBody>
          <a:bodyPr/>
          <a:lstStyle>
            <a:lvl1pPr marL="0" indent="0" algn="l">
              <a:lnSpc>
                <a:spcPct val="100000"/>
              </a:lnSpc>
              <a:buNone/>
              <a:defRPr sz="1400">
                <a:solidFill>
                  <a:schemeClr val="tx1"/>
                </a:solidFill>
              </a:defRPr>
            </a:lvl1pPr>
          </a:lstStyle>
          <a:p>
            <a:pPr lvl="0"/>
            <a:r>
              <a:rPr lang="de-DE" dirty="0"/>
              <a:t>Text einfügen 14</a:t>
            </a:r>
            <a:br>
              <a:rPr lang="de-DE" dirty="0"/>
            </a:br>
            <a:r>
              <a:rPr lang="de-DE" dirty="0"/>
              <a:t>Punkt</a:t>
            </a:r>
          </a:p>
        </p:txBody>
      </p:sp>
      <p:sp>
        <p:nvSpPr>
          <p:cNvPr id="49" name="Textplatzhalter 4">
            <a:extLst>
              <a:ext uri="{FF2B5EF4-FFF2-40B4-BE49-F238E27FC236}">
                <a16:creationId xmlns:a16="http://schemas.microsoft.com/office/drawing/2014/main" id="{074587C5-F91C-4BAF-8511-34CAC9528431}"/>
              </a:ext>
            </a:extLst>
          </p:cNvPr>
          <p:cNvSpPr>
            <a:spLocks noGrp="1"/>
          </p:cNvSpPr>
          <p:nvPr>
            <p:ph type="body" sz="quarter" idx="14" hasCustomPrompt="1"/>
          </p:nvPr>
        </p:nvSpPr>
        <p:spPr>
          <a:xfrm>
            <a:off x="3171955"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0" name="Textplatzhalter 6">
            <a:extLst>
              <a:ext uri="{FF2B5EF4-FFF2-40B4-BE49-F238E27FC236}">
                <a16:creationId xmlns:a16="http://schemas.microsoft.com/office/drawing/2014/main" id="{A6ADBCFA-0DFF-4B8E-9EE0-99BAF96FF8EA}"/>
              </a:ext>
            </a:extLst>
          </p:cNvPr>
          <p:cNvSpPr>
            <a:spLocks noGrp="1"/>
          </p:cNvSpPr>
          <p:nvPr>
            <p:ph type="body" sz="quarter" idx="15" hasCustomPrompt="1"/>
          </p:nvPr>
        </p:nvSpPr>
        <p:spPr>
          <a:xfrm>
            <a:off x="3081747" y="3528727"/>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2" name="Textplatzhalter 4">
            <a:extLst>
              <a:ext uri="{FF2B5EF4-FFF2-40B4-BE49-F238E27FC236}">
                <a16:creationId xmlns:a16="http://schemas.microsoft.com/office/drawing/2014/main" id="{2AA6B2FC-D735-4A04-8C33-C15D0171959A}"/>
              </a:ext>
            </a:extLst>
          </p:cNvPr>
          <p:cNvSpPr>
            <a:spLocks noGrp="1"/>
          </p:cNvSpPr>
          <p:nvPr>
            <p:ph type="body" sz="quarter" idx="17" hasCustomPrompt="1"/>
          </p:nvPr>
        </p:nvSpPr>
        <p:spPr>
          <a:xfrm>
            <a:off x="5309908"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3" name="Textplatzhalter 6">
            <a:extLst>
              <a:ext uri="{FF2B5EF4-FFF2-40B4-BE49-F238E27FC236}">
                <a16:creationId xmlns:a16="http://schemas.microsoft.com/office/drawing/2014/main" id="{9B17CDAA-04FD-46E3-97A0-76F577C096E9}"/>
              </a:ext>
            </a:extLst>
          </p:cNvPr>
          <p:cNvSpPr>
            <a:spLocks noGrp="1"/>
          </p:cNvSpPr>
          <p:nvPr>
            <p:ph type="body" sz="quarter" idx="18" hasCustomPrompt="1"/>
          </p:nvPr>
        </p:nvSpPr>
        <p:spPr>
          <a:xfrm>
            <a:off x="5219700" y="3528727"/>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5" name="Textplatzhalter 4">
            <a:extLst>
              <a:ext uri="{FF2B5EF4-FFF2-40B4-BE49-F238E27FC236}">
                <a16:creationId xmlns:a16="http://schemas.microsoft.com/office/drawing/2014/main" id="{58B02BB6-007C-491B-BA41-46F6087E8C77}"/>
              </a:ext>
            </a:extLst>
          </p:cNvPr>
          <p:cNvSpPr>
            <a:spLocks noGrp="1"/>
          </p:cNvSpPr>
          <p:nvPr>
            <p:ph type="body" sz="quarter" idx="20" hasCustomPrompt="1"/>
          </p:nvPr>
        </p:nvSpPr>
        <p:spPr>
          <a:xfrm>
            <a:off x="7472938" y="3101547"/>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6" name="Textplatzhalter 6">
            <a:extLst>
              <a:ext uri="{FF2B5EF4-FFF2-40B4-BE49-F238E27FC236}">
                <a16:creationId xmlns:a16="http://schemas.microsoft.com/office/drawing/2014/main" id="{843F8F0A-2295-45DA-B0AC-4AE098676BC2}"/>
              </a:ext>
            </a:extLst>
          </p:cNvPr>
          <p:cNvSpPr>
            <a:spLocks noGrp="1"/>
          </p:cNvSpPr>
          <p:nvPr>
            <p:ph type="body" sz="quarter" idx="21" hasCustomPrompt="1"/>
          </p:nvPr>
        </p:nvSpPr>
        <p:spPr>
          <a:xfrm>
            <a:off x="7382730" y="3528271"/>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8" name="Textplatzhalter 4">
            <a:extLst>
              <a:ext uri="{FF2B5EF4-FFF2-40B4-BE49-F238E27FC236}">
                <a16:creationId xmlns:a16="http://schemas.microsoft.com/office/drawing/2014/main" id="{6C73DE4E-5876-4DD3-B04A-3626972EEFAD}"/>
              </a:ext>
            </a:extLst>
          </p:cNvPr>
          <p:cNvSpPr>
            <a:spLocks noGrp="1"/>
          </p:cNvSpPr>
          <p:nvPr>
            <p:ph type="body" sz="quarter" idx="23" hasCustomPrompt="1"/>
          </p:nvPr>
        </p:nvSpPr>
        <p:spPr>
          <a:xfrm>
            <a:off x="9670386" y="3101547"/>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9" name="Textplatzhalter 6">
            <a:extLst>
              <a:ext uri="{FF2B5EF4-FFF2-40B4-BE49-F238E27FC236}">
                <a16:creationId xmlns:a16="http://schemas.microsoft.com/office/drawing/2014/main" id="{CD221019-30EC-4737-A8E2-30C7ACB03E60}"/>
              </a:ext>
            </a:extLst>
          </p:cNvPr>
          <p:cNvSpPr>
            <a:spLocks noGrp="1"/>
          </p:cNvSpPr>
          <p:nvPr>
            <p:ph type="body" sz="quarter" idx="24" hasCustomPrompt="1"/>
          </p:nvPr>
        </p:nvSpPr>
        <p:spPr>
          <a:xfrm>
            <a:off x="9580178" y="3528271"/>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25" name="Textplatzhalter 2">
            <a:extLst>
              <a:ext uri="{FF2B5EF4-FFF2-40B4-BE49-F238E27FC236}">
                <a16:creationId xmlns:a16="http://schemas.microsoft.com/office/drawing/2014/main" id="{7A977561-984D-415F-990D-8AEBA4010743}"/>
              </a:ext>
            </a:extLst>
          </p:cNvPr>
          <p:cNvSpPr>
            <a:spLocks noGrp="1"/>
          </p:cNvSpPr>
          <p:nvPr>
            <p:ph type="body" sz="quarter" idx="25"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4" name="Bildplatzhalter 7">
            <a:extLst>
              <a:ext uri="{FF2B5EF4-FFF2-40B4-BE49-F238E27FC236}">
                <a16:creationId xmlns:a16="http://schemas.microsoft.com/office/drawing/2014/main" id="{38C4D356-9629-4F3D-A2C9-1F6C96F21DAC}"/>
              </a:ext>
            </a:extLst>
          </p:cNvPr>
          <p:cNvSpPr>
            <a:spLocks noGrp="1"/>
          </p:cNvSpPr>
          <p:nvPr>
            <p:ph type="pic" sz="quarter" idx="27" hasCustomPrompt="1"/>
          </p:nvPr>
        </p:nvSpPr>
        <p:spPr>
          <a:xfrm>
            <a:off x="1451271" y="2237284"/>
            <a:ext cx="617943" cy="510270"/>
          </a:xfrm>
          <a:prstGeom prst="rect">
            <a:avLst/>
          </a:prstGeom>
        </p:spPr>
        <p:txBody>
          <a:bodyPr/>
          <a:lstStyle>
            <a:lvl1pPr>
              <a:buNone/>
              <a:defRPr sz="1600">
                <a:solidFill>
                  <a:schemeClr val="tx1"/>
                </a:solidFill>
              </a:defRPr>
            </a:lvl1pPr>
          </a:lstStyle>
          <a:p>
            <a:r>
              <a:rPr lang="de-DE" dirty="0"/>
              <a:t>Icon </a:t>
            </a:r>
          </a:p>
        </p:txBody>
      </p:sp>
      <p:sp>
        <p:nvSpPr>
          <p:cNvPr id="26" name="Bildplatzhalter 7">
            <a:extLst>
              <a:ext uri="{FF2B5EF4-FFF2-40B4-BE49-F238E27FC236}">
                <a16:creationId xmlns:a16="http://schemas.microsoft.com/office/drawing/2014/main" id="{58CC1752-044D-45F8-9434-2032FCF6EFA7}"/>
              </a:ext>
            </a:extLst>
          </p:cNvPr>
          <p:cNvSpPr>
            <a:spLocks noGrp="1"/>
          </p:cNvSpPr>
          <p:nvPr>
            <p:ph type="pic" sz="quarter" idx="28" hasCustomPrompt="1"/>
          </p:nvPr>
        </p:nvSpPr>
        <p:spPr>
          <a:xfrm>
            <a:off x="3648795" y="2240269"/>
            <a:ext cx="617943" cy="510270"/>
          </a:xfrm>
          <a:prstGeom prst="rect">
            <a:avLst/>
          </a:prstGeom>
        </p:spPr>
        <p:txBody>
          <a:bodyPr/>
          <a:lstStyle>
            <a:lvl1pPr>
              <a:buNone/>
              <a:defRPr sz="1600">
                <a:solidFill>
                  <a:schemeClr val="tx1"/>
                </a:solidFill>
              </a:defRPr>
            </a:lvl1pPr>
          </a:lstStyle>
          <a:p>
            <a:r>
              <a:rPr lang="de-DE" dirty="0"/>
              <a:t>Icon </a:t>
            </a:r>
          </a:p>
        </p:txBody>
      </p:sp>
      <p:sp>
        <p:nvSpPr>
          <p:cNvPr id="27" name="Bildplatzhalter 7">
            <a:extLst>
              <a:ext uri="{FF2B5EF4-FFF2-40B4-BE49-F238E27FC236}">
                <a16:creationId xmlns:a16="http://schemas.microsoft.com/office/drawing/2014/main" id="{BF5D90AD-0EFB-4C1D-A594-A1C873EBD124}"/>
              </a:ext>
            </a:extLst>
          </p:cNvPr>
          <p:cNvSpPr>
            <a:spLocks noGrp="1"/>
          </p:cNvSpPr>
          <p:nvPr>
            <p:ph type="pic" sz="quarter" idx="29" hasCustomPrompt="1"/>
          </p:nvPr>
        </p:nvSpPr>
        <p:spPr>
          <a:xfrm>
            <a:off x="5786748" y="2234698"/>
            <a:ext cx="617943" cy="510270"/>
          </a:xfrm>
          <a:prstGeom prst="rect">
            <a:avLst/>
          </a:prstGeom>
        </p:spPr>
        <p:txBody>
          <a:bodyPr/>
          <a:lstStyle>
            <a:lvl1pPr>
              <a:buNone/>
              <a:defRPr sz="1600">
                <a:solidFill>
                  <a:schemeClr val="tx1"/>
                </a:solidFill>
              </a:defRPr>
            </a:lvl1pPr>
          </a:lstStyle>
          <a:p>
            <a:r>
              <a:rPr lang="de-DE" dirty="0"/>
              <a:t>Icon </a:t>
            </a:r>
          </a:p>
        </p:txBody>
      </p:sp>
      <p:sp>
        <p:nvSpPr>
          <p:cNvPr id="28" name="Bildplatzhalter 7">
            <a:extLst>
              <a:ext uri="{FF2B5EF4-FFF2-40B4-BE49-F238E27FC236}">
                <a16:creationId xmlns:a16="http://schemas.microsoft.com/office/drawing/2014/main" id="{483A7075-48F1-4430-B63B-F413B189FFE1}"/>
              </a:ext>
            </a:extLst>
          </p:cNvPr>
          <p:cNvSpPr>
            <a:spLocks noGrp="1"/>
          </p:cNvSpPr>
          <p:nvPr>
            <p:ph type="pic" sz="quarter" idx="30" hasCustomPrompt="1"/>
          </p:nvPr>
        </p:nvSpPr>
        <p:spPr>
          <a:xfrm>
            <a:off x="7954907" y="2242695"/>
            <a:ext cx="617943" cy="510270"/>
          </a:xfrm>
          <a:prstGeom prst="rect">
            <a:avLst/>
          </a:prstGeom>
        </p:spPr>
        <p:txBody>
          <a:bodyPr/>
          <a:lstStyle>
            <a:lvl1pPr>
              <a:buNone/>
              <a:defRPr sz="1600">
                <a:solidFill>
                  <a:schemeClr val="tx1"/>
                </a:solidFill>
              </a:defRPr>
            </a:lvl1pPr>
          </a:lstStyle>
          <a:p>
            <a:r>
              <a:rPr lang="de-DE" dirty="0"/>
              <a:t>Icon </a:t>
            </a:r>
          </a:p>
        </p:txBody>
      </p:sp>
      <p:sp>
        <p:nvSpPr>
          <p:cNvPr id="29" name="Bildplatzhalter 7">
            <a:extLst>
              <a:ext uri="{FF2B5EF4-FFF2-40B4-BE49-F238E27FC236}">
                <a16:creationId xmlns:a16="http://schemas.microsoft.com/office/drawing/2014/main" id="{84DC5CB6-40DD-42A8-B5E9-5D178E7DA67B}"/>
              </a:ext>
            </a:extLst>
          </p:cNvPr>
          <p:cNvSpPr>
            <a:spLocks noGrp="1"/>
          </p:cNvSpPr>
          <p:nvPr>
            <p:ph type="pic" sz="quarter" idx="31" hasCustomPrompt="1"/>
          </p:nvPr>
        </p:nvSpPr>
        <p:spPr>
          <a:xfrm>
            <a:off x="10147226" y="2230730"/>
            <a:ext cx="617943" cy="510270"/>
          </a:xfrm>
          <a:prstGeom prst="rect">
            <a:avLst/>
          </a:prstGeom>
        </p:spPr>
        <p:txBody>
          <a:bodyPr/>
          <a:lstStyle>
            <a:lvl1pPr>
              <a:buNone/>
              <a:defRPr sz="1600">
                <a:solidFill>
                  <a:schemeClr val="tx1"/>
                </a:solidFill>
              </a:defRPr>
            </a:lvl1pPr>
          </a:lstStyle>
          <a:p>
            <a:r>
              <a:rPr lang="de-DE" dirty="0"/>
              <a:t>Icon </a:t>
            </a:r>
          </a:p>
        </p:txBody>
      </p:sp>
      <p:sp>
        <p:nvSpPr>
          <p:cNvPr id="31" name="Textfeld 30">
            <a:extLst>
              <a:ext uri="{FF2B5EF4-FFF2-40B4-BE49-F238E27FC236}">
                <a16:creationId xmlns:a16="http://schemas.microsoft.com/office/drawing/2014/main" id="{32E074AB-255B-4EDC-AFE6-5B4CC18F5C8D}"/>
              </a:ext>
            </a:extLst>
          </p:cNvPr>
          <p:cNvSpPr txBox="1"/>
          <p:nvPr userDrawn="1"/>
        </p:nvSpPr>
        <p:spPr>
          <a:xfrm rot="16200000">
            <a:off x="11382308" y="5973288"/>
            <a:ext cx="1081145" cy="292730"/>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30" name="Bildplatzhalter 14">
            <a:extLst>
              <a:ext uri="{FF2B5EF4-FFF2-40B4-BE49-F238E27FC236}">
                <a16:creationId xmlns:a16="http://schemas.microsoft.com/office/drawing/2014/main" id="{03E64C76-9A42-44F1-A7CA-2AF9E8D50556}"/>
              </a:ext>
            </a:extLst>
          </p:cNvPr>
          <p:cNvSpPr>
            <a:spLocks noGrp="1"/>
          </p:cNvSpPr>
          <p:nvPr>
            <p:ph type="pic" sz="quarter" idx="3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1285058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_zweizeilig">
    <p:bg>
      <p:bgPr>
        <a:solidFill>
          <a:schemeClr val="bg1"/>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391B13-0A50-43DF-BB80-B1A2B13F94F9}"/>
              </a:ext>
            </a:extLst>
          </p:cNvPr>
          <p:cNvSpPr>
            <a:spLocks noGrp="1"/>
          </p:cNvSpPr>
          <p:nvPr>
            <p:ph type="body" sz="quarter" idx="10" hasCustomPrompt="1"/>
          </p:nvPr>
        </p:nvSpPr>
        <p:spPr>
          <a:xfrm>
            <a:off x="1212112" y="2624400"/>
            <a:ext cx="7727302" cy="1648800"/>
          </a:xfrm>
          <a:prstGeom prst="rect">
            <a:avLst/>
          </a:prstGeom>
        </p:spPr>
        <p:txBody>
          <a:bodyPr/>
          <a:lstStyle>
            <a:lvl1pPr algn="r">
              <a:buNone/>
              <a:defRPr sz="6000">
                <a:solidFill>
                  <a:schemeClr val="accent1"/>
                </a:solidFill>
                <a:latin typeface="+mj-lt"/>
              </a:defRPr>
            </a:lvl1pPr>
            <a:lvl2pPr algn="r">
              <a:defRPr sz="6000">
                <a:solidFill>
                  <a:schemeClr val="accent2"/>
                </a:solidFill>
                <a:latin typeface="+mj-lt"/>
              </a:defRPr>
            </a:lvl2pPr>
            <a:lvl3pPr algn="r">
              <a:defRPr sz="6000">
                <a:solidFill>
                  <a:schemeClr val="accent2"/>
                </a:solidFill>
                <a:latin typeface="+mj-lt"/>
              </a:defRPr>
            </a:lvl3pPr>
            <a:lvl4pPr algn="r">
              <a:defRPr sz="6000">
                <a:solidFill>
                  <a:schemeClr val="accent2"/>
                </a:solidFill>
                <a:latin typeface="+mj-lt"/>
              </a:defRPr>
            </a:lvl4pPr>
            <a:lvl5pPr algn="r">
              <a:defRPr sz="6000">
                <a:solidFill>
                  <a:schemeClr val="accent2"/>
                </a:solidFill>
                <a:latin typeface="+mj-lt"/>
              </a:defRPr>
            </a:lvl5pPr>
          </a:lstStyle>
          <a:p>
            <a:pPr lvl="0"/>
            <a:r>
              <a:rPr lang="de-DE" dirty="0"/>
              <a:t>Titel Avenir Next LT Pro 60 Pkt.</a:t>
            </a:r>
          </a:p>
        </p:txBody>
      </p:sp>
      <p:pic>
        <p:nvPicPr>
          <p:cNvPr id="5" name="Grafik 4">
            <a:extLst>
              <a:ext uri="{FF2B5EF4-FFF2-40B4-BE49-F238E27FC236}">
                <a16:creationId xmlns:a16="http://schemas.microsoft.com/office/drawing/2014/main" id="{C5774B1F-B04F-417A-8071-7F5FD98668DA}"/>
              </a:ext>
            </a:extLst>
          </p:cNvPr>
          <p:cNvPicPr>
            <a:picLocks noChangeAspect="1"/>
          </p:cNvPicPr>
          <p:nvPr userDrawn="1"/>
        </p:nvPicPr>
        <p:blipFill>
          <a:blip r:embed="rId2"/>
          <a:stretch>
            <a:fillRect/>
          </a:stretch>
        </p:blipFill>
        <p:spPr>
          <a:xfrm>
            <a:off x="226018" y="181938"/>
            <a:ext cx="2105692" cy="747357"/>
          </a:xfrm>
          <a:prstGeom prst="rect">
            <a:avLst/>
          </a:prstGeom>
        </p:spPr>
      </p:pic>
      <p:pic>
        <p:nvPicPr>
          <p:cNvPr id="6" name="Grafik 5">
            <a:extLst>
              <a:ext uri="{FF2B5EF4-FFF2-40B4-BE49-F238E27FC236}">
                <a16:creationId xmlns:a16="http://schemas.microsoft.com/office/drawing/2014/main" id="{9BF88A82-7E43-4290-B4DA-0B2C9976C757}"/>
              </a:ext>
            </a:extLst>
          </p:cNvPr>
          <p:cNvPicPr>
            <a:picLocks noChangeAspect="1"/>
          </p:cNvPicPr>
          <p:nvPr userDrawn="1"/>
        </p:nvPicPr>
        <p:blipFill rotWithShape="1">
          <a:blip r:embed="rId3"/>
          <a:srcRect b="15329"/>
          <a:stretch/>
        </p:blipFill>
        <p:spPr>
          <a:xfrm>
            <a:off x="8963010" y="4325420"/>
            <a:ext cx="3000390" cy="2532580"/>
          </a:xfrm>
          <a:prstGeom prst="rect">
            <a:avLst/>
          </a:prstGeom>
        </p:spPr>
      </p:pic>
      <p:sp>
        <p:nvSpPr>
          <p:cNvPr id="10" name="Textplatzhalter 9">
            <a:extLst>
              <a:ext uri="{FF2B5EF4-FFF2-40B4-BE49-F238E27FC236}">
                <a16:creationId xmlns:a16="http://schemas.microsoft.com/office/drawing/2014/main" id="{343F3694-DB2C-4426-8FAF-92C256E9C52C}"/>
              </a:ext>
            </a:extLst>
          </p:cNvPr>
          <p:cNvSpPr>
            <a:spLocks noGrp="1"/>
          </p:cNvSpPr>
          <p:nvPr>
            <p:ph type="body" sz="quarter" idx="11" hasCustomPrompt="1"/>
          </p:nvPr>
        </p:nvSpPr>
        <p:spPr>
          <a:xfrm>
            <a:off x="3316214" y="4508500"/>
            <a:ext cx="5623200" cy="695325"/>
          </a:xfrm>
          <a:prstGeom prst="rect">
            <a:avLst/>
          </a:prstGeom>
        </p:spPr>
        <p:txBody>
          <a:bodyPr/>
          <a:lstStyle>
            <a:lvl1pPr marL="0" indent="0" algn="r">
              <a:lnSpc>
                <a:spcPct val="100000"/>
              </a:lnSpc>
              <a:spcBef>
                <a:spcPts val="0"/>
              </a:spcBef>
              <a:buNone/>
              <a:defRPr sz="2000"/>
            </a:lvl1pPr>
          </a:lstStyle>
          <a:p>
            <a:pPr lvl="0"/>
            <a:r>
              <a:rPr lang="de-DE" dirty="0"/>
              <a:t>Untertitel,</a:t>
            </a:r>
          </a:p>
          <a:p>
            <a:pPr lvl="0"/>
            <a:r>
              <a:rPr lang="de-DE" dirty="0"/>
              <a:t>Avenir Next LT Pro Light 20 Punkt </a:t>
            </a:r>
          </a:p>
        </p:txBody>
      </p:sp>
      <p:sp>
        <p:nvSpPr>
          <p:cNvPr id="7" name="Textplatzhalter 5">
            <a:extLst>
              <a:ext uri="{FF2B5EF4-FFF2-40B4-BE49-F238E27FC236}">
                <a16:creationId xmlns:a16="http://schemas.microsoft.com/office/drawing/2014/main" id="{EC77BA8E-18FD-4B51-A556-F98BD5DDB28C}"/>
              </a:ext>
            </a:extLst>
          </p:cNvPr>
          <p:cNvSpPr>
            <a:spLocks noGrp="1"/>
          </p:cNvSpPr>
          <p:nvPr>
            <p:ph type="body" sz="quarter" idx="17" hasCustomPrompt="1"/>
          </p:nvPr>
        </p:nvSpPr>
        <p:spPr>
          <a:xfrm>
            <a:off x="9352294" y="3055321"/>
            <a:ext cx="2415512" cy="747357"/>
          </a:xfrm>
          <a:prstGeom prst="rect">
            <a:avLst/>
          </a:prstGeom>
          <a:ln w="19050">
            <a:solidFill>
              <a:schemeClr val="accent1"/>
            </a:solidFill>
          </a:ln>
        </p:spPr>
        <p:txBody>
          <a:bodyPr/>
          <a:lstStyle>
            <a:lvl1pPr marL="0" indent="0">
              <a:lnSpc>
                <a:spcPct val="100000"/>
              </a:lnSpc>
              <a:spcBef>
                <a:spcPts val="0"/>
              </a:spcBef>
              <a:buNone/>
              <a:defRPr sz="1400"/>
            </a:lvl1pPr>
          </a:lstStyle>
          <a:p>
            <a:r>
              <a:rPr lang="de-DE" sz="1400" dirty="0">
                <a:latin typeface="+mj-lt"/>
              </a:rPr>
              <a:t>Die zweite Zeile des Titels kann in 44 Pkt. geschrieben werden, falls benötigt.</a:t>
            </a:r>
            <a:endParaRPr lang="de-DE" dirty="0"/>
          </a:p>
        </p:txBody>
      </p:sp>
    </p:spTree>
    <p:extLst>
      <p:ext uri="{BB962C8B-B14F-4D97-AF65-F5344CB8AC3E}">
        <p14:creationId xmlns:p14="http://schemas.microsoft.com/office/powerpoint/2010/main" val="4293134620"/>
      </p:ext>
    </p:extLst>
  </p:cSld>
  <p:clrMapOvr>
    <a:masterClrMapping/>
  </p:clrMapOvr>
  <p:extLst>
    <p:ext uri="{DCECCB84-F9BA-43D5-87BE-67443E8EF086}">
      <p15:sldGuideLst xmlns:p15="http://schemas.microsoft.com/office/powerpoint/2012/main">
        <p15:guide id="1" pos="563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rei Phasen ">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DE3A6D3-046C-4957-A6A5-7B09AF25263F}"/>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4" name="Rechteck: abgerundete Ecken 13">
            <a:extLst>
              <a:ext uri="{FF2B5EF4-FFF2-40B4-BE49-F238E27FC236}">
                <a16:creationId xmlns:a16="http://schemas.microsoft.com/office/drawing/2014/main" id="{ECECCAF1-2DDB-4302-B312-379F715CCCB2}"/>
              </a:ext>
            </a:extLst>
          </p:cNvPr>
          <p:cNvSpPr/>
          <p:nvPr userDrawn="1"/>
        </p:nvSpPr>
        <p:spPr>
          <a:xfrm>
            <a:off x="4603226" y="2495800"/>
            <a:ext cx="2975578" cy="3346199"/>
          </a:xfrm>
          <a:prstGeom prst="roundRect">
            <a:avLst>
              <a:gd name="adj" fmla="val 8580"/>
            </a:avLst>
          </a:prstGeom>
          <a:no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Pfeil: Fünfeck 14">
            <a:extLst>
              <a:ext uri="{FF2B5EF4-FFF2-40B4-BE49-F238E27FC236}">
                <a16:creationId xmlns:a16="http://schemas.microsoft.com/office/drawing/2014/main" id="{4751A1DB-2A42-452C-89DC-7DD2FFF4F1B1}"/>
              </a:ext>
            </a:extLst>
          </p:cNvPr>
          <p:cNvSpPr/>
          <p:nvPr userDrawn="1"/>
        </p:nvSpPr>
        <p:spPr>
          <a:xfrm>
            <a:off x="3719974" y="3429000"/>
            <a:ext cx="750425" cy="1447800"/>
          </a:xfrm>
          <a:prstGeom prst="homePlate">
            <a:avLst/>
          </a:prstGeom>
          <a:solidFill>
            <a:srgbClr val="86D6EC"/>
          </a:solid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Pfeil: Fünfeck 15">
            <a:extLst>
              <a:ext uri="{FF2B5EF4-FFF2-40B4-BE49-F238E27FC236}">
                <a16:creationId xmlns:a16="http://schemas.microsoft.com/office/drawing/2014/main" id="{A6D0C847-493B-4062-B040-F6A0E7DF87B6}"/>
              </a:ext>
            </a:extLst>
          </p:cNvPr>
          <p:cNvSpPr/>
          <p:nvPr userDrawn="1"/>
        </p:nvSpPr>
        <p:spPr>
          <a:xfrm>
            <a:off x="7583914" y="3429480"/>
            <a:ext cx="750425" cy="1447800"/>
          </a:xfrm>
          <a:prstGeom prst="homePlate">
            <a:avLst/>
          </a:prstGeom>
          <a:solidFill>
            <a:srgbClr val="FECA65"/>
          </a:solid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Rechteck: abgerundete Ecken 19">
            <a:extLst>
              <a:ext uri="{FF2B5EF4-FFF2-40B4-BE49-F238E27FC236}">
                <a16:creationId xmlns:a16="http://schemas.microsoft.com/office/drawing/2014/main" id="{5E1317BF-1760-44BE-B605-7CD2295DA5F2}"/>
              </a:ext>
            </a:extLst>
          </p:cNvPr>
          <p:cNvSpPr/>
          <p:nvPr userDrawn="1"/>
        </p:nvSpPr>
        <p:spPr>
          <a:xfrm>
            <a:off x="740465" y="2463799"/>
            <a:ext cx="2975578" cy="3346199"/>
          </a:xfrm>
          <a:prstGeom prst="roundRect">
            <a:avLst>
              <a:gd name="adj" fmla="val 8580"/>
            </a:avLst>
          </a:prstGeom>
          <a:no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Rechteck: abgerundete Ecken 20">
            <a:extLst>
              <a:ext uri="{FF2B5EF4-FFF2-40B4-BE49-F238E27FC236}">
                <a16:creationId xmlns:a16="http://schemas.microsoft.com/office/drawing/2014/main" id="{EAFD25AA-8DD1-4D2C-A09F-60CE5BF54538}"/>
              </a:ext>
            </a:extLst>
          </p:cNvPr>
          <p:cNvSpPr/>
          <p:nvPr userDrawn="1"/>
        </p:nvSpPr>
        <p:spPr>
          <a:xfrm>
            <a:off x="8477752" y="2495800"/>
            <a:ext cx="2975578" cy="3346199"/>
          </a:xfrm>
          <a:prstGeom prst="roundRect">
            <a:avLst>
              <a:gd name="adj" fmla="val 8580"/>
            </a:avLst>
          </a:prstGeom>
          <a:noFill/>
          <a:ln>
            <a:solidFill>
              <a:srgbClr val="D4D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Rechteck: abgerundete Ecken 21">
            <a:extLst>
              <a:ext uri="{FF2B5EF4-FFF2-40B4-BE49-F238E27FC236}">
                <a16:creationId xmlns:a16="http://schemas.microsoft.com/office/drawing/2014/main" id="{201C8B1A-D39D-4519-A5AB-7C14746E5246}"/>
              </a:ext>
            </a:extLst>
          </p:cNvPr>
          <p:cNvSpPr/>
          <p:nvPr userDrawn="1"/>
        </p:nvSpPr>
        <p:spPr>
          <a:xfrm>
            <a:off x="735767" y="1636478"/>
            <a:ext cx="2975578" cy="647800"/>
          </a:xfrm>
          <a:prstGeom prst="roundRect">
            <a:avLst>
              <a:gd name="adj" fmla="val 27205"/>
            </a:avLst>
          </a:prstGeom>
          <a:solidFill>
            <a:srgbClr val="86D6EC"/>
          </a:solid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26" name="Textplatzhalter 25">
            <a:extLst>
              <a:ext uri="{FF2B5EF4-FFF2-40B4-BE49-F238E27FC236}">
                <a16:creationId xmlns:a16="http://schemas.microsoft.com/office/drawing/2014/main" id="{CD71D0F1-3953-4CB6-BDFC-D3DC73D1D649}"/>
              </a:ext>
            </a:extLst>
          </p:cNvPr>
          <p:cNvSpPr>
            <a:spLocks noGrp="1"/>
          </p:cNvSpPr>
          <p:nvPr>
            <p:ph type="body" sz="quarter" idx="10" hasCustomPrompt="1"/>
          </p:nvPr>
        </p:nvSpPr>
        <p:spPr>
          <a:xfrm>
            <a:off x="942713"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28" name="Textplatzhalter 25">
            <a:extLst>
              <a:ext uri="{FF2B5EF4-FFF2-40B4-BE49-F238E27FC236}">
                <a16:creationId xmlns:a16="http://schemas.microsoft.com/office/drawing/2014/main" id="{B482938F-7D06-4D2E-B2FB-393DA1F370D4}"/>
              </a:ext>
            </a:extLst>
          </p:cNvPr>
          <p:cNvSpPr>
            <a:spLocks noGrp="1"/>
          </p:cNvSpPr>
          <p:nvPr>
            <p:ph type="body" sz="quarter" idx="11" hasCustomPrompt="1"/>
          </p:nvPr>
        </p:nvSpPr>
        <p:spPr>
          <a:xfrm>
            <a:off x="4814446"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29" name="Textplatzhalter 25">
            <a:extLst>
              <a:ext uri="{FF2B5EF4-FFF2-40B4-BE49-F238E27FC236}">
                <a16:creationId xmlns:a16="http://schemas.microsoft.com/office/drawing/2014/main" id="{79863F56-1651-4E35-A8B0-B6A4F0D35E9E}"/>
              </a:ext>
            </a:extLst>
          </p:cNvPr>
          <p:cNvSpPr>
            <a:spLocks noGrp="1"/>
          </p:cNvSpPr>
          <p:nvPr>
            <p:ph type="body" sz="quarter" idx="12" hasCustomPrompt="1"/>
          </p:nvPr>
        </p:nvSpPr>
        <p:spPr>
          <a:xfrm>
            <a:off x="8675687"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31" name="Textplatzhalter 30">
            <a:extLst>
              <a:ext uri="{FF2B5EF4-FFF2-40B4-BE49-F238E27FC236}">
                <a16:creationId xmlns:a16="http://schemas.microsoft.com/office/drawing/2014/main" id="{A7644F5C-C71D-421F-BE87-984F2789EDEB}"/>
              </a:ext>
            </a:extLst>
          </p:cNvPr>
          <p:cNvSpPr>
            <a:spLocks noGrp="1"/>
          </p:cNvSpPr>
          <p:nvPr>
            <p:ph type="body" sz="quarter" idx="13" hasCustomPrompt="1"/>
          </p:nvPr>
        </p:nvSpPr>
        <p:spPr>
          <a:xfrm>
            <a:off x="727716" y="1715865"/>
            <a:ext cx="2976562" cy="325453"/>
          </a:xfrm>
          <a:prstGeom prst="rect">
            <a:avLst/>
          </a:prstGeom>
        </p:spPr>
        <p:txBody>
          <a:bodyPr/>
          <a:lstStyle>
            <a:lvl1pPr algn="ctr">
              <a:buNone/>
              <a:defRPr sz="1100">
                <a:latin typeface="+mn-lt"/>
              </a:defRPr>
            </a:lvl1pPr>
          </a:lstStyle>
          <a:p>
            <a:pPr lvl="0"/>
            <a:r>
              <a:rPr lang="de-DE" sz="2000" dirty="0"/>
              <a:t>Überschrift</a:t>
            </a:r>
          </a:p>
          <a:p>
            <a:pPr lvl="0"/>
            <a:endParaRPr lang="de-DE" dirty="0"/>
          </a:p>
        </p:txBody>
      </p:sp>
      <p:sp>
        <p:nvSpPr>
          <p:cNvPr id="3" name="Textplatzhalter 2">
            <a:extLst>
              <a:ext uri="{FF2B5EF4-FFF2-40B4-BE49-F238E27FC236}">
                <a16:creationId xmlns:a16="http://schemas.microsoft.com/office/drawing/2014/main" id="{4B8D73A2-CFD6-4817-99FA-A271968D1A37}"/>
              </a:ext>
            </a:extLst>
          </p:cNvPr>
          <p:cNvSpPr>
            <a:spLocks noGrp="1"/>
          </p:cNvSpPr>
          <p:nvPr>
            <p:ph type="body" sz="quarter" idx="15" hasCustomPrompt="1"/>
          </p:nvPr>
        </p:nvSpPr>
        <p:spPr>
          <a:xfrm>
            <a:off x="737686" y="2005461"/>
            <a:ext cx="2976563" cy="325438"/>
          </a:xfrm>
          <a:prstGeom prst="rect">
            <a:avLst/>
          </a:prstGeom>
        </p:spPr>
        <p:txBody>
          <a:bodyPr/>
          <a:lstStyle>
            <a:lvl1pPr algn="ctr">
              <a:buNone/>
              <a:defRPr sz="1100"/>
            </a:lvl1pPr>
          </a:lstStyle>
          <a:p>
            <a:pPr lvl="0"/>
            <a:r>
              <a:rPr lang="de-DE" dirty="0"/>
              <a:t>Unterschrift</a:t>
            </a:r>
          </a:p>
        </p:txBody>
      </p:sp>
      <p:sp>
        <p:nvSpPr>
          <p:cNvPr id="27" name="Rechteck: abgerundete Ecken 26">
            <a:extLst>
              <a:ext uri="{FF2B5EF4-FFF2-40B4-BE49-F238E27FC236}">
                <a16:creationId xmlns:a16="http://schemas.microsoft.com/office/drawing/2014/main" id="{4679F7BB-335D-46A8-8F25-3CA611312F4F}"/>
              </a:ext>
            </a:extLst>
          </p:cNvPr>
          <p:cNvSpPr/>
          <p:nvPr userDrawn="1"/>
        </p:nvSpPr>
        <p:spPr>
          <a:xfrm>
            <a:off x="4611277" y="1636478"/>
            <a:ext cx="2975578" cy="647800"/>
          </a:xfrm>
          <a:prstGeom prst="roundRect">
            <a:avLst>
              <a:gd name="adj" fmla="val 27205"/>
            </a:avLst>
          </a:prstGeom>
          <a:solidFill>
            <a:srgbClr val="FECA65"/>
          </a:solid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30" name="Textplatzhalter 30">
            <a:extLst>
              <a:ext uri="{FF2B5EF4-FFF2-40B4-BE49-F238E27FC236}">
                <a16:creationId xmlns:a16="http://schemas.microsoft.com/office/drawing/2014/main" id="{429E004A-6577-465A-97C4-45205836139E}"/>
              </a:ext>
            </a:extLst>
          </p:cNvPr>
          <p:cNvSpPr>
            <a:spLocks noGrp="1"/>
          </p:cNvSpPr>
          <p:nvPr>
            <p:ph type="body" sz="quarter" idx="16" hasCustomPrompt="1"/>
          </p:nvPr>
        </p:nvSpPr>
        <p:spPr>
          <a:xfrm>
            <a:off x="4603226" y="1715865"/>
            <a:ext cx="2976562" cy="325453"/>
          </a:xfrm>
          <a:prstGeom prst="rect">
            <a:avLst/>
          </a:prstGeom>
        </p:spPr>
        <p:txBody>
          <a:bodyPr/>
          <a:lstStyle>
            <a:lvl1pPr algn="ctr">
              <a:buNone/>
              <a:defRPr sz="1100"/>
            </a:lvl1pPr>
          </a:lstStyle>
          <a:p>
            <a:pPr lvl="0"/>
            <a:r>
              <a:rPr lang="de-DE" sz="2000" dirty="0"/>
              <a:t>Überschrift</a:t>
            </a:r>
          </a:p>
          <a:p>
            <a:pPr lvl="0"/>
            <a:endParaRPr lang="de-DE" dirty="0"/>
          </a:p>
        </p:txBody>
      </p:sp>
      <p:sp>
        <p:nvSpPr>
          <p:cNvPr id="32" name="Textplatzhalter 2">
            <a:extLst>
              <a:ext uri="{FF2B5EF4-FFF2-40B4-BE49-F238E27FC236}">
                <a16:creationId xmlns:a16="http://schemas.microsoft.com/office/drawing/2014/main" id="{4E330B8C-9EEB-4F39-AC99-9A5F30C59946}"/>
              </a:ext>
            </a:extLst>
          </p:cNvPr>
          <p:cNvSpPr>
            <a:spLocks noGrp="1"/>
          </p:cNvSpPr>
          <p:nvPr>
            <p:ph type="body" sz="quarter" idx="17" hasCustomPrompt="1"/>
          </p:nvPr>
        </p:nvSpPr>
        <p:spPr>
          <a:xfrm>
            <a:off x="4613196" y="2005461"/>
            <a:ext cx="2976563" cy="325438"/>
          </a:xfrm>
          <a:prstGeom prst="rect">
            <a:avLst/>
          </a:prstGeom>
        </p:spPr>
        <p:txBody>
          <a:bodyPr/>
          <a:lstStyle>
            <a:lvl1pPr algn="ctr">
              <a:buNone/>
              <a:defRPr sz="1100"/>
            </a:lvl1pPr>
          </a:lstStyle>
          <a:p>
            <a:pPr lvl="0"/>
            <a:r>
              <a:rPr lang="de-DE" dirty="0"/>
              <a:t>Unterschrift</a:t>
            </a:r>
          </a:p>
        </p:txBody>
      </p:sp>
      <p:sp>
        <p:nvSpPr>
          <p:cNvPr id="39" name="Rechteck: abgerundete Ecken 38">
            <a:extLst>
              <a:ext uri="{FF2B5EF4-FFF2-40B4-BE49-F238E27FC236}">
                <a16:creationId xmlns:a16="http://schemas.microsoft.com/office/drawing/2014/main" id="{653002DB-BEED-4C70-9D8E-5AB658C8525D}"/>
              </a:ext>
            </a:extLst>
          </p:cNvPr>
          <p:cNvSpPr/>
          <p:nvPr userDrawn="1"/>
        </p:nvSpPr>
        <p:spPr>
          <a:xfrm>
            <a:off x="8488706" y="1636478"/>
            <a:ext cx="2975578" cy="647800"/>
          </a:xfrm>
          <a:prstGeom prst="roundRect">
            <a:avLst>
              <a:gd name="adj" fmla="val 27205"/>
            </a:avLst>
          </a:prstGeom>
          <a:solidFill>
            <a:srgbClr val="D4D4D4"/>
          </a:solidFill>
          <a:ln>
            <a:solidFill>
              <a:srgbClr val="D4D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40" name="Textplatzhalter 30">
            <a:extLst>
              <a:ext uri="{FF2B5EF4-FFF2-40B4-BE49-F238E27FC236}">
                <a16:creationId xmlns:a16="http://schemas.microsoft.com/office/drawing/2014/main" id="{63E462CC-03BA-48DD-A976-995650D6CE5F}"/>
              </a:ext>
            </a:extLst>
          </p:cNvPr>
          <p:cNvSpPr>
            <a:spLocks noGrp="1"/>
          </p:cNvSpPr>
          <p:nvPr>
            <p:ph type="body" sz="quarter" idx="18" hasCustomPrompt="1"/>
          </p:nvPr>
        </p:nvSpPr>
        <p:spPr>
          <a:xfrm>
            <a:off x="8480655" y="1715865"/>
            <a:ext cx="2976562" cy="325453"/>
          </a:xfrm>
          <a:prstGeom prst="rect">
            <a:avLst/>
          </a:prstGeom>
        </p:spPr>
        <p:txBody>
          <a:bodyPr/>
          <a:lstStyle>
            <a:lvl1pPr algn="ctr">
              <a:buNone/>
              <a:defRPr sz="1100"/>
            </a:lvl1pPr>
          </a:lstStyle>
          <a:p>
            <a:pPr lvl="0"/>
            <a:r>
              <a:rPr lang="de-DE" sz="2000" dirty="0"/>
              <a:t>Überschrift</a:t>
            </a:r>
          </a:p>
          <a:p>
            <a:pPr lvl="0"/>
            <a:endParaRPr lang="de-DE" dirty="0"/>
          </a:p>
        </p:txBody>
      </p:sp>
      <p:sp>
        <p:nvSpPr>
          <p:cNvPr id="41" name="Textplatzhalter 2">
            <a:extLst>
              <a:ext uri="{FF2B5EF4-FFF2-40B4-BE49-F238E27FC236}">
                <a16:creationId xmlns:a16="http://schemas.microsoft.com/office/drawing/2014/main" id="{32B0162F-FA50-4736-AE67-4FDBD0BBEFA4}"/>
              </a:ext>
            </a:extLst>
          </p:cNvPr>
          <p:cNvSpPr>
            <a:spLocks noGrp="1"/>
          </p:cNvSpPr>
          <p:nvPr>
            <p:ph type="body" sz="quarter" idx="19" hasCustomPrompt="1"/>
          </p:nvPr>
        </p:nvSpPr>
        <p:spPr>
          <a:xfrm>
            <a:off x="8490625" y="2005461"/>
            <a:ext cx="2976563" cy="325438"/>
          </a:xfrm>
          <a:prstGeom prst="rect">
            <a:avLst/>
          </a:prstGeom>
        </p:spPr>
        <p:txBody>
          <a:bodyPr/>
          <a:lstStyle>
            <a:lvl1pPr algn="ctr">
              <a:buNone/>
              <a:defRPr sz="1100"/>
            </a:lvl1pPr>
          </a:lstStyle>
          <a:p>
            <a:pPr lvl="0"/>
            <a:r>
              <a:rPr lang="de-DE" dirty="0"/>
              <a:t>Unterschrift</a:t>
            </a:r>
          </a:p>
        </p:txBody>
      </p:sp>
      <p:sp>
        <p:nvSpPr>
          <p:cNvPr id="24" name="Textplatzhalter 2">
            <a:extLst>
              <a:ext uri="{FF2B5EF4-FFF2-40B4-BE49-F238E27FC236}">
                <a16:creationId xmlns:a16="http://schemas.microsoft.com/office/drawing/2014/main" id="{6ACA2A22-92C5-40E8-AF33-D5EA3AF5A7F8}"/>
              </a:ext>
            </a:extLst>
          </p:cNvPr>
          <p:cNvSpPr>
            <a:spLocks noGrp="1"/>
          </p:cNvSpPr>
          <p:nvPr>
            <p:ph type="body" sz="quarter" idx="20"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5" name="Textfeld 24">
            <a:extLst>
              <a:ext uri="{FF2B5EF4-FFF2-40B4-BE49-F238E27FC236}">
                <a16:creationId xmlns:a16="http://schemas.microsoft.com/office/drawing/2014/main" id="{8C38B0AF-A04D-4D1B-A5C2-A1DE25F7E388}"/>
              </a:ext>
            </a:extLst>
          </p:cNvPr>
          <p:cNvSpPr txBox="1"/>
          <p:nvPr userDrawn="1"/>
        </p:nvSpPr>
        <p:spPr>
          <a:xfrm rot="16200000">
            <a:off x="11382308" y="5973288"/>
            <a:ext cx="1081145" cy="292730"/>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3" name="Bildplatzhalter 14">
            <a:extLst>
              <a:ext uri="{FF2B5EF4-FFF2-40B4-BE49-F238E27FC236}">
                <a16:creationId xmlns:a16="http://schemas.microsoft.com/office/drawing/2014/main" id="{AF943BB2-256D-47B6-AD58-2D203218A498}"/>
              </a:ext>
            </a:extLst>
          </p:cNvPr>
          <p:cNvSpPr>
            <a:spLocks noGrp="1"/>
          </p:cNvSpPr>
          <p:nvPr>
            <p:ph type="pic" sz="quarter" idx="21"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1065681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ärkeneinteilung">
    <p:spTree>
      <p:nvGrpSpPr>
        <p:cNvPr id="1" name=""/>
        <p:cNvGrpSpPr/>
        <p:nvPr/>
      </p:nvGrpSpPr>
      <p:grpSpPr>
        <a:xfrm>
          <a:off x="0" y="0"/>
          <a:ext cx="0" cy="0"/>
          <a:chOff x="0" y="0"/>
          <a:chExt cx="0" cy="0"/>
        </a:xfrm>
      </p:grpSpPr>
      <p:sp>
        <p:nvSpPr>
          <p:cNvPr id="168" name="Textplatzhalter 166">
            <a:extLst>
              <a:ext uri="{FF2B5EF4-FFF2-40B4-BE49-F238E27FC236}">
                <a16:creationId xmlns:a16="http://schemas.microsoft.com/office/drawing/2014/main" id="{E54F969C-9C5F-473C-8ACE-7E0EC899FE8E}"/>
              </a:ext>
            </a:extLst>
          </p:cNvPr>
          <p:cNvSpPr>
            <a:spLocks noGrp="1"/>
          </p:cNvSpPr>
          <p:nvPr>
            <p:ph type="body" sz="quarter" idx="12" hasCustomPrompt="1"/>
          </p:nvPr>
        </p:nvSpPr>
        <p:spPr>
          <a:xfrm>
            <a:off x="2505536" y="3609201"/>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67" name="Textplatzhalter 166">
            <a:extLst>
              <a:ext uri="{FF2B5EF4-FFF2-40B4-BE49-F238E27FC236}">
                <a16:creationId xmlns:a16="http://schemas.microsoft.com/office/drawing/2014/main" id="{3C5BD997-FC04-4DD2-B52C-0162E6B82041}"/>
              </a:ext>
            </a:extLst>
          </p:cNvPr>
          <p:cNvSpPr>
            <a:spLocks noGrp="1"/>
          </p:cNvSpPr>
          <p:nvPr>
            <p:ph type="body" sz="quarter" idx="11" hasCustomPrompt="1"/>
          </p:nvPr>
        </p:nvSpPr>
        <p:spPr>
          <a:xfrm>
            <a:off x="2505536" y="2532063"/>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graphicFrame>
        <p:nvGraphicFramePr>
          <p:cNvPr id="154" name="Tabelle 153">
            <a:extLst>
              <a:ext uri="{FF2B5EF4-FFF2-40B4-BE49-F238E27FC236}">
                <a16:creationId xmlns:a16="http://schemas.microsoft.com/office/drawing/2014/main" id="{8C2EC254-520A-4462-BF8F-A3F55ED17307}"/>
              </a:ext>
            </a:extLst>
          </p:cNvPr>
          <p:cNvGraphicFramePr>
            <a:graphicFrameLocks noGrp="1"/>
          </p:cNvGraphicFramePr>
          <p:nvPr userDrawn="1">
            <p:extLst>
              <p:ext uri="{D42A27DB-BD31-4B8C-83A1-F6EECF244321}">
                <p14:modId xmlns:p14="http://schemas.microsoft.com/office/powerpoint/2010/main" val="257125352"/>
              </p:ext>
            </p:extLst>
          </p:nvPr>
        </p:nvGraphicFramePr>
        <p:xfrm>
          <a:off x="4194158" y="2192207"/>
          <a:ext cx="4142703" cy="3258354"/>
        </p:xfrm>
        <a:graphic>
          <a:graphicData uri="http://schemas.openxmlformats.org/drawingml/2006/table">
            <a:tbl>
              <a:tblPr firstRow="1" bandRow="1">
                <a:tableStyleId>{5C22544A-7EE6-4342-B048-85BDC9FD1C3A}</a:tableStyleId>
              </a:tblPr>
              <a:tblGrid>
                <a:gridCol w="1380901">
                  <a:extLst>
                    <a:ext uri="{9D8B030D-6E8A-4147-A177-3AD203B41FA5}">
                      <a16:colId xmlns:a16="http://schemas.microsoft.com/office/drawing/2014/main" val="20000"/>
                    </a:ext>
                  </a:extLst>
                </a:gridCol>
                <a:gridCol w="1380901">
                  <a:extLst>
                    <a:ext uri="{9D8B030D-6E8A-4147-A177-3AD203B41FA5}">
                      <a16:colId xmlns:a16="http://schemas.microsoft.com/office/drawing/2014/main" val="20001"/>
                    </a:ext>
                  </a:extLst>
                </a:gridCol>
                <a:gridCol w="1380901">
                  <a:extLst>
                    <a:ext uri="{9D8B030D-6E8A-4147-A177-3AD203B41FA5}">
                      <a16:colId xmlns:a16="http://schemas.microsoft.com/office/drawing/2014/main" val="20002"/>
                    </a:ext>
                  </a:extLst>
                </a:gridCol>
              </a:tblGrid>
              <a:tr h="1086118">
                <a:tc>
                  <a:txBody>
                    <a:bodyPr/>
                    <a:lstStyle/>
                    <a:p>
                      <a:pPr algn="ctr" rtl="0"/>
                      <a:endParaRPr lang="de-DE" sz="1400" b="0" noProof="0" dirty="0">
                        <a:solidFill>
                          <a:schemeClr val="bg1"/>
                        </a:solidFill>
                        <a:latin typeface="+mj-lt"/>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006BA0"/>
                    </a:solidFill>
                  </a:tcPr>
                </a:tc>
                <a:tc>
                  <a:txBody>
                    <a:bodyPr/>
                    <a:lstStyle/>
                    <a:p>
                      <a:pPr algn="ctr" rtl="0"/>
                      <a:endParaRPr lang="de-DE" sz="1400" b="0" noProof="0" dirty="0">
                        <a:solidFill>
                          <a:schemeClr val="bg1"/>
                        </a:solidFill>
                        <a:latin typeface="+mn-lt"/>
                      </a:endParaRPr>
                    </a:p>
                  </a:txBody>
                  <a:tcPr anchor="ctr">
                    <a:lnB w="12700" cap="flat" cmpd="sng" algn="ctr">
                      <a:solidFill>
                        <a:schemeClr val="bg1"/>
                      </a:solidFill>
                      <a:prstDash val="solid"/>
                      <a:round/>
                      <a:headEnd type="none" w="med" len="med"/>
                      <a:tailEnd type="none" w="med" len="med"/>
                    </a:lnB>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86D6EC"/>
                    </a:solidFill>
                  </a:tcPr>
                </a:tc>
                <a:extLst>
                  <a:ext uri="{0D108BD9-81ED-4DB2-BD59-A6C34878D82A}">
                    <a16:rowId xmlns:a16="http://schemas.microsoft.com/office/drawing/2014/main" val="10000"/>
                  </a:ext>
                </a:extLst>
              </a:tr>
              <a:tr h="1086118">
                <a:tc>
                  <a:txBody>
                    <a:bodyPr/>
                    <a:lstStyle/>
                    <a:p>
                      <a:pPr algn="ctr" rtl="0"/>
                      <a:endParaRPr lang="de-DE" sz="1400" b="0" noProof="0" dirty="0">
                        <a:solidFill>
                          <a:schemeClr val="bg1"/>
                        </a:solidFill>
                        <a:latin typeface="+mn-lt"/>
                      </a:endParaRPr>
                    </a:p>
                  </a:txBody>
                  <a:tcPr anchor="ctr">
                    <a:lnT w="12700" cap="flat" cmpd="sng" algn="ctr">
                      <a:solidFill>
                        <a:schemeClr val="bg1"/>
                      </a:solidFill>
                      <a:prstDash val="solid"/>
                      <a:round/>
                      <a:headEnd type="none" w="med" len="med"/>
                      <a:tailEnd type="none" w="med" len="med"/>
                    </a:lnT>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FF9600"/>
                    </a:solidFill>
                  </a:tcPr>
                </a:tc>
                <a:tc>
                  <a:txBody>
                    <a:bodyPr/>
                    <a:lstStyle/>
                    <a:p>
                      <a:pPr algn="ctr" rtl="0"/>
                      <a:endParaRPr lang="de-DE" sz="1400" b="0" noProof="0" dirty="0">
                        <a:solidFill>
                          <a:schemeClr val="bg1"/>
                        </a:solidFill>
                        <a:latin typeface="+mn-lt"/>
                      </a:endParaRPr>
                    </a:p>
                  </a:txBody>
                  <a:tcPr anchor="ctr">
                    <a:lnT w="12700" cap="flat" cmpd="sng" algn="ctr">
                      <a:solidFill>
                        <a:schemeClr val="bg1"/>
                      </a:solidFill>
                      <a:prstDash val="solid"/>
                      <a:round/>
                      <a:headEnd type="none" w="med" len="med"/>
                      <a:tailEnd type="none" w="med" len="med"/>
                    </a:lnT>
                    <a:solidFill>
                      <a:srgbClr val="D4D4D4"/>
                    </a:solidFill>
                  </a:tcPr>
                </a:tc>
                <a:extLst>
                  <a:ext uri="{0D108BD9-81ED-4DB2-BD59-A6C34878D82A}">
                    <a16:rowId xmlns:a16="http://schemas.microsoft.com/office/drawing/2014/main" val="10001"/>
                  </a:ext>
                </a:extLst>
              </a:tr>
              <a:tr h="10861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solidFill>
                      <a:srgbClr val="FECA65"/>
                    </a:solidFill>
                  </a:tcPr>
                </a:tc>
                <a:tc>
                  <a:txBody>
                    <a:bodyPr/>
                    <a:lstStyle/>
                    <a:p>
                      <a:pPr algn="ctr" rtl="0"/>
                      <a:endParaRPr lang="de-DE" sz="1400" b="0" noProof="0" dirty="0">
                        <a:solidFill>
                          <a:schemeClr val="bg1"/>
                        </a:solidFill>
                        <a:latin typeface="+mn-lt"/>
                      </a:endParaRPr>
                    </a:p>
                  </a:txBody>
                  <a:tcPr anchor="ctr">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solidFill>
                      <a:srgbClr val="848484"/>
                    </a:solidFill>
                  </a:tcPr>
                </a:tc>
                <a:extLst>
                  <a:ext uri="{0D108BD9-81ED-4DB2-BD59-A6C34878D82A}">
                    <a16:rowId xmlns:a16="http://schemas.microsoft.com/office/drawing/2014/main" val="10002"/>
                  </a:ext>
                </a:extLst>
              </a:tr>
            </a:tbl>
          </a:graphicData>
        </a:graphic>
      </p:graphicFrame>
      <p:grpSp>
        <p:nvGrpSpPr>
          <p:cNvPr id="155" name="Gruppieren 154" descr="Diagramm">
            <a:extLst>
              <a:ext uri="{FF2B5EF4-FFF2-40B4-BE49-F238E27FC236}">
                <a16:creationId xmlns:a16="http://schemas.microsoft.com/office/drawing/2014/main" id="{460DE0D2-4C88-4933-A029-EBC67125DC40}"/>
              </a:ext>
            </a:extLst>
          </p:cNvPr>
          <p:cNvGrpSpPr/>
          <p:nvPr userDrawn="1"/>
        </p:nvGrpSpPr>
        <p:grpSpPr>
          <a:xfrm>
            <a:off x="4489527" y="5934030"/>
            <a:ext cx="3573091" cy="261610"/>
            <a:chOff x="3171820" y="6150173"/>
            <a:chExt cx="3573091" cy="261610"/>
          </a:xfrm>
        </p:grpSpPr>
        <p:sp>
          <p:nvSpPr>
            <p:cNvPr id="159" name="Textfeld 158">
              <a:extLst>
                <a:ext uri="{FF2B5EF4-FFF2-40B4-BE49-F238E27FC236}">
                  <a16:creationId xmlns:a16="http://schemas.microsoft.com/office/drawing/2014/main" id="{E017784E-8ED7-4ABC-BB75-8719BE093032}"/>
                </a:ext>
              </a:extLst>
            </p:cNvPr>
            <p:cNvSpPr txBox="1"/>
            <p:nvPr/>
          </p:nvSpPr>
          <p:spPr>
            <a:xfrm>
              <a:off x="3171820" y="6150173"/>
              <a:ext cx="923674"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schwach</a:t>
              </a:r>
            </a:p>
          </p:txBody>
        </p:sp>
        <p:sp>
          <p:nvSpPr>
            <p:cNvPr id="160" name="Textfeld 159">
              <a:extLst>
                <a:ext uri="{FF2B5EF4-FFF2-40B4-BE49-F238E27FC236}">
                  <a16:creationId xmlns:a16="http://schemas.microsoft.com/office/drawing/2014/main" id="{2D985A95-056A-43C9-8415-FF2FE285461A}"/>
                </a:ext>
              </a:extLst>
            </p:cNvPr>
            <p:cNvSpPr txBox="1"/>
            <p:nvPr/>
          </p:nvSpPr>
          <p:spPr>
            <a:xfrm>
              <a:off x="4549859" y="6150173"/>
              <a:ext cx="817012"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mittel</a:t>
              </a:r>
            </a:p>
          </p:txBody>
        </p:sp>
        <p:sp>
          <p:nvSpPr>
            <p:cNvPr id="161" name="Textfeld 160">
              <a:extLst>
                <a:ext uri="{FF2B5EF4-FFF2-40B4-BE49-F238E27FC236}">
                  <a16:creationId xmlns:a16="http://schemas.microsoft.com/office/drawing/2014/main" id="{5C788580-DF3C-483F-B401-CDCD6FE10352}"/>
                </a:ext>
              </a:extLst>
            </p:cNvPr>
            <p:cNvSpPr txBox="1"/>
            <p:nvPr/>
          </p:nvSpPr>
          <p:spPr>
            <a:xfrm>
              <a:off x="5927899" y="6150173"/>
              <a:ext cx="817012"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stark</a:t>
              </a:r>
            </a:p>
          </p:txBody>
        </p:sp>
      </p:grpSp>
      <p:cxnSp>
        <p:nvCxnSpPr>
          <p:cNvPr id="164" name="Gerade Verbindung mit Pfeil 163" title="Zeitachsen-Ereignislinien">
            <a:extLst>
              <a:ext uri="{FF2B5EF4-FFF2-40B4-BE49-F238E27FC236}">
                <a16:creationId xmlns:a16="http://schemas.microsoft.com/office/drawing/2014/main" id="{B28EE6B2-E10F-44F1-BEB6-C8C372A4514A}"/>
              </a:ext>
            </a:extLst>
          </p:cNvPr>
          <p:cNvCxnSpPr>
            <a:cxnSpLocks/>
          </p:cNvCxnSpPr>
          <p:nvPr userDrawn="1"/>
        </p:nvCxnSpPr>
        <p:spPr>
          <a:xfrm flipV="1">
            <a:off x="3948943" y="2161439"/>
            <a:ext cx="0" cy="3289122"/>
          </a:xfrm>
          <a:prstGeom prst="straightConnector1">
            <a:avLst/>
          </a:prstGeom>
          <a:ln w="76200" cap="rnd">
            <a:solidFill>
              <a:srgbClr val="D9D9D9"/>
            </a:solidFill>
            <a:round/>
            <a:tailEnd type="arrow"/>
          </a:ln>
        </p:spPr>
        <p:style>
          <a:lnRef idx="1">
            <a:schemeClr val="accent1"/>
          </a:lnRef>
          <a:fillRef idx="0">
            <a:schemeClr val="accent1"/>
          </a:fillRef>
          <a:effectRef idx="0">
            <a:schemeClr val="accent1"/>
          </a:effectRef>
          <a:fontRef idx="minor">
            <a:schemeClr val="tx1"/>
          </a:fontRef>
        </p:style>
      </p:cxnSp>
      <p:cxnSp>
        <p:nvCxnSpPr>
          <p:cNvPr id="165" name="Gerade Verbindung mit Pfeil 164" title="Zeitachsen-Ereignislinien">
            <a:extLst>
              <a:ext uri="{FF2B5EF4-FFF2-40B4-BE49-F238E27FC236}">
                <a16:creationId xmlns:a16="http://schemas.microsoft.com/office/drawing/2014/main" id="{71F748AB-AF20-42D6-B503-E1879D87882C}"/>
              </a:ext>
            </a:extLst>
          </p:cNvPr>
          <p:cNvCxnSpPr>
            <a:cxnSpLocks/>
          </p:cNvCxnSpPr>
          <p:nvPr userDrawn="1"/>
        </p:nvCxnSpPr>
        <p:spPr>
          <a:xfrm>
            <a:off x="4273358" y="5749221"/>
            <a:ext cx="4045224" cy="10632"/>
          </a:xfrm>
          <a:prstGeom prst="straightConnector1">
            <a:avLst/>
          </a:prstGeom>
          <a:ln w="76200" cap="rnd">
            <a:solidFill>
              <a:srgbClr val="D9D9D9"/>
            </a:solidFill>
            <a:round/>
            <a:tailEnd type="arrow"/>
          </a:ln>
        </p:spPr>
        <p:style>
          <a:lnRef idx="1">
            <a:schemeClr val="accent1"/>
          </a:lnRef>
          <a:fillRef idx="0">
            <a:schemeClr val="accent1"/>
          </a:fillRef>
          <a:effectRef idx="0">
            <a:schemeClr val="accent1"/>
          </a:effectRef>
          <a:fontRef idx="minor">
            <a:schemeClr val="tx1"/>
          </a:fontRef>
        </p:style>
      </p:cxnSp>
      <p:sp>
        <p:nvSpPr>
          <p:cNvPr id="169" name="Textplatzhalter 166">
            <a:extLst>
              <a:ext uri="{FF2B5EF4-FFF2-40B4-BE49-F238E27FC236}">
                <a16:creationId xmlns:a16="http://schemas.microsoft.com/office/drawing/2014/main" id="{FB1415EB-0B1A-4DE8-A724-402D0C7637A0}"/>
              </a:ext>
            </a:extLst>
          </p:cNvPr>
          <p:cNvSpPr>
            <a:spLocks noGrp="1"/>
          </p:cNvSpPr>
          <p:nvPr>
            <p:ph type="body" sz="quarter" idx="13" hasCustomPrompt="1"/>
          </p:nvPr>
        </p:nvSpPr>
        <p:spPr>
          <a:xfrm>
            <a:off x="2505536" y="4712216"/>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71" name="Textplatzhalter 170">
            <a:extLst>
              <a:ext uri="{FF2B5EF4-FFF2-40B4-BE49-F238E27FC236}">
                <a16:creationId xmlns:a16="http://schemas.microsoft.com/office/drawing/2014/main" id="{98278EE6-496E-4B0F-A930-A9EAA6CF4370}"/>
              </a:ext>
            </a:extLst>
          </p:cNvPr>
          <p:cNvSpPr>
            <a:spLocks noGrp="1"/>
          </p:cNvSpPr>
          <p:nvPr>
            <p:ph type="body" sz="quarter" idx="14" hasCustomPrompt="1"/>
          </p:nvPr>
        </p:nvSpPr>
        <p:spPr>
          <a:xfrm>
            <a:off x="3165475" y="1566863"/>
            <a:ext cx="1463675" cy="450850"/>
          </a:xfrm>
          <a:prstGeom prst="rect">
            <a:avLst/>
          </a:prstGeom>
        </p:spPr>
        <p:txBody>
          <a:bodyPr/>
          <a:lstStyle>
            <a:lvl1pPr algn="ctr">
              <a:buNone/>
              <a:defRPr sz="1200">
                <a:solidFill>
                  <a:srgbClr val="7F7F7F"/>
                </a:solidFill>
              </a:defRPr>
            </a:lvl1pPr>
          </a:lstStyle>
          <a:p>
            <a:pPr lvl="0"/>
            <a:r>
              <a:rPr lang="de-DE" dirty="0"/>
              <a:t>Text einfügen</a:t>
            </a:r>
          </a:p>
        </p:txBody>
      </p:sp>
      <p:sp>
        <p:nvSpPr>
          <p:cNvPr id="172" name="Textplatzhalter 170">
            <a:extLst>
              <a:ext uri="{FF2B5EF4-FFF2-40B4-BE49-F238E27FC236}">
                <a16:creationId xmlns:a16="http://schemas.microsoft.com/office/drawing/2014/main" id="{A6FC9E71-AEAB-4943-8842-D8BB03B43923}"/>
              </a:ext>
            </a:extLst>
          </p:cNvPr>
          <p:cNvSpPr>
            <a:spLocks noGrp="1"/>
          </p:cNvSpPr>
          <p:nvPr>
            <p:ph type="body" sz="quarter" idx="15" hasCustomPrompt="1"/>
          </p:nvPr>
        </p:nvSpPr>
        <p:spPr>
          <a:xfrm>
            <a:off x="8336861" y="5534428"/>
            <a:ext cx="1463675" cy="450850"/>
          </a:xfrm>
          <a:prstGeom prst="rect">
            <a:avLst/>
          </a:prstGeom>
        </p:spPr>
        <p:txBody>
          <a:bodyPr/>
          <a:lstStyle>
            <a:lvl1pPr algn="ctr">
              <a:buNone/>
              <a:defRPr sz="1200">
                <a:solidFill>
                  <a:srgbClr val="7F7F7F"/>
                </a:solidFill>
              </a:defRPr>
            </a:lvl1pPr>
          </a:lstStyle>
          <a:p>
            <a:pPr lvl="0"/>
            <a:r>
              <a:rPr lang="de-DE" dirty="0"/>
              <a:t>Text einfügen</a:t>
            </a:r>
          </a:p>
        </p:txBody>
      </p:sp>
      <p:sp>
        <p:nvSpPr>
          <p:cNvPr id="3" name="Textplatzhalter 2">
            <a:extLst>
              <a:ext uri="{FF2B5EF4-FFF2-40B4-BE49-F238E27FC236}">
                <a16:creationId xmlns:a16="http://schemas.microsoft.com/office/drawing/2014/main" id="{A7AEC59A-1F6C-4437-81E9-DA948CFDAF2A}"/>
              </a:ext>
            </a:extLst>
          </p:cNvPr>
          <p:cNvSpPr>
            <a:spLocks noGrp="1"/>
          </p:cNvSpPr>
          <p:nvPr>
            <p:ph type="body" sz="quarter" idx="16" hasCustomPrompt="1"/>
          </p:nvPr>
        </p:nvSpPr>
        <p:spPr>
          <a:xfrm>
            <a:off x="4194159" y="244631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3" name="Textplatzhalter 2">
            <a:extLst>
              <a:ext uri="{FF2B5EF4-FFF2-40B4-BE49-F238E27FC236}">
                <a16:creationId xmlns:a16="http://schemas.microsoft.com/office/drawing/2014/main" id="{FA24ECD7-9FBE-4843-B87D-8D392EF4B444}"/>
              </a:ext>
            </a:extLst>
          </p:cNvPr>
          <p:cNvSpPr>
            <a:spLocks noGrp="1"/>
          </p:cNvSpPr>
          <p:nvPr>
            <p:ph type="body" sz="quarter" idx="17" hasCustomPrompt="1"/>
          </p:nvPr>
        </p:nvSpPr>
        <p:spPr>
          <a:xfrm>
            <a:off x="4194157" y="4659086"/>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Hier steht Ihr Text</a:t>
            </a:r>
            <a:endParaRPr lang="de-DE" dirty="0"/>
          </a:p>
        </p:txBody>
      </p:sp>
      <p:sp>
        <p:nvSpPr>
          <p:cNvPr id="24" name="Textplatzhalter 2">
            <a:extLst>
              <a:ext uri="{FF2B5EF4-FFF2-40B4-BE49-F238E27FC236}">
                <a16:creationId xmlns:a16="http://schemas.microsoft.com/office/drawing/2014/main" id="{A5CC7C28-E48D-498E-B2DC-A9B2425FC1CB}"/>
              </a:ext>
            </a:extLst>
          </p:cNvPr>
          <p:cNvSpPr>
            <a:spLocks noGrp="1"/>
          </p:cNvSpPr>
          <p:nvPr>
            <p:ph type="body" sz="quarter" idx="18" hasCustomPrompt="1"/>
          </p:nvPr>
        </p:nvSpPr>
        <p:spPr>
          <a:xfrm>
            <a:off x="5580494" y="3547711"/>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5" name="Textplatzhalter 2">
            <a:extLst>
              <a:ext uri="{FF2B5EF4-FFF2-40B4-BE49-F238E27FC236}">
                <a16:creationId xmlns:a16="http://schemas.microsoft.com/office/drawing/2014/main" id="{33588661-2E9B-4859-8F23-C02E2BC1F243}"/>
              </a:ext>
            </a:extLst>
          </p:cNvPr>
          <p:cNvSpPr>
            <a:spLocks noGrp="1"/>
          </p:cNvSpPr>
          <p:nvPr>
            <p:ph type="body" sz="quarter" idx="19" hasCustomPrompt="1"/>
          </p:nvPr>
        </p:nvSpPr>
        <p:spPr>
          <a:xfrm>
            <a:off x="6948552" y="244330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Hier steht Ihr Text</a:t>
            </a:r>
            <a:endParaRPr lang="de-DE" dirty="0"/>
          </a:p>
        </p:txBody>
      </p:sp>
      <p:sp>
        <p:nvSpPr>
          <p:cNvPr id="26" name="Textplatzhalter 2">
            <a:extLst>
              <a:ext uri="{FF2B5EF4-FFF2-40B4-BE49-F238E27FC236}">
                <a16:creationId xmlns:a16="http://schemas.microsoft.com/office/drawing/2014/main" id="{6E2E632D-E954-4F57-B0C9-CB7B9C60C55C}"/>
              </a:ext>
            </a:extLst>
          </p:cNvPr>
          <p:cNvSpPr>
            <a:spLocks noGrp="1"/>
          </p:cNvSpPr>
          <p:nvPr>
            <p:ph type="body" sz="quarter" idx="20" hasCustomPrompt="1"/>
          </p:nvPr>
        </p:nvSpPr>
        <p:spPr>
          <a:xfrm>
            <a:off x="6955646" y="465442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7" name="Textplatzhalter 2">
            <a:extLst>
              <a:ext uri="{FF2B5EF4-FFF2-40B4-BE49-F238E27FC236}">
                <a16:creationId xmlns:a16="http://schemas.microsoft.com/office/drawing/2014/main" id="{98D9D80C-1C5D-424E-A8E9-FB9CE5037139}"/>
              </a:ext>
            </a:extLst>
          </p:cNvPr>
          <p:cNvSpPr>
            <a:spLocks noGrp="1"/>
          </p:cNvSpPr>
          <p:nvPr>
            <p:ph type="body" sz="quarter" idx="21"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8" name="Textfeld 27">
            <a:extLst>
              <a:ext uri="{FF2B5EF4-FFF2-40B4-BE49-F238E27FC236}">
                <a16:creationId xmlns:a16="http://schemas.microsoft.com/office/drawing/2014/main" id="{979AD9B2-7F98-4CCE-B99D-B49A54AF93AE}"/>
              </a:ext>
            </a:extLst>
          </p:cNvPr>
          <p:cNvSpPr txBox="1"/>
          <p:nvPr userDrawn="1"/>
        </p:nvSpPr>
        <p:spPr>
          <a:xfrm rot="16200000">
            <a:off x="11382308" y="5973288"/>
            <a:ext cx="1081145" cy="292730"/>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9" name="Bildplatzhalter 14">
            <a:extLst>
              <a:ext uri="{FF2B5EF4-FFF2-40B4-BE49-F238E27FC236}">
                <a16:creationId xmlns:a16="http://schemas.microsoft.com/office/drawing/2014/main" id="{D74988D0-D343-40C4-A9AF-F16918E77C80}"/>
              </a:ext>
            </a:extLst>
          </p:cNvPr>
          <p:cNvSpPr>
            <a:spLocks noGrp="1"/>
          </p:cNvSpPr>
          <p:nvPr>
            <p:ph type="pic" sz="quarter" idx="2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77464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asen + Bi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5ACA4FD7-4CDF-4080-8A0F-55BDAE367210}"/>
              </a:ext>
            </a:extLst>
          </p:cNvPr>
          <p:cNvSpPr>
            <a:spLocks noGrp="1"/>
          </p:cNvSpPr>
          <p:nvPr>
            <p:ph type="pic" sz="quarter" idx="20" hasCustomPrompt="1"/>
          </p:nvPr>
        </p:nvSpPr>
        <p:spPr>
          <a:xfrm>
            <a:off x="8230351" y="0"/>
            <a:ext cx="3971925" cy="6858000"/>
          </a:xfrm>
          <a:prstGeom prst="rect">
            <a:avLst/>
          </a:prstGeom>
        </p:spPr>
        <p:txBody>
          <a:bodyPr/>
          <a:lstStyle>
            <a:lvl1pPr>
              <a:buNone/>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Bild durch klicken auf das Symbol einfügen </a:t>
            </a:r>
          </a:p>
          <a:p>
            <a:endParaRPr lang="de-DE" dirty="0"/>
          </a:p>
        </p:txBody>
      </p:sp>
      <p:sp>
        <p:nvSpPr>
          <p:cNvPr id="21" name="Ellipse 20">
            <a:extLst>
              <a:ext uri="{FF2B5EF4-FFF2-40B4-BE49-F238E27FC236}">
                <a16:creationId xmlns:a16="http://schemas.microsoft.com/office/drawing/2014/main" id="{69550D42-7A30-4BDE-A9AB-BEBE8DC1ECEB}"/>
              </a:ext>
            </a:extLst>
          </p:cNvPr>
          <p:cNvSpPr/>
          <p:nvPr userDrawn="1"/>
        </p:nvSpPr>
        <p:spPr>
          <a:xfrm>
            <a:off x="6618365" y="4944689"/>
            <a:ext cx="817200" cy="817200"/>
          </a:xfrm>
          <a:prstGeom prst="ellipse">
            <a:avLst/>
          </a:prstGeom>
          <a:solidFill>
            <a:srgbClr val="FFD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Ellipse 21">
            <a:extLst>
              <a:ext uri="{FF2B5EF4-FFF2-40B4-BE49-F238E27FC236}">
                <a16:creationId xmlns:a16="http://schemas.microsoft.com/office/drawing/2014/main" id="{F99DE13C-349A-4FF8-8E02-CEB41CCC6CA9}"/>
              </a:ext>
            </a:extLst>
          </p:cNvPr>
          <p:cNvSpPr/>
          <p:nvPr userDrawn="1"/>
        </p:nvSpPr>
        <p:spPr>
          <a:xfrm>
            <a:off x="332821" y="4944688"/>
            <a:ext cx="817200" cy="817200"/>
          </a:xfrm>
          <a:prstGeom prst="ellipse">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Ellipse 22">
            <a:extLst>
              <a:ext uri="{FF2B5EF4-FFF2-40B4-BE49-F238E27FC236}">
                <a16:creationId xmlns:a16="http://schemas.microsoft.com/office/drawing/2014/main" id="{D99ADCE6-43F0-41E1-BF58-0AFBA38606B9}"/>
              </a:ext>
            </a:extLst>
          </p:cNvPr>
          <p:cNvSpPr/>
          <p:nvPr userDrawn="1"/>
        </p:nvSpPr>
        <p:spPr>
          <a:xfrm>
            <a:off x="6618365" y="3698651"/>
            <a:ext cx="817200" cy="817200"/>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Ellipse 23">
            <a:extLst>
              <a:ext uri="{FF2B5EF4-FFF2-40B4-BE49-F238E27FC236}">
                <a16:creationId xmlns:a16="http://schemas.microsoft.com/office/drawing/2014/main" id="{27CB72AB-BBF9-45C2-B2E8-8F07C60D95C8}"/>
              </a:ext>
            </a:extLst>
          </p:cNvPr>
          <p:cNvSpPr/>
          <p:nvPr userDrawn="1"/>
        </p:nvSpPr>
        <p:spPr>
          <a:xfrm>
            <a:off x="332391" y="3698651"/>
            <a:ext cx="817200" cy="817200"/>
          </a:xfrm>
          <a:prstGeom prst="ellipse">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Ellipse 24">
            <a:extLst>
              <a:ext uri="{FF2B5EF4-FFF2-40B4-BE49-F238E27FC236}">
                <a16:creationId xmlns:a16="http://schemas.microsoft.com/office/drawing/2014/main" id="{FA0E18EC-BC18-4D77-A338-47372BF31DCA}"/>
              </a:ext>
            </a:extLst>
          </p:cNvPr>
          <p:cNvSpPr/>
          <p:nvPr userDrawn="1"/>
        </p:nvSpPr>
        <p:spPr>
          <a:xfrm>
            <a:off x="332391" y="2453100"/>
            <a:ext cx="817200" cy="817200"/>
          </a:xfrm>
          <a:prstGeom prst="ellipse">
            <a:avLst/>
          </a:prstGeom>
          <a:solidFill>
            <a:srgbClr val="FE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Ellipse 25">
            <a:extLst>
              <a:ext uri="{FF2B5EF4-FFF2-40B4-BE49-F238E27FC236}">
                <a16:creationId xmlns:a16="http://schemas.microsoft.com/office/drawing/2014/main" id="{4F8E0C04-9B1B-4C3F-A13D-D2953E70C014}"/>
              </a:ext>
            </a:extLst>
          </p:cNvPr>
          <p:cNvSpPr/>
          <p:nvPr userDrawn="1"/>
        </p:nvSpPr>
        <p:spPr>
          <a:xfrm>
            <a:off x="6618363" y="2453100"/>
            <a:ext cx="817200" cy="817200"/>
          </a:xfrm>
          <a:prstGeom prst="ellipse">
            <a:avLst/>
          </a:prstGeom>
          <a:solidFill>
            <a:srgbClr val="FFE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27" name="Inhaltsplatzhalter 100" descr="SmartArt-Grafik">
            <a:extLst>
              <a:ext uri="{FF2B5EF4-FFF2-40B4-BE49-F238E27FC236}">
                <a16:creationId xmlns:a16="http://schemas.microsoft.com/office/drawing/2014/main" id="{4E3FE6A6-3AFB-488B-A441-6EE9C1780E45}"/>
              </a:ext>
            </a:extLst>
          </p:cNvPr>
          <p:cNvGraphicFramePr>
            <a:graphicFrameLocks/>
          </p:cNvGraphicFramePr>
          <p:nvPr userDrawn="1">
            <p:extLst>
              <p:ext uri="{D42A27DB-BD31-4B8C-83A1-F6EECF244321}">
                <p14:modId xmlns:p14="http://schemas.microsoft.com/office/powerpoint/2010/main" val="2152302531"/>
              </p:ext>
            </p:extLst>
          </p:nvPr>
        </p:nvGraphicFramePr>
        <p:xfrm>
          <a:off x="741421" y="2452614"/>
          <a:ext cx="6285544" cy="3309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platzhalter 3">
            <a:extLst>
              <a:ext uri="{FF2B5EF4-FFF2-40B4-BE49-F238E27FC236}">
                <a16:creationId xmlns:a16="http://schemas.microsoft.com/office/drawing/2014/main" id="{F0E8AD88-6012-469B-89DE-5300CDBA24AE}"/>
              </a:ext>
            </a:extLst>
          </p:cNvPr>
          <p:cNvSpPr>
            <a:spLocks noGrp="1"/>
          </p:cNvSpPr>
          <p:nvPr>
            <p:ph type="body" sz="quarter" idx="11" hasCustomPrompt="1"/>
          </p:nvPr>
        </p:nvSpPr>
        <p:spPr>
          <a:xfrm>
            <a:off x="803275" y="2559132"/>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18" name="Textplatzhalter 3">
            <a:extLst>
              <a:ext uri="{FF2B5EF4-FFF2-40B4-BE49-F238E27FC236}">
                <a16:creationId xmlns:a16="http://schemas.microsoft.com/office/drawing/2014/main" id="{26D5512A-8282-4647-9221-8122E32356F5}"/>
              </a:ext>
            </a:extLst>
          </p:cNvPr>
          <p:cNvSpPr>
            <a:spLocks noGrp="1"/>
          </p:cNvSpPr>
          <p:nvPr>
            <p:ph type="body" sz="quarter" idx="12" hasCustomPrompt="1"/>
          </p:nvPr>
        </p:nvSpPr>
        <p:spPr>
          <a:xfrm>
            <a:off x="803275" y="3799982"/>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19" name="Textplatzhalter 3">
            <a:extLst>
              <a:ext uri="{FF2B5EF4-FFF2-40B4-BE49-F238E27FC236}">
                <a16:creationId xmlns:a16="http://schemas.microsoft.com/office/drawing/2014/main" id="{5E922A96-5BC5-4AB7-90F2-AB6A73F97A95}"/>
              </a:ext>
            </a:extLst>
          </p:cNvPr>
          <p:cNvSpPr>
            <a:spLocks noGrp="1"/>
          </p:cNvSpPr>
          <p:nvPr>
            <p:ph type="body" sz="quarter" idx="13" hasCustomPrompt="1"/>
          </p:nvPr>
        </p:nvSpPr>
        <p:spPr>
          <a:xfrm>
            <a:off x="811702" y="5053916"/>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6" name="Textplatzhalter 5">
            <a:extLst>
              <a:ext uri="{FF2B5EF4-FFF2-40B4-BE49-F238E27FC236}">
                <a16:creationId xmlns:a16="http://schemas.microsoft.com/office/drawing/2014/main" id="{00F2F93A-BCE6-4BC4-9A15-39DFD5AD05B3}"/>
              </a:ext>
            </a:extLst>
          </p:cNvPr>
          <p:cNvSpPr>
            <a:spLocks noGrp="1"/>
          </p:cNvSpPr>
          <p:nvPr>
            <p:ph type="body" sz="quarter" idx="14" hasCustomPrompt="1"/>
          </p:nvPr>
        </p:nvSpPr>
        <p:spPr>
          <a:xfrm>
            <a:off x="2351088" y="2559050"/>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sp>
        <p:nvSpPr>
          <p:cNvPr id="28" name="Textplatzhalter 5">
            <a:extLst>
              <a:ext uri="{FF2B5EF4-FFF2-40B4-BE49-F238E27FC236}">
                <a16:creationId xmlns:a16="http://schemas.microsoft.com/office/drawing/2014/main" id="{61464742-8D15-4884-917B-8B7DA12DB67A}"/>
              </a:ext>
            </a:extLst>
          </p:cNvPr>
          <p:cNvSpPr>
            <a:spLocks noGrp="1"/>
          </p:cNvSpPr>
          <p:nvPr>
            <p:ph type="body" sz="quarter" idx="15" hasCustomPrompt="1"/>
          </p:nvPr>
        </p:nvSpPr>
        <p:spPr>
          <a:xfrm>
            <a:off x="2348510" y="3799982"/>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sp>
        <p:nvSpPr>
          <p:cNvPr id="29" name="Textplatzhalter 5">
            <a:extLst>
              <a:ext uri="{FF2B5EF4-FFF2-40B4-BE49-F238E27FC236}">
                <a16:creationId xmlns:a16="http://schemas.microsoft.com/office/drawing/2014/main" id="{132C0547-11EF-469F-BBF7-832523154FFE}"/>
              </a:ext>
            </a:extLst>
          </p:cNvPr>
          <p:cNvSpPr>
            <a:spLocks noGrp="1"/>
          </p:cNvSpPr>
          <p:nvPr>
            <p:ph type="body" sz="quarter" idx="16" hasCustomPrompt="1"/>
          </p:nvPr>
        </p:nvSpPr>
        <p:spPr>
          <a:xfrm>
            <a:off x="2356937" y="5054200"/>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7"/>
          <a:srcRect b="15329"/>
          <a:stretch/>
        </p:blipFill>
        <p:spPr>
          <a:xfrm>
            <a:off x="10560050" y="5584114"/>
            <a:ext cx="1509194" cy="1273886"/>
          </a:xfrm>
          <a:prstGeom prst="rect">
            <a:avLst/>
          </a:prstGeom>
        </p:spPr>
      </p:pic>
      <p:sp>
        <p:nvSpPr>
          <p:cNvPr id="20" name="Textplatzhalter 17">
            <a:extLst>
              <a:ext uri="{FF2B5EF4-FFF2-40B4-BE49-F238E27FC236}">
                <a16:creationId xmlns:a16="http://schemas.microsoft.com/office/drawing/2014/main" id="{C469F7DB-D320-4D05-9EAB-6491CB6B7CF6}"/>
              </a:ext>
            </a:extLst>
          </p:cNvPr>
          <p:cNvSpPr>
            <a:spLocks noGrp="1"/>
          </p:cNvSpPr>
          <p:nvPr>
            <p:ph type="body" sz="quarter" idx="18" hasCustomPrompt="1"/>
          </p:nvPr>
        </p:nvSpPr>
        <p:spPr>
          <a:xfrm>
            <a:off x="8708813" y="1854867"/>
            <a:ext cx="2994025" cy="3323308"/>
          </a:xfrm>
          <a:prstGeom prst="rect">
            <a:avLst/>
          </a:prstGeom>
          <a:ln w="19050">
            <a:solidFill>
              <a:schemeClr val="accent1"/>
            </a:solidFill>
          </a:ln>
        </p:spPr>
        <p:txBody>
          <a:bodyPr/>
          <a:lstStyle>
            <a:lvl1pPr marL="0" indent="0">
              <a:lnSpc>
                <a:spcPct val="100000"/>
              </a:lnSpc>
              <a:buNone/>
              <a:defRPr sz="1400"/>
            </a:lvl1pPr>
          </a:lstStyle>
          <a:p>
            <a:pPr marL="0" indent="0">
              <a:buFont typeface="+mj-lt"/>
              <a:buNone/>
            </a:pPr>
            <a:r>
              <a:rPr lang="de-DE" sz="1400" dirty="0">
                <a:latin typeface="Avenir Next LT Pro Light" panose="020B0304020202020204" pitchFamily="34" charset="0"/>
                <a:ea typeface="Dotum" panose="020B0600000101010101" pitchFamily="34" charset="-127"/>
                <a:cs typeface="Calibri Light" panose="020F0302020204030204" pitchFamily="34" charset="0"/>
              </a:rPr>
              <a:t>Leider verschwindet beim einfügen des Bildes das agof Logo unten rechts.                                    Deshalb bitten wir Euch das Logo erneut auf die Folien einzufügen.  Dazu auf </a:t>
            </a:r>
            <a:r>
              <a:rPr lang="de-DE" sz="1400" i="1" dirty="0">
                <a:latin typeface="Avenir Next LT Pro Light" panose="020B0304020202020204" pitchFamily="34" charset="0"/>
                <a:ea typeface="Dotum" panose="020B0600000101010101" pitchFamily="34" charset="-127"/>
                <a:cs typeface="Calibri Light" panose="020F0302020204030204" pitchFamily="34" charset="0"/>
              </a:rPr>
              <a:t>Ansicht -&gt; Folienmaster </a:t>
            </a:r>
            <a:r>
              <a:rPr lang="de-DE" sz="1400" i="0" dirty="0">
                <a:latin typeface="Avenir Next LT Pro Light" panose="020B0304020202020204" pitchFamily="34" charset="0"/>
                <a:ea typeface="Dotum" panose="020B0600000101010101" pitchFamily="34" charset="-127"/>
                <a:cs typeface="Calibri Light" panose="020F0302020204030204" pitchFamily="34" charset="0"/>
              </a:rPr>
              <a:t>gehen</a:t>
            </a:r>
            <a:r>
              <a:rPr lang="de-DE" sz="1400" i="1" dirty="0">
                <a:latin typeface="Avenir Next LT Pro Light" panose="020B0304020202020204" pitchFamily="34" charset="0"/>
                <a:ea typeface="Dotum" panose="020B0600000101010101" pitchFamily="34" charset="-127"/>
                <a:cs typeface="Calibri Light" panose="020F0302020204030204" pitchFamily="34" charset="0"/>
              </a:rPr>
              <a:t>.</a:t>
            </a:r>
            <a:r>
              <a:rPr lang="de-DE" sz="1400" dirty="0">
                <a:latin typeface="Avenir Next LT Pro Light" panose="020B0304020202020204" pitchFamily="34" charset="0"/>
                <a:ea typeface="Dotum" panose="020B0600000101010101" pitchFamily="34" charset="-127"/>
                <a:cs typeface="Calibri Light" panose="020F0302020204030204" pitchFamily="34" charset="0"/>
              </a:rPr>
              <a:t> Dann kopiert Ihr auf der Master-Folie das Logo (samt Seitenzahlenfeld), beendet die Masteransicht und kopiert das Logo dann auf die Folie mit dem Bild. Das Logo rutscht dann automatisch an die gleiche Stelle       (</a:t>
            </a:r>
            <a:r>
              <a:rPr lang="de-DE" sz="1400" u="sng" dirty="0">
                <a:latin typeface="Avenir Next LT Pro Light" panose="020B0304020202020204" pitchFamily="34" charset="0"/>
                <a:ea typeface="Dotum" panose="020B0600000101010101" pitchFamily="34" charset="-127"/>
                <a:cs typeface="Calibri Light" panose="020F0302020204030204" pitchFamily="34" charset="0"/>
              </a:rPr>
              <a:t>Dies ist nur eine Übergangs-lösung</a:t>
            </a:r>
            <a:r>
              <a:rPr lang="de-DE" sz="1400" dirty="0">
                <a:latin typeface="Avenir Next LT Pro Light" panose="020B0304020202020204" pitchFamily="34" charset="0"/>
                <a:ea typeface="Dotum" panose="020B0600000101010101" pitchFamily="34" charset="-127"/>
                <a:cs typeface="Calibri Light" panose="020F0302020204030204" pitchFamily="34" charset="0"/>
              </a:rPr>
              <a:t>) </a:t>
            </a:r>
          </a:p>
        </p:txBody>
      </p:sp>
      <p:sp>
        <p:nvSpPr>
          <p:cNvPr id="30" name="Textplatzhalter 2">
            <a:extLst>
              <a:ext uri="{FF2B5EF4-FFF2-40B4-BE49-F238E27FC236}">
                <a16:creationId xmlns:a16="http://schemas.microsoft.com/office/drawing/2014/main" id="{1B13B8F3-8C6E-41DF-8AA6-627B84192E1D}"/>
              </a:ext>
            </a:extLst>
          </p:cNvPr>
          <p:cNvSpPr>
            <a:spLocks noGrp="1"/>
          </p:cNvSpPr>
          <p:nvPr>
            <p:ph type="body" sz="quarter" idx="19"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33" name="Textfeld 32">
            <a:extLst>
              <a:ext uri="{FF2B5EF4-FFF2-40B4-BE49-F238E27FC236}">
                <a16:creationId xmlns:a16="http://schemas.microsoft.com/office/drawing/2014/main" id="{1B97DF38-55CF-4E5E-8D8E-2033818BAD8E}"/>
              </a:ext>
            </a:extLst>
          </p:cNvPr>
          <p:cNvSpPr txBox="1"/>
          <p:nvPr userDrawn="1"/>
        </p:nvSpPr>
        <p:spPr>
          <a:xfrm rot="16200000">
            <a:off x="11382308" y="5973288"/>
            <a:ext cx="1081145" cy="292730"/>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31" name="Bildplatzhalter 14">
            <a:extLst>
              <a:ext uri="{FF2B5EF4-FFF2-40B4-BE49-F238E27FC236}">
                <a16:creationId xmlns:a16="http://schemas.microsoft.com/office/drawing/2014/main" id="{F4A603A0-932A-4867-A6FC-EAA4D141058C}"/>
              </a:ext>
            </a:extLst>
          </p:cNvPr>
          <p:cNvSpPr>
            <a:spLocks noGrp="1"/>
          </p:cNvSpPr>
          <p:nvPr>
            <p:ph type="pic" sz="quarter" idx="2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62500722"/>
      </p:ext>
    </p:extLst>
  </p:cSld>
  <p:clrMapOvr>
    <a:masterClrMapping/>
  </p:clrMapOvr>
  <p:extLst>
    <p:ext uri="{DCECCB84-F9BA-43D5-87BE-67443E8EF086}">
      <p15:sldGuideLst xmlns:p15="http://schemas.microsoft.com/office/powerpoint/2012/main">
        <p15:guide id="1" pos="5178" userDrawn="1">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Zeitstrahl ">
    <p:spTree>
      <p:nvGrpSpPr>
        <p:cNvPr id="1" name=""/>
        <p:cNvGrpSpPr/>
        <p:nvPr/>
      </p:nvGrpSpPr>
      <p:grpSpPr>
        <a:xfrm>
          <a:off x="0" y="0"/>
          <a:ext cx="0" cy="0"/>
          <a:chOff x="0" y="0"/>
          <a:chExt cx="0" cy="0"/>
        </a:xfrm>
      </p:grpSpPr>
      <p:sp>
        <p:nvSpPr>
          <p:cNvPr id="42" name="Textplatzhalter 4">
            <a:extLst>
              <a:ext uri="{FF2B5EF4-FFF2-40B4-BE49-F238E27FC236}">
                <a16:creationId xmlns:a16="http://schemas.microsoft.com/office/drawing/2014/main" id="{05E11F3E-61EF-444B-8D42-B43CA95F22DC}"/>
              </a:ext>
            </a:extLst>
          </p:cNvPr>
          <p:cNvSpPr>
            <a:spLocks noGrp="1"/>
          </p:cNvSpPr>
          <p:nvPr>
            <p:ph type="body" sz="quarter" idx="33" hasCustomPrompt="1"/>
          </p:nvPr>
        </p:nvSpPr>
        <p:spPr>
          <a:xfrm>
            <a:off x="344125" y="3973125"/>
            <a:ext cx="553175" cy="201776"/>
          </a:xfrm>
          <a:prstGeom prst="rect">
            <a:avLst/>
          </a:prstGeom>
        </p:spPr>
        <p:txBody>
          <a:bodyPr rtlCol="0">
            <a:noAutofit/>
          </a:bodyPr>
          <a:lstStyle>
            <a:lvl1pPr>
              <a:buNone/>
              <a:defRPr sz="900"/>
            </a:lvl1pPr>
          </a:lstStyle>
          <a:p>
            <a:pPr rtl="0"/>
            <a:r>
              <a:rPr lang="de-DE" dirty="0">
                <a:solidFill>
                  <a:schemeClr val="tx1">
                    <a:lumMod val="75000"/>
                    <a:lumOff val="25000"/>
                  </a:schemeClr>
                </a:solidFill>
                <a:latin typeface="+mj-lt"/>
              </a:rPr>
              <a:t>20JJ</a:t>
            </a:r>
          </a:p>
        </p:txBody>
      </p:sp>
      <p:sp>
        <p:nvSpPr>
          <p:cNvPr id="43" name="Textplatzhalter 5">
            <a:extLst>
              <a:ext uri="{FF2B5EF4-FFF2-40B4-BE49-F238E27FC236}">
                <a16:creationId xmlns:a16="http://schemas.microsoft.com/office/drawing/2014/main" id="{C766A21A-9905-4813-93EA-D8E92730AD84}"/>
              </a:ext>
            </a:extLst>
          </p:cNvPr>
          <p:cNvSpPr>
            <a:spLocks noGrp="1"/>
          </p:cNvSpPr>
          <p:nvPr>
            <p:ph type="body" sz="quarter" idx="34" hasCustomPrompt="1"/>
          </p:nvPr>
        </p:nvSpPr>
        <p:spPr>
          <a:xfrm>
            <a:off x="431799" y="3597398"/>
            <a:ext cx="377825" cy="201776"/>
          </a:xfrm>
          <a:prstGeom prst="rect">
            <a:avLst/>
          </a:prstGeom>
        </p:spPr>
        <p:txBody>
          <a:bodyPr rtlCol="0">
            <a:noAutofit/>
          </a:bodyPr>
          <a:lstStyle>
            <a:lvl1pPr>
              <a:buNone/>
              <a:defRPr sz="700"/>
            </a:lvl1pPr>
          </a:lstStyle>
          <a:p>
            <a:pPr rtl="0"/>
            <a:r>
              <a:rPr lang="de-DE" b="1" dirty="0">
                <a:solidFill>
                  <a:schemeClr val="tx1">
                    <a:lumMod val="75000"/>
                    <a:lumOff val="25000"/>
                  </a:schemeClr>
                </a:solidFill>
                <a:latin typeface="+mj-lt"/>
              </a:rPr>
              <a:t>JAN</a:t>
            </a:r>
          </a:p>
        </p:txBody>
      </p:sp>
      <p:sp>
        <p:nvSpPr>
          <p:cNvPr id="44" name="Textplatzhalter 6">
            <a:extLst>
              <a:ext uri="{FF2B5EF4-FFF2-40B4-BE49-F238E27FC236}">
                <a16:creationId xmlns:a16="http://schemas.microsoft.com/office/drawing/2014/main" id="{503BF4D1-CC4F-40BB-B9AD-911860FB79DA}"/>
              </a:ext>
            </a:extLst>
          </p:cNvPr>
          <p:cNvSpPr>
            <a:spLocks noGrp="1"/>
          </p:cNvSpPr>
          <p:nvPr>
            <p:ph type="body" sz="quarter" idx="35" hasCustomPrompt="1"/>
          </p:nvPr>
        </p:nvSpPr>
        <p:spPr>
          <a:xfrm>
            <a:off x="90381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FEB</a:t>
            </a:r>
          </a:p>
        </p:txBody>
      </p:sp>
      <p:sp>
        <p:nvSpPr>
          <p:cNvPr id="45" name="Textplatzhalter 30">
            <a:extLst>
              <a:ext uri="{FF2B5EF4-FFF2-40B4-BE49-F238E27FC236}">
                <a16:creationId xmlns:a16="http://schemas.microsoft.com/office/drawing/2014/main" id="{8E2D429E-D23D-4998-8966-FEFF4522CC73}"/>
              </a:ext>
            </a:extLst>
          </p:cNvPr>
          <p:cNvSpPr>
            <a:spLocks noGrp="1"/>
          </p:cNvSpPr>
          <p:nvPr>
            <p:ph type="body" sz="quarter" idx="59" hasCustomPrompt="1"/>
          </p:nvPr>
        </p:nvSpPr>
        <p:spPr>
          <a:xfrm>
            <a:off x="195790" y="1783981"/>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cxnSp>
        <p:nvCxnSpPr>
          <p:cNvPr id="46" name="Gerade Verbindung mit Pfeil 45" title="Zeitachsen-Ereignislinien">
            <a:extLst>
              <a:ext uri="{FF2B5EF4-FFF2-40B4-BE49-F238E27FC236}">
                <a16:creationId xmlns:a16="http://schemas.microsoft.com/office/drawing/2014/main" id="{180F53DF-E91D-4FFE-AF2C-024DB35E85EB}"/>
              </a:ext>
            </a:extLst>
          </p:cNvPr>
          <p:cNvCxnSpPr>
            <a:cxnSpLocks/>
          </p:cNvCxnSpPr>
          <p:nvPr userDrawn="1"/>
        </p:nvCxnSpPr>
        <p:spPr>
          <a:xfrm flipH="1">
            <a:off x="1092726"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47" name="Textplatzhalter 7">
            <a:extLst>
              <a:ext uri="{FF2B5EF4-FFF2-40B4-BE49-F238E27FC236}">
                <a16:creationId xmlns:a16="http://schemas.microsoft.com/office/drawing/2014/main" id="{187AC9AD-5777-47B3-B525-6E68490808ED}"/>
              </a:ext>
            </a:extLst>
          </p:cNvPr>
          <p:cNvSpPr>
            <a:spLocks noGrp="1"/>
          </p:cNvSpPr>
          <p:nvPr>
            <p:ph type="body" sz="quarter" idx="36" hasCustomPrompt="1"/>
          </p:nvPr>
        </p:nvSpPr>
        <p:spPr>
          <a:xfrm>
            <a:off x="1375833"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MRZ</a:t>
            </a:r>
          </a:p>
        </p:txBody>
      </p:sp>
      <p:sp>
        <p:nvSpPr>
          <p:cNvPr id="48" name="Textplatzhalter 8">
            <a:extLst>
              <a:ext uri="{FF2B5EF4-FFF2-40B4-BE49-F238E27FC236}">
                <a16:creationId xmlns:a16="http://schemas.microsoft.com/office/drawing/2014/main" id="{FE835254-83A5-4973-AA8E-1337BECB454D}"/>
              </a:ext>
            </a:extLst>
          </p:cNvPr>
          <p:cNvSpPr>
            <a:spLocks noGrp="1"/>
          </p:cNvSpPr>
          <p:nvPr>
            <p:ph type="body" sz="quarter" idx="37" hasCustomPrompt="1"/>
          </p:nvPr>
        </p:nvSpPr>
        <p:spPr>
          <a:xfrm>
            <a:off x="1847850"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APR</a:t>
            </a:r>
          </a:p>
        </p:txBody>
      </p:sp>
      <p:sp>
        <p:nvSpPr>
          <p:cNvPr id="49" name="Textplatzhalter 10">
            <a:extLst>
              <a:ext uri="{FF2B5EF4-FFF2-40B4-BE49-F238E27FC236}">
                <a16:creationId xmlns:a16="http://schemas.microsoft.com/office/drawing/2014/main" id="{52534B8D-BCC2-43A5-806A-62F8882372FB}"/>
              </a:ext>
            </a:extLst>
          </p:cNvPr>
          <p:cNvSpPr>
            <a:spLocks noGrp="1"/>
          </p:cNvSpPr>
          <p:nvPr>
            <p:ph type="body" sz="quarter" idx="39" hasCustomPrompt="1"/>
          </p:nvPr>
        </p:nvSpPr>
        <p:spPr>
          <a:xfrm>
            <a:off x="2319867"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MAI</a:t>
            </a:r>
          </a:p>
        </p:txBody>
      </p:sp>
      <p:sp>
        <p:nvSpPr>
          <p:cNvPr id="50" name="Textplatzhalter 11">
            <a:extLst>
              <a:ext uri="{FF2B5EF4-FFF2-40B4-BE49-F238E27FC236}">
                <a16:creationId xmlns:a16="http://schemas.microsoft.com/office/drawing/2014/main" id="{30E78E3B-EB87-40F1-8176-0B797D61E249}"/>
              </a:ext>
            </a:extLst>
          </p:cNvPr>
          <p:cNvSpPr>
            <a:spLocks noGrp="1"/>
          </p:cNvSpPr>
          <p:nvPr>
            <p:ph type="body" sz="quarter" idx="40" hasCustomPrompt="1"/>
          </p:nvPr>
        </p:nvSpPr>
        <p:spPr>
          <a:xfrm>
            <a:off x="2791884"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JUN</a:t>
            </a:r>
          </a:p>
        </p:txBody>
      </p:sp>
      <p:cxnSp>
        <p:nvCxnSpPr>
          <p:cNvPr id="51" name="Gerade Verbindung mit Pfeil 50" title="Zeitachsen-Ereignislinien">
            <a:extLst>
              <a:ext uri="{FF2B5EF4-FFF2-40B4-BE49-F238E27FC236}">
                <a16:creationId xmlns:a16="http://schemas.microsoft.com/office/drawing/2014/main" id="{08F1613C-F95F-42BB-AAA4-CA134A4AAD39}"/>
              </a:ext>
            </a:extLst>
          </p:cNvPr>
          <p:cNvCxnSpPr>
            <a:cxnSpLocks/>
          </p:cNvCxnSpPr>
          <p:nvPr userDrawn="1"/>
        </p:nvCxnSpPr>
        <p:spPr>
          <a:xfrm rot="10800000" flipH="1">
            <a:off x="2971100"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52" name="Textplatzhalter 12">
            <a:extLst>
              <a:ext uri="{FF2B5EF4-FFF2-40B4-BE49-F238E27FC236}">
                <a16:creationId xmlns:a16="http://schemas.microsoft.com/office/drawing/2014/main" id="{4BA923B4-BB4A-4452-9E67-D2EE210075BC}"/>
              </a:ext>
            </a:extLst>
          </p:cNvPr>
          <p:cNvSpPr>
            <a:spLocks noGrp="1"/>
          </p:cNvSpPr>
          <p:nvPr>
            <p:ph type="body" sz="quarter" idx="41" hasCustomPrompt="1"/>
          </p:nvPr>
        </p:nvSpPr>
        <p:spPr>
          <a:xfrm>
            <a:off x="3263901"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JUL</a:t>
            </a:r>
          </a:p>
        </p:txBody>
      </p:sp>
      <p:sp>
        <p:nvSpPr>
          <p:cNvPr id="53" name="Textplatzhalter 14">
            <a:extLst>
              <a:ext uri="{FF2B5EF4-FFF2-40B4-BE49-F238E27FC236}">
                <a16:creationId xmlns:a16="http://schemas.microsoft.com/office/drawing/2014/main" id="{26E4827B-71E0-4210-A97D-F80AADAF5108}"/>
              </a:ext>
            </a:extLst>
          </p:cNvPr>
          <p:cNvSpPr>
            <a:spLocks noGrp="1"/>
          </p:cNvSpPr>
          <p:nvPr>
            <p:ph type="body" sz="quarter" idx="43" hasCustomPrompt="1"/>
          </p:nvPr>
        </p:nvSpPr>
        <p:spPr>
          <a:xfrm>
            <a:off x="3738176" y="3597398"/>
            <a:ext cx="3958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AUG</a:t>
            </a:r>
          </a:p>
        </p:txBody>
      </p:sp>
      <p:sp>
        <p:nvSpPr>
          <p:cNvPr id="54" name="Textplatzhalter 15">
            <a:extLst>
              <a:ext uri="{FF2B5EF4-FFF2-40B4-BE49-F238E27FC236}">
                <a16:creationId xmlns:a16="http://schemas.microsoft.com/office/drawing/2014/main" id="{CD4B2300-5F7F-4E47-9A5E-633B8A316324}"/>
              </a:ext>
            </a:extLst>
          </p:cNvPr>
          <p:cNvSpPr>
            <a:spLocks noGrp="1"/>
          </p:cNvSpPr>
          <p:nvPr>
            <p:ph type="body" sz="quarter" idx="44" hasCustomPrompt="1"/>
          </p:nvPr>
        </p:nvSpPr>
        <p:spPr>
          <a:xfrm>
            <a:off x="4207935"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SEP</a:t>
            </a:r>
          </a:p>
        </p:txBody>
      </p:sp>
      <p:sp>
        <p:nvSpPr>
          <p:cNvPr id="55" name="Textplatzhalter 13">
            <a:extLst>
              <a:ext uri="{FF2B5EF4-FFF2-40B4-BE49-F238E27FC236}">
                <a16:creationId xmlns:a16="http://schemas.microsoft.com/office/drawing/2014/main" id="{03F0B2BE-EB20-433E-A01E-360CD6F03F17}"/>
              </a:ext>
            </a:extLst>
          </p:cNvPr>
          <p:cNvSpPr>
            <a:spLocks noGrp="1"/>
          </p:cNvSpPr>
          <p:nvPr>
            <p:ph type="body" sz="quarter" idx="42" hasCustomPrompt="1"/>
          </p:nvPr>
        </p:nvSpPr>
        <p:spPr>
          <a:xfrm>
            <a:off x="467995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OKT</a:t>
            </a:r>
          </a:p>
        </p:txBody>
      </p:sp>
      <p:cxnSp>
        <p:nvCxnSpPr>
          <p:cNvPr id="56" name="Gerade Verbindung mit Pfeil 55" title="Zeitachsen-Ereignislinien">
            <a:extLst>
              <a:ext uri="{FF2B5EF4-FFF2-40B4-BE49-F238E27FC236}">
                <a16:creationId xmlns:a16="http://schemas.microsoft.com/office/drawing/2014/main" id="{62F55DF5-D1BF-4DE3-BEF6-1286328BD2F0}"/>
              </a:ext>
            </a:extLst>
          </p:cNvPr>
          <p:cNvCxnSpPr>
            <a:cxnSpLocks/>
          </p:cNvCxnSpPr>
          <p:nvPr userDrawn="1"/>
        </p:nvCxnSpPr>
        <p:spPr>
          <a:xfrm flipH="1">
            <a:off x="4868846"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57" name="Textplatzhalter 16">
            <a:extLst>
              <a:ext uri="{FF2B5EF4-FFF2-40B4-BE49-F238E27FC236}">
                <a16:creationId xmlns:a16="http://schemas.microsoft.com/office/drawing/2014/main" id="{21735E6F-7E1E-43EC-889F-594D06C9BC7D}"/>
              </a:ext>
            </a:extLst>
          </p:cNvPr>
          <p:cNvSpPr>
            <a:spLocks noGrp="1"/>
          </p:cNvSpPr>
          <p:nvPr>
            <p:ph type="body" sz="quarter" idx="45" hasCustomPrompt="1"/>
          </p:nvPr>
        </p:nvSpPr>
        <p:spPr>
          <a:xfrm>
            <a:off x="5138987" y="3597398"/>
            <a:ext cx="3958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NOV</a:t>
            </a:r>
          </a:p>
        </p:txBody>
      </p:sp>
      <p:sp>
        <p:nvSpPr>
          <p:cNvPr id="58" name="Textplatzhalter 17">
            <a:extLst>
              <a:ext uri="{FF2B5EF4-FFF2-40B4-BE49-F238E27FC236}">
                <a16:creationId xmlns:a16="http://schemas.microsoft.com/office/drawing/2014/main" id="{7A6B19D7-993F-4F79-BF48-89E13B9D6D5B}"/>
              </a:ext>
            </a:extLst>
          </p:cNvPr>
          <p:cNvSpPr>
            <a:spLocks noGrp="1"/>
          </p:cNvSpPr>
          <p:nvPr>
            <p:ph type="body" sz="quarter" idx="46" hasCustomPrompt="1"/>
          </p:nvPr>
        </p:nvSpPr>
        <p:spPr>
          <a:xfrm>
            <a:off x="562398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DEZ</a:t>
            </a:r>
          </a:p>
        </p:txBody>
      </p:sp>
      <p:sp>
        <p:nvSpPr>
          <p:cNvPr id="59" name="Textplatzhalter 18">
            <a:extLst>
              <a:ext uri="{FF2B5EF4-FFF2-40B4-BE49-F238E27FC236}">
                <a16:creationId xmlns:a16="http://schemas.microsoft.com/office/drawing/2014/main" id="{11639C1F-1C30-4EC7-9691-23758B1949F6}"/>
              </a:ext>
            </a:extLst>
          </p:cNvPr>
          <p:cNvSpPr>
            <a:spLocks noGrp="1"/>
          </p:cNvSpPr>
          <p:nvPr>
            <p:ph type="body" sz="quarter" idx="47" hasCustomPrompt="1"/>
          </p:nvPr>
        </p:nvSpPr>
        <p:spPr>
          <a:xfrm>
            <a:off x="6095999" y="3597398"/>
            <a:ext cx="377825" cy="201776"/>
          </a:xfrm>
          <a:prstGeom prst="rect">
            <a:avLst/>
          </a:prstGeom>
        </p:spPr>
        <p:txBody>
          <a:bodyPr rtlCol="0">
            <a:noAutofit/>
          </a:bodyPr>
          <a:lstStyle>
            <a:lvl1pPr>
              <a:buNone/>
              <a:defRPr sz="700"/>
            </a:lvl1pPr>
          </a:lstStyle>
          <a:p>
            <a:pPr rtl="0"/>
            <a:r>
              <a:rPr lang="de-DE" b="1" dirty="0">
                <a:solidFill>
                  <a:schemeClr val="tx1">
                    <a:lumMod val="75000"/>
                    <a:lumOff val="25000"/>
                  </a:schemeClr>
                </a:solidFill>
                <a:latin typeface="+mj-lt"/>
              </a:rPr>
              <a:t>JAN</a:t>
            </a:r>
          </a:p>
        </p:txBody>
      </p:sp>
      <p:sp>
        <p:nvSpPr>
          <p:cNvPr id="60" name="Textplatzhalter 9">
            <a:extLst>
              <a:ext uri="{FF2B5EF4-FFF2-40B4-BE49-F238E27FC236}">
                <a16:creationId xmlns:a16="http://schemas.microsoft.com/office/drawing/2014/main" id="{64B4E63E-0A6A-4259-AD1A-C313F7485F7C}"/>
              </a:ext>
            </a:extLst>
          </p:cNvPr>
          <p:cNvSpPr>
            <a:spLocks noGrp="1"/>
          </p:cNvSpPr>
          <p:nvPr>
            <p:ph type="body" sz="quarter" idx="38" hasCustomPrompt="1"/>
          </p:nvPr>
        </p:nvSpPr>
        <p:spPr>
          <a:xfrm>
            <a:off x="6008325" y="3973125"/>
            <a:ext cx="553175" cy="201776"/>
          </a:xfrm>
          <a:prstGeom prst="rect">
            <a:avLst/>
          </a:prstGeom>
        </p:spPr>
        <p:txBody>
          <a:bodyPr rtlCol="0">
            <a:noAutofit/>
          </a:bodyPr>
          <a:lstStyle>
            <a:lvl1pPr>
              <a:buNone/>
              <a:defRPr sz="900"/>
            </a:lvl1pPr>
          </a:lstStyle>
          <a:p>
            <a:pPr rtl="0"/>
            <a:r>
              <a:rPr lang="de-DE" dirty="0">
                <a:solidFill>
                  <a:schemeClr val="tx1">
                    <a:lumMod val="75000"/>
                    <a:lumOff val="25000"/>
                  </a:schemeClr>
                </a:solidFill>
                <a:latin typeface="+mj-lt"/>
              </a:rPr>
              <a:t>20JJ</a:t>
            </a:r>
          </a:p>
        </p:txBody>
      </p:sp>
      <p:cxnSp>
        <p:nvCxnSpPr>
          <p:cNvPr id="61" name="Gerade Verbindung mit Pfeil 60" title="Zeitachsen-Ereignislinien">
            <a:extLst>
              <a:ext uri="{FF2B5EF4-FFF2-40B4-BE49-F238E27FC236}">
                <a16:creationId xmlns:a16="http://schemas.microsoft.com/office/drawing/2014/main" id="{0E71D66A-5004-4441-B2F0-52C39F528154}"/>
              </a:ext>
            </a:extLst>
          </p:cNvPr>
          <p:cNvCxnSpPr>
            <a:cxnSpLocks/>
          </p:cNvCxnSpPr>
          <p:nvPr userDrawn="1"/>
        </p:nvCxnSpPr>
        <p:spPr>
          <a:xfrm rot="10800000" flipH="1">
            <a:off x="6284891"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62" name="Textplatzhalter 19">
            <a:extLst>
              <a:ext uri="{FF2B5EF4-FFF2-40B4-BE49-F238E27FC236}">
                <a16:creationId xmlns:a16="http://schemas.microsoft.com/office/drawing/2014/main" id="{6E958183-78DF-42FF-8C1C-35E5691EA002}"/>
              </a:ext>
            </a:extLst>
          </p:cNvPr>
          <p:cNvSpPr>
            <a:spLocks noGrp="1"/>
          </p:cNvSpPr>
          <p:nvPr>
            <p:ph type="body" sz="quarter" idx="48" hasCustomPrompt="1"/>
          </p:nvPr>
        </p:nvSpPr>
        <p:spPr>
          <a:xfrm>
            <a:off x="656801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FEB</a:t>
            </a:r>
          </a:p>
        </p:txBody>
      </p:sp>
      <p:sp>
        <p:nvSpPr>
          <p:cNvPr id="63" name="Textplatzhalter 20">
            <a:extLst>
              <a:ext uri="{FF2B5EF4-FFF2-40B4-BE49-F238E27FC236}">
                <a16:creationId xmlns:a16="http://schemas.microsoft.com/office/drawing/2014/main" id="{30FB8A23-5DBC-49AD-B3D1-81E6BEB1E312}"/>
              </a:ext>
            </a:extLst>
          </p:cNvPr>
          <p:cNvSpPr>
            <a:spLocks noGrp="1"/>
          </p:cNvSpPr>
          <p:nvPr>
            <p:ph type="body" sz="quarter" idx="49" hasCustomPrompt="1"/>
          </p:nvPr>
        </p:nvSpPr>
        <p:spPr>
          <a:xfrm>
            <a:off x="7040029"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MRZ</a:t>
            </a:r>
          </a:p>
        </p:txBody>
      </p:sp>
      <p:sp>
        <p:nvSpPr>
          <p:cNvPr id="64" name="Textplatzhalter 21">
            <a:extLst>
              <a:ext uri="{FF2B5EF4-FFF2-40B4-BE49-F238E27FC236}">
                <a16:creationId xmlns:a16="http://schemas.microsoft.com/office/drawing/2014/main" id="{878B0DD2-8E36-4823-9C4A-9F61FCB83154}"/>
              </a:ext>
            </a:extLst>
          </p:cNvPr>
          <p:cNvSpPr>
            <a:spLocks noGrp="1"/>
          </p:cNvSpPr>
          <p:nvPr>
            <p:ph type="body" sz="quarter" idx="50" hasCustomPrompt="1"/>
          </p:nvPr>
        </p:nvSpPr>
        <p:spPr>
          <a:xfrm>
            <a:off x="751204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APR</a:t>
            </a:r>
          </a:p>
        </p:txBody>
      </p:sp>
      <p:sp>
        <p:nvSpPr>
          <p:cNvPr id="65" name="Textplatzhalter 22">
            <a:extLst>
              <a:ext uri="{FF2B5EF4-FFF2-40B4-BE49-F238E27FC236}">
                <a16:creationId xmlns:a16="http://schemas.microsoft.com/office/drawing/2014/main" id="{E3C52563-FBB5-4034-B1D1-00B7A9D3BA12}"/>
              </a:ext>
            </a:extLst>
          </p:cNvPr>
          <p:cNvSpPr>
            <a:spLocks noGrp="1"/>
          </p:cNvSpPr>
          <p:nvPr>
            <p:ph type="body" sz="quarter" idx="51" hasCustomPrompt="1"/>
          </p:nvPr>
        </p:nvSpPr>
        <p:spPr>
          <a:xfrm>
            <a:off x="7984063"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MAI</a:t>
            </a:r>
          </a:p>
        </p:txBody>
      </p:sp>
      <p:sp>
        <p:nvSpPr>
          <p:cNvPr id="66" name="Textplatzhalter 23">
            <a:extLst>
              <a:ext uri="{FF2B5EF4-FFF2-40B4-BE49-F238E27FC236}">
                <a16:creationId xmlns:a16="http://schemas.microsoft.com/office/drawing/2014/main" id="{9254E272-481C-4E1E-964E-BA923B5427B7}"/>
              </a:ext>
            </a:extLst>
          </p:cNvPr>
          <p:cNvSpPr>
            <a:spLocks noGrp="1"/>
          </p:cNvSpPr>
          <p:nvPr>
            <p:ph type="body" sz="quarter" idx="52" hasCustomPrompt="1"/>
          </p:nvPr>
        </p:nvSpPr>
        <p:spPr>
          <a:xfrm>
            <a:off x="8456080"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JUN</a:t>
            </a:r>
          </a:p>
        </p:txBody>
      </p:sp>
      <p:sp>
        <p:nvSpPr>
          <p:cNvPr id="67" name="Textplatzhalter 24">
            <a:extLst>
              <a:ext uri="{FF2B5EF4-FFF2-40B4-BE49-F238E27FC236}">
                <a16:creationId xmlns:a16="http://schemas.microsoft.com/office/drawing/2014/main" id="{03F31628-BB85-4564-87A5-44797DEF78C4}"/>
              </a:ext>
            </a:extLst>
          </p:cNvPr>
          <p:cNvSpPr>
            <a:spLocks noGrp="1"/>
          </p:cNvSpPr>
          <p:nvPr>
            <p:ph type="body" sz="quarter" idx="53" hasCustomPrompt="1"/>
          </p:nvPr>
        </p:nvSpPr>
        <p:spPr>
          <a:xfrm>
            <a:off x="8928097"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JUL</a:t>
            </a:r>
          </a:p>
        </p:txBody>
      </p:sp>
      <p:cxnSp>
        <p:nvCxnSpPr>
          <p:cNvPr id="68" name="Gerade Verbindung mit Pfeil 67" title="Zeitachsen-Ereignislinien">
            <a:extLst>
              <a:ext uri="{FF2B5EF4-FFF2-40B4-BE49-F238E27FC236}">
                <a16:creationId xmlns:a16="http://schemas.microsoft.com/office/drawing/2014/main" id="{D7F5A236-A2DB-4D33-8B8E-D3E00D00CFF8}"/>
              </a:ext>
            </a:extLst>
          </p:cNvPr>
          <p:cNvCxnSpPr>
            <a:cxnSpLocks/>
          </p:cNvCxnSpPr>
          <p:nvPr userDrawn="1"/>
        </p:nvCxnSpPr>
        <p:spPr>
          <a:xfrm rot="10800000" flipH="1">
            <a:off x="9116629"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69" name="Textplatzhalter 26">
            <a:extLst>
              <a:ext uri="{FF2B5EF4-FFF2-40B4-BE49-F238E27FC236}">
                <a16:creationId xmlns:a16="http://schemas.microsoft.com/office/drawing/2014/main" id="{66CB9BDE-3670-46C6-A5D5-50E495978E3E}"/>
              </a:ext>
            </a:extLst>
          </p:cNvPr>
          <p:cNvSpPr>
            <a:spLocks noGrp="1"/>
          </p:cNvSpPr>
          <p:nvPr>
            <p:ph type="body" sz="quarter" idx="55" hasCustomPrompt="1"/>
          </p:nvPr>
        </p:nvSpPr>
        <p:spPr>
          <a:xfrm>
            <a:off x="9397292" y="3597398"/>
            <a:ext cx="395887" cy="154901"/>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AUG</a:t>
            </a:r>
          </a:p>
        </p:txBody>
      </p:sp>
      <p:sp>
        <p:nvSpPr>
          <p:cNvPr id="70" name="Textplatzhalter 27">
            <a:extLst>
              <a:ext uri="{FF2B5EF4-FFF2-40B4-BE49-F238E27FC236}">
                <a16:creationId xmlns:a16="http://schemas.microsoft.com/office/drawing/2014/main" id="{AB947620-D61C-4525-8D43-54CE67FD6B6B}"/>
              </a:ext>
            </a:extLst>
          </p:cNvPr>
          <p:cNvSpPr>
            <a:spLocks noGrp="1"/>
          </p:cNvSpPr>
          <p:nvPr>
            <p:ph type="body" sz="quarter" idx="56" hasCustomPrompt="1"/>
          </p:nvPr>
        </p:nvSpPr>
        <p:spPr>
          <a:xfrm>
            <a:off x="9872131"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SEP</a:t>
            </a:r>
          </a:p>
        </p:txBody>
      </p:sp>
      <p:sp>
        <p:nvSpPr>
          <p:cNvPr id="71" name="Textplatzhalter 25">
            <a:extLst>
              <a:ext uri="{FF2B5EF4-FFF2-40B4-BE49-F238E27FC236}">
                <a16:creationId xmlns:a16="http://schemas.microsoft.com/office/drawing/2014/main" id="{B2679BC6-CC6B-4AB7-8B13-1ECC44B80D92}"/>
              </a:ext>
            </a:extLst>
          </p:cNvPr>
          <p:cNvSpPr>
            <a:spLocks noGrp="1"/>
          </p:cNvSpPr>
          <p:nvPr>
            <p:ph type="body" sz="quarter" idx="54" hasCustomPrompt="1"/>
          </p:nvPr>
        </p:nvSpPr>
        <p:spPr>
          <a:xfrm>
            <a:off x="10344148"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OKT</a:t>
            </a:r>
          </a:p>
        </p:txBody>
      </p:sp>
      <p:sp>
        <p:nvSpPr>
          <p:cNvPr id="72" name="Textplatzhalter 28">
            <a:extLst>
              <a:ext uri="{FF2B5EF4-FFF2-40B4-BE49-F238E27FC236}">
                <a16:creationId xmlns:a16="http://schemas.microsoft.com/office/drawing/2014/main" id="{F8AB1086-3CCE-42FC-8BFD-7953FCDEABD5}"/>
              </a:ext>
            </a:extLst>
          </p:cNvPr>
          <p:cNvSpPr>
            <a:spLocks noGrp="1"/>
          </p:cNvSpPr>
          <p:nvPr>
            <p:ph type="body" sz="quarter" idx="57" hasCustomPrompt="1"/>
          </p:nvPr>
        </p:nvSpPr>
        <p:spPr>
          <a:xfrm>
            <a:off x="10798103" y="3597398"/>
            <a:ext cx="4720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NOV</a:t>
            </a:r>
          </a:p>
        </p:txBody>
      </p:sp>
      <p:cxnSp>
        <p:nvCxnSpPr>
          <p:cNvPr id="73" name="Gerade Verbindung mit Pfeil 72" title="Zeitachsen-Ereignislinien">
            <a:extLst>
              <a:ext uri="{FF2B5EF4-FFF2-40B4-BE49-F238E27FC236}">
                <a16:creationId xmlns:a16="http://schemas.microsoft.com/office/drawing/2014/main" id="{EFDB8087-0A26-4A05-B284-B08FD6A3E117}"/>
              </a:ext>
            </a:extLst>
          </p:cNvPr>
          <p:cNvCxnSpPr>
            <a:cxnSpLocks/>
          </p:cNvCxnSpPr>
          <p:nvPr userDrawn="1"/>
        </p:nvCxnSpPr>
        <p:spPr>
          <a:xfrm flipH="1">
            <a:off x="11005041"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74" name="Textplatzhalter 29">
            <a:extLst>
              <a:ext uri="{FF2B5EF4-FFF2-40B4-BE49-F238E27FC236}">
                <a16:creationId xmlns:a16="http://schemas.microsoft.com/office/drawing/2014/main" id="{75A81D4B-5BB4-4881-9CBD-CE5AB18E6143}"/>
              </a:ext>
            </a:extLst>
          </p:cNvPr>
          <p:cNvSpPr>
            <a:spLocks noGrp="1"/>
          </p:cNvSpPr>
          <p:nvPr>
            <p:ph type="body" sz="quarter" idx="58" hasCustomPrompt="1"/>
          </p:nvPr>
        </p:nvSpPr>
        <p:spPr>
          <a:xfrm>
            <a:off x="1128818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DEZ</a:t>
            </a:r>
          </a:p>
        </p:txBody>
      </p:sp>
      <p:grpSp>
        <p:nvGrpSpPr>
          <p:cNvPr id="75" name="Gruppe 32" title="Zeitachsen-Monatslinien">
            <a:extLst>
              <a:ext uri="{FF2B5EF4-FFF2-40B4-BE49-F238E27FC236}">
                <a16:creationId xmlns:a16="http://schemas.microsoft.com/office/drawing/2014/main" id="{BA1D3CB4-7E93-451D-A73D-4D8A23EB0705}"/>
              </a:ext>
            </a:extLst>
          </p:cNvPr>
          <p:cNvGrpSpPr/>
          <p:nvPr userDrawn="1"/>
        </p:nvGrpSpPr>
        <p:grpSpPr>
          <a:xfrm>
            <a:off x="620712" y="3799174"/>
            <a:ext cx="10856346" cy="173951"/>
            <a:chOff x="620712" y="3799174"/>
            <a:chExt cx="10856346" cy="173951"/>
          </a:xfrm>
        </p:grpSpPr>
        <p:cxnSp>
          <p:nvCxnSpPr>
            <p:cNvPr id="76" name="Gerader Verbinder 75">
              <a:extLst>
                <a:ext uri="{FF2B5EF4-FFF2-40B4-BE49-F238E27FC236}">
                  <a16:creationId xmlns:a16="http://schemas.microsoft.com/office/drawing/2014/main" id="{24B96450-FCB3-45CE-8159-6B23C533877D}"/>
                </a:ext>
              </a:extLst>
            </p:cNvPr>
            <p:cNvCxnSpPr>
              <a:cxnSpLocks/>
              <a:stCxn id="43" idx="2"/>
              <a:endCxn id="42" idx="0"/>
            </p:cNvCxnSpPr>
            <p:nvPr/>
          </p:nvCxnSpPr>
          <p:spPr>
            <a:xfrm>
              <a:off x="620712" y="3799174"/>
              <a:ext cx="1" cy="17395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1D49ABB9-D5D4-4602-A2BA-27555E393FB2}"/>
                </a:ext>
              </a:extLst>
            </p:cNvPr>
            <p:cNvCxnSpPr/>
            <p:nvPr/>
          </p:nvCxnSpPr>
          <p:spPr>
            <a:xfrm>
              <a:off x="109272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3382A707-5FD8-426D-83D0-FC8C6C689BA5}"/>
                </a:ext>
              </a:extLst>
            </p:cNvPr>
            <p:cNvCxnSpPr/>
            <p:nvPr/>
          </p:nvCxnSpPr>
          <p:spPr>
            <a:xfrm>
              <a:off x="156474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33AAD32D-133D-497B-86B6-154C9C537909}"/>
                </a:ext>
              </a:extLst>
            </p:cNvPr>
            <p:cNvCxnSpPr/>
            <p:nvPr/>
          </p:nvCxnSpPr>
          <p:spPr>
            <a:xfrm>
              <a:off x="203675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7D152878-CBDF-44A1-8393-7D1B824FEAAB}"/>
                </a:ext>
              </a:extLst>
            </p:cNvPr>
            <p:cNvCxnSpPr/>
            <p:nvPr/>
          </p:nvCxnSpPr>
          <p:spPr>
            <a:xfrm>
              <a:off x="250877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3777DCA4-915B-4F92-A7DC-37E613014378}"/>
                </a:ext>
              </a:extLst>
            </p:cNvPr>
            <p:cNvCxnSpPr/>
            <p:nvPr/>
          </p:nvCxnSpPr>
          <p:spPr>
            <a:xfrm>
              <a:off x="298078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4040EDE9-14E0-4730-8D31-202F8A351BFC}"/>
                </a:ext>
              </a:extLst>
            </p:cNvPr>
            <p:cNvCxnSpPr/>
            <p:nvPr/>
          </p:nvCxnSpPr>
          <p:spPr>
            <a:xfrm>
              <a:off x="345280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7C990C60-75FC-4A49-8E46-7325148B5B3B}"/>
                </a:ext>
              </a:extLst>
            </p:cNvPr>
            <p:cNvCxnSpPr/>
            <p:nvPr/>
          </p:nvCxnSpPr>
          <p:spPr>
            <a:xfrm>
              <a:off x="392481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1D40FEA7-7E0F-4EDF-9C26-EB3724251773}"/>
                </a:ext>
              </a:extLst>
            </p:cNvPr>
            <p:cNvCxnSpPr/>
            <p:nvPr/>
          </p:nvCxnSpPr>
          <p:spPr>
            <a:xfrm>
              <a:off x="439683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690E129E-CD39-49E3-8782-305C0F884B8F}"/>
                </a:ext>
              </a:extLst>
            </p:cNvPr>
            <p:cNvCxnSpPr/>
            <p:nvPr/>
          </p:nvCxnSpPr>
          <p:spPr>
            <a:xfrm>
              <a:off x="486884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95075CED-0273-4B25-B7AB-91A8A4B603D5}"/>
                </a:ext>
              </a:extLst>
            </p:cNvPr>
            <p:cNvCxnSpPr/>
            <p:nvPr/>
          </p:nvCxnSpPr>
          <p:spPr>
            <a:xfrm>
              <a:off x="534086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98A467EC-A317-45DA-9781-9811FE41C216}"/>
                </a:ext>
              </a:extLst>
            </p:cNvPr>
            <p:cNvCxnSpPr/>
            <p:nvPr/>
          </p:nvCxnSpPr>
          <p:spPr>
            <a:xfrm>
              <a:off x="581287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4C903DE1-B383-44B8-8345-CFEE5C6B25BF}"/>
                </a:ext>
              </a:extLst>
            </p:cNvPr>
            <p:cNvCxnSpPr/>
            <p:nvPr/>
          </p:nvCxnSpPr>
          <p:spPr>
            <a:xfrm>
              <a:off x="628489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6A5339D3-FD21-4BC7-9042-FDAE7DA4F604}"/>
                </a:ext>
              </a:extLst>
            </p:cNvPr>
            <p:cNvCxnSpPr/>
            <p:nvPr/>
          </p:nvCxnSpPr>
          <p:spPr>
            <a:xfrm>
              <a:off x="675690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21E0BB26-0236-472A-A8ED-14810A26F894}"/>
                </a:ext>
              </a:extLst>
            </p:cNvPr>
            <p:cNvCxnSpPr/>
            <p:nvPr/>
          </p:nvCxnSpPr>
          <p:spPr>
            <a:xfrm>
              <a:off x="722892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7BBA87DD-BE42-4B65-8F51-D6BA2200AAF4}"/>
                </a:ext>
              </a:extLst>
            </p:cNvPr>
            <p:cNvCxnSpPr/>
            <p:nvPr/>
          </p:nvCxnSpPr>
          <p:spPr>
            <a:xfrm>
              <a:off x="770093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3E469224-9E53-4062-ABE5-472EB8B75613}"/>
                </a:ext>
              </a:extLst>
            </p:cNvPr>
            <p:cNvCxnSpPr/>
            <p:nvPr/>
          </p:nvCxnSpPr>
          <p:spPr>
            <a:xfrm>
              <a:off x="817295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4071F172-BF03-4B4C-8222-AA58234ABB22}"/>
                </a:ext>
              </a:extLst>
            </p:cNvPr>
            <p:cNvCxnSpPr/>
            <p:nvPr/>
          </p:nvCxnSpPr>
          <p:spPr>
            <a:xfrm>
              <a:off x="864496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AEE8EC0A-280F-46C4-8AF6-747BB437DCBB}"/>
                </a:ext>
              </a:extLst>
            </p:cNvPr>
            <p:cNvCxnSpPr/>
            <p:nvPr/>
          </p:nvCxnSpPr>
          <p:spPr>
            <a:xfrm>
              <a:off x="911698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E1BE2FC3-C066-46F3-8E2E-D7E9215E12E8}"/>
                </a:ext>
              </a:extLst>
            </p:cNvPr>
            <p:cNvCxnSpPr/>
            <p:nvPr/>
          </p:nvCxnSpPr>
          <p:spPr>
            <a:xfrm>
              <a:off x="958899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92C7959A-2920-4F2F-9352-A75781EAB189}"/>
                </a:ext>
              </a:extLst>
            </p:cNvPr>
            <p:cNvCxnSpPr/>
            <p:nvPr/>
          </p:nvCxnSpPr>
          <p:spPr>
            <a:xfrm>
              <a:off x="1006101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1F0909BF-4E55-4E22-81B6-CA806CFAF92C}"/>
                </a:ext>
              </a:extLst>
            </p:cNvPr>
            <p:cNvCxnSpPr/>
            <p:nvPr/>
          </p:nvCxnSpPr>
          <p:spPr>
            <a:xfrm>
              <a:off x="1053302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5A2FFA3D-B566-44DD-9C6E-DCE361169123}"/>
                </a:ext>
              </a:extLst>
            </p:cNvPr>
            <p:cNvCxnSpPr/>
            <p:nvPr/>
          </p:nvCxnSpPr>
          <p:spPr>
            <a:xfrm>
              <a:off x="1100504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4066F5D0-ADC1-4DFB-8E45-7E27A92E1E84}"/>
                </a:ext>
              </a:extLst>
            </p:cNvPr>
            <p:cNvCxnSpPr/>
            <p:nvPr/>
          </p:nvCxnSpPr>
          <p:spPr>
            <a:xfrm>
              <a:off x="1147705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pic>
        <p:nvPicPr>
          <p:cNvPr id="101" name="Grafik 100">
            <a:extLst>
              <a:ext uri="{FF2B5EF4-FFF2-40B4-BE49-F238E27FC236}">
                <a16:creationId xmlns:a16="http://schemas.microsoft.com/office/drawing/2014/main" id="{CB372DB9-1143-45AB-8D84-57DFB4AC29AB}"/>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102" name="Rechteck: abgerundete Ecken 101">
            <a:extLst>
              <a:ext uri="{FF2B5EF4-FFF2-40B4-BE49-F238E27FC236}">
                <a16:creationId xmlns:a16="http://schemas.microsoft.com/office/drawing/2014/main" id="{FFF975DB-9AAE-4B11-BE64-92A7BA172E62}"/>
              </a:ext>
            </a:extLst>
          </p:cNvPr>
          <p:cNvSpPr/>
          <p:nvPr userDrawn="1"/>
        </p:nvSpPr>
        <p:spPr>
          <a:xfrm>
            <a:off x="227171" y="2121603"/>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3" name="Rechteck: abgerundete Ecken 102">
            <a:extLst>
              <a:ext uri="{FF2B5EF4-FFF2-40B4-BE49-F238E27FC236}">
                <a16:creationId xmlns:a16="http://schemas.microsoft.com/office/drawing/2014/main" id="{D13111FF-EABF-4ADA-BF59-60300BC436EF}"/>
              </a:ext>
            </a:extLst>
          </p:cNvPr>
          <p:cNvSpPr/>
          <p:nvPr userDrawn="1"/>
        </p:nvSpPr>
        <p:spPr>
          <a:xfrm>
            <a:off x="4019347" y="210691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4" name="Rechteck: abgerundete Ecken 103">
            <a:extLst>
              <a:ext uri="{FF2B5EF4-FFF2-40B4-BE49-F238E27FC236}">
                <a16:creationId xmlns:a16="http://schemas.microsoft.com/office/drawing/2014/main" id="{991E2A2F-54D2-49F5-9DA5-8A89F135F806}"/>
              </a:ext>
            </a:extLst>
          </p:cNvPr>
          <p:cNvSpPr/>
          <p:nvPr userDrawn="1"/>
        </p:nvSpPr>
        <p:spPr>
          <a:xfrm>
            <a:off x="10133485" y="210691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5" name="Rechteck: abgerundete Ecken 104">
            <a:extLst>
              <a:ext uri="{FF2B5EF4-FFF2-40B4-BE49-F238E27FC236}">
                <a16:creationId xmlns:a16="http://schemas.microsoft.com/office/drawing/2014/main" id="{EEA57634-89E5-44DC-968D-52115017E449}"/>
              </a:ext>
            </a:extLst>
          </p:cNvPr>
          <p:cNvSpPr/>
          <p:nvPr userDrawn="1"/>
        </p:nvSpPr>
        <p:spPr>
          <a:xfrm>
            <a:off x="2096764" y="5300951"/>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6" name="Rechteck: abgerundete Ecken 105">
            <a:extLst>
              <a:ext uri="{FF2B5EF4-FFF2-40B4-BE49-F238E27FC236}">
                <a16:creationId xmlns:a16="http://schemas.microsoft.com/office/drawing/2014/main" id="{0956BA12-C31C-411D-ACAF-EC321191B3C9}"/>
              </a:ext>
            </a:extLst>
          </p:cNvPr>
          <p:cNvSpPr/>
          <p:nvPr userDrawn="1"/>
        </p:nvSpPr>
        <p:spPr>
          <a:xfrm>
            <a:off x="5420132" y="530344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7" name="Rechteck: abgerundete Ecken 106">
            <a:extLst>
              <a:ext uri="{FF2B5EF4-FFF2-40B4-BE49-F238E27FC236}">
                <a16:creationId xmlns:a16="http://schemas.microsoft.com/office/drawing/2014/main" id="{CF0484F7-2BF7-497C-9448-4089F3229548}"/>
              </a:ext>
            </a:extLst>
          </p:cNvPr>
          <p:cNvSpPr/>
          <p:nvPr userDrawn="1"/>
        </p:nvSpPr>
        <p:spPr>
          <a:xfrm>
            <a:off x="8251069" y="530344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9" name="Textplatzhalter 30">
            <a:extLst>
              <a:ext uri="{FF2B5EF4-FFF2-40B4-BE49-F238E27FC236}">
                <a16:creationId xmlns:a16="http://schemas.microsoft.com/office/drawing/2014/main" id="{4008F712-2384-4657-AC6C-9BE77C89A48A}"/>
              </a:ext>
            </a:extLst>
          </p:cNvPr>
          <p:cNvSpPr>
            <a:spLocks noGrp="1"/>
          </p:cNvSpPr>
          <p:nvPr>
            <p:ph type="body" sz="quarter" idx="60" hasCustomPrompt="1"/>
          </p:nvPr>
        </p:nvSpPr>
        <p:spPr>
          <a:xfrm>
            <a:off x="3984606" y="1773244"/>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0" name="Textplatzhalter 30">
            <a:extLst>
              <a:ext uri="{FF2B5EF4-FFF2-40B4-BE49-F238E27FC236}">
                <a16:creationId xmlns:a16="http://schemas.microsoft.com/office/drawing/2014/main" id="{E6B5679F-D159-46A6-9B28-58AFD51C318D}"/>
              </a:ext>
            </a:extLst>
          </p:cNvPr>
          <p:cNvSpPr>
            <a:spLocks noGrp="1"/>
          </p:cNvSpPr>
          <p:nvPr>
            <p:ph type="body" sz="quarter" idx="61" hasCustomPrompt="1"/>
          </p:nvPr>
        </p:nvSpPr>
        <p:spPr>
          <a:xfrm>
            <a:off x="10098744" y="1783981"/>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1" name="Textplatzhalter 30">
            <a:extLst>
              <a:ext uri="{FF2B5EF4-FFF2-40B4-BE49-F238E27FC236}">
                <a16:creationId xmlns:a16="http://schemas.microsoft.com/office/drawing/2014/main" id="{D5D26D8F-7059-45F0-A170-8CB0976F7B35}"/>
              </a:ext>
            </a:extLst>
          </p:cNvPr>
          <p:cNvSpPr>
            <a:spLocks noGrp="1"/>
          </p:cNvSpPr>
          <p:nvPr>
            <p:ph type="body" sz="quarter" idx="62" hasCustomPrompt="1"/>
          </p:nvPr>
        </p:nvSpPr>
        <p:spPr>
          <a:xfrm>
            <a:off x="2052149" y="4963277"/>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2" name="Textplatzhalter 30">
            <a:extLst>
              <a:ext uri="{FF2B5EF4-FFF2-40B4-BE49-F238E27FC236}">
                <a16:creationId xmlns:a16="http://schemas.microsoft.com/office/drawing/2014/main" id="{FF9AABBA-35DA-4AB8-9D20-5DDA96ADEE6A}"/>
              </a:ext>
            </a:extLst>
          </p:cNvPr>
          <p:cNvSpPr>
            <a:spLocks noGrp="1"/>
          </p:cNvSpPr>
          <p:nvPr>
            <p:ph type="body" sz="quarter" idx="63" hasCustomPrompt="1"/>
          </p:nvPr>
        </p:nvSpPr>
        <p:spPr>
          <a:xfrm>
            <a:off x="5385391" y="4972095"/>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3" name="Textplatzhalter 30">
            <a:extLst>
              <a:ext uri="{FF2B5EF4-FFF2-40B4-BE49-F238E27FC236}">
                <a16:creationId xmlns:a16="http://schemas.microsoft.com/office/drawing/2014/main" id="{278FB34B-A734-48C2-A626-0EF493C0A271}"/>
              </a:ext>
            </a:extLst>
          </p:cNvPr>
          <p:cNvSpPr>
            <a:spLocks noGrp="1"/>
          </p:cNvSpPr>
          <p:nvPr>
            <p:ph type="body" sz="quarter" idx="64" hasCustomPrompt="1"/>
          </p:nvPr>
        </p:nvSpPr>
        <p:spPr>
          <a:xfrm>
            <a:off x="8216328" y="4987077"/>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cxnSp>
        <p:nvCxnSpPr>
          <p:cNvPr id="114" name="Gerade Verbindung mit Pfeil 113">
            <a:extLst>
              <a:ext uri="{FF2B5EF4-FFF2-40B4-BE49-F238E27FC236}">
                <a16:creationId xmlns:a16="http://schemas.microsoft.com/office/drawing/2014/main" id="{44017E0D-2F14-46B4-BEB6-C44F0752314E}"/>
              </a:ext>
            </a:extLst>
          </p:cNvPr>
          <p:cNvCxnSpPr>
            <a:cxnSpLocks/>
          </p:cNvCxnSpPr>
          <p:nvPr userDrawn="1"/>
        </p:nvCxnSpPr>
        <p:spPr>
          <a:xfrm>
            <a:off x="335339" y="3884057"/>
            <a:ext cx="11403791" cy="2534"/>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5" name="Textplatzhalter 99">
            <a:extLst>
              <a:ext uri="{FF2B5EF4-FFF2-40B4-BE49-F238E27FC236}">
                <a16:creationId xmlns:a16="http://schemas.microsoft.com/office/drawing/2014/main" id="{6B15E92A-5602-42CA-B662-659342E8767C}"/>
              </a:ext>
            </a:extLst>
          </p:cNvPr>
          <p:cNvSpPr>
            <a:spLocks noGrp="1"/>
          </p:cNvSpPr>
          <p:nvPr>
            <p:ph type="body" sz="quarter" idx="65" hasCustomPrompt="1"/>
          </p:nvPr>
        </p:nvSpPr>
        <p:spPr>
          <a:xfrm>
            <a:off x="227013" y="2120900"/>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6" name="Textplatzhalter 99">
            <a:extLst>
              <a:ext uri="{FF2B5EF4-FFF2-40B4-BE49-F238E27FC236}">
                <a16:creationId xmlns:a16="http://schemas.microsoft.com/office/drawing/2014/main" id="{276560AC-7F54-460B-AE07-B55BB156C03C}"/>
              </a:ext>
            </a:extLst>
          </p:cNvPr>
          <p:cNvSpPr>
            <a:spLocks noGrp="1"/>
          </p:cNvSpPr>
          <p:nvPr>
            <p:ph type="body" sz="quarter" idx="66" hasCustomPrompt="1"/>
          </p:nvPr>
        </p:nvSpPr>
        <p:spPr>
          <a:xfrm>
            <a:off x="4018820" y="2117966"/>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7" name="Textplatzhalter 99">
            <a:extLst>
              <a:ext uri="{FF2B5EF4-FFF2-40B4-BE49-F238E27FC236}">
                <a16:creationId xmlns:a16="http://schemas.microsoft.com/office/drawing/2014/main" id="{1DBBAEE0-C44B-4102-BAB9-6C56B5C649FF}"/>
              </a:ext>
            </a:extLst>
          </p:cNvPr>
          <p:cNvSpPr>
            <a:spLocks noGrp="1"/>
          </p:cNvSpPr>
          <p:nvPr>
            <p:ph type="body" sz="quarter" idx="67" hasCustomPrompt="1"/>
          </p:nvPr>
        </p:nvSpPr>
        <p:spPr>
          <a:xfrm>
            <a:off x="10133854" y="2117966"/>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8" name="Textplatzhalter 99">
            <a:extLst>
              <a:ext uri="{FF2B5EF4-FFF2-40B4-BE49-F238E27FC236}">
                <a16:creationId xmlns:a16="http://schemas.microsoft.com/office/drawing/2014/main" id="{FCE40BCE-78EC-4EDD-A8E1-75730FCE6102}"/>
              </a:ext>
            </a:extLst>
          </p:cNvPr>
          <p:cNvSpPr>
            <a:spLocks noGrp="1"/>
          </p:cNvSpPr>
          <p:nvPr>
            <p:ph type="body" sz="quarter" idx="68" hasCustomPrompt="1"/>
          </p:nvPr>
        </p:nvSpPr>
        <p:spPr>
          <a:xfrm>
            <a:off x="2100183" y="5295033"/>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9" name="Textplatzhalter 99">
            <a:extLst>
              <a:ext uri="{FF2B5EF4-FFF2-40B4-BE49-F238E27FC236}">
                <a16:creationId xmlns:a16="http://schemas.microsoft.com/office/drawing/2014/main" id="{202C0156-AD8E-4FA3-B221-671BDB9101D9}"/>
              </a:ext>
            </a:extLst>
          </p:cNvPr>
          <p:cNvSpPr>
            <a:spLocks noGrp="1"/>
          </p:cNvSpPr>
          <p:nvPr>
            <p:ph type="body" sz="quarter" idx="69" hasCustomPrompt="1"/>
          </p:nvPr>
        </p:nvSpPr>
        <p:spPr>
          <a:xfrm>
            <a:off x="5420501" y="5310012"/>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20" name="Textplatzhalter 99">
            <a:extLst>
              <a:ext uri="{FF2B5EF4-FFF2-40B4-BE49-F238E27FC236}">
                <a16:creationId xmlns:a16="http://schemas.microsoft.com/office/drawing/2014/main" id="{70798B92-53ED-4F06-8999-2DCB46ADB61F}"/>
              </a:ext>
            </a:extLst>
          </p:cNvPr>
          <p:cNvSpPr>
            <a:spLocks noGrp="1"/>
          </p:cNvSpPr>
          <p:nvPr>
            <p:ph type="body" sz="quarter" idx="70" hasCustomPrompt="1"/>
          </p:nvPr>
        </p:nvSpPr>
        <p:spPr>
          <a:xfrm>
            <a:off x="8251438" y="5310012"/>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08" name="Textplatzhalter 2">
            <a:extLst>
              <a:ext uri="{FF2B5EF4-FFF2-40B4-BE49-F238E27FC236}">
                <a16:creationId xmlns:a16="http://schemas.microsoft.com/office/drawing/2014/main" id="{993E5868-380E-4A02-9B92-A350ED43E49C}"/>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21" name="Textfeld 120">
            <a:extLst>
              <a:ext uri="{FF2B5EF4-FFF2-40B4-BE49-F238E27FC236}">
                <a16:creationId xmlns:a16="http://schemas.microsoft.com/office/drawing/2014/main" id="{69D7D974-3B73-4C50-B25F-2759743E8C30}"/>
              </a:ext>
            </a:extLst>
          </p:cNvPr>
          <p:cNvSpPr txBox="1"/>
          <p:nvPr userDrawn="1"/>
        </p:nvSpPr>
        <p:spPr>
          <a:xfrm rot="16200000">
            <a:off x="11387340" y="5978320"/>
            <a:ext cx="1081145" cy="282665"/>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22" name="Bildplatzhalter 14">
            <a:extLst>
              <a:ext uri="{FF2B5EF4-FFF2-40B4-BE49-F238E27FC236}">
                <a16:creationId xmlns:a16="http://schemas.microsoft.com/office/drawing/2014/main" id="{82608124-A4BC-4109-97C9-A85EED3B4025}"/>
              </a:ext>
            </a:extLst>
          </p:cNvPr>
          <p:cNvSpPr>
            <a:spLocks noGrp="1"/>
          </p:cNvSpPr>
          <p:nvPr>
            <p:ph type="pic" sz="quarter" idx="2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741940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fik">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48" name="Rechteck: Abgerundete Ecken 1">
            <a:extLst>
              <a:ext uri="{FF2B5EF4-FFF2-40B4-BE49-F238E27FC236}">
                <a16:creationId xmlns:a16="http://schemas.microsoft.com/office/drawing/2014/main" id="{6BF9B257-2042-454F-A701-CD877F079526}"/>
              </a:ext>
            </a:extLst>
          </p:cNvPr>
          <p:cNvSpPr/>
          <p:nvPr userDrawn="1"/>
        </p:nvSpPr>
        <p:spPr>
          <a:xfrm>
            <a:off x="1230086" y="1510352"/>
            <a:ext cx="4967514" cy="664797"/>
          </a:xfrm>
          <a:prstGeom prst="roundRect">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49" name="Rechteck: Abgerundete Ecken 25">
            <a:extLst>
              <a:ext uri="{FF2B5EF4-FFF2-40B4-BE49-F238E27FC236}">
                <a16:creationId xmlns:a16="http://schemas.microsoft.com/office/drawing/2014/main" id="{AD524C18-85DA-46A1-A517-BCAC52988F36}"/>
              </a:ext>
            </a:extLst>
          </p:cNvPr>
          <p:cNvSpPr/>
          <p:nvPr userDrawn="1"/>
        </p:nvSpPr>
        <p:spPr>
          <a:xfrm>
            <a:off x="6313716" y="1510352"/>
            <a:ext cx="4967514" cy="664797"/>
          </a:xfrm>
          <a:prstGeom prst="roundRect">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50" name="Rechteck: Abgerundete Ecken 26">
            <a:extLst>
              <a:ext uri="{FF2B5EF4-FFF2-40B4-BE49-F238E27FC236}">
                <a16:creationId xmlns:a16="http://schemas.microsoft.com/office/drawing/2014/main" id="{994FAA37-375D-49D2-A477-475B858F0795}"/>
              </a:ext>
            </a:extLst>
          </p:cNvPr>
          <p:cNvSpPr/>
          <p:nvPr userDrawn="1"/>
        </p:nvSpPr>
        <p:spPr>
          <a:xfrm rot="16200000">
            <a:off x="-106838" y="5027099"/>
            <a:ext cx="1972763" cy="664797"/>
          </a:xfrm>
          <a:prstGeom prst="round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51" name="Rechteck: Abgerundete Ecken 27">
            <a:extLst>
              <a:ext uri="{FF2B5EF4-FFF2-40B4-BE49-F238E27FC236}">
                <a16:creationId xmlns:a16="http://schemas.microsoft.com/office/drawing/2014/main" id="{A49121CC-03D6-46E4-BFCB-C78C251ACC66}"/>
              </a:ext>
            </a:extLst>
          </p:cNvPr>
          <p:cNvSpPr/>
          <p:nvPr userDrawn="1"/>
        </p:nvSpPr>
        <p:spPr>
          <a:xfrm rot="16200000">
            <a:off x="-110159" y="2922169"/>
            <a:ext cx="1972763" cy="664797"/>
          </a:xfrm>
          <a:prstGeom prst="round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cxnSp>
        <p:nvCxnSpPr>
          <p:cNvPr id="52" name="Gerader Verbinder 51">
            <a:extLst>
              <a:ext uri="{FF2B5EF4-FFF2-40B4-BE49-F238E27FC236}">
                <a16:creationId xmlns:a16="http://schemas.microsoft.com/office/drawing/2014/main" id="{6D862969-B218-4709-97F1-1B1977D1FB87}"/>
              </a:ext>
              <a:ext uri="{C183D7F6-B498-43B3-948B-1728B52AA6E4}">
                <adec:decorative xmlns:adec="http://schemas.microsoft.com/office/drawing/2017/decorative" val="1"/>
              </a:ext>
            </a:extLst>
          </p:cNvPr>
          <p:cNvCxnSpPr>
            <a:cxnSpLocks/>
          </p:cNvCxnSpPr>
          <p:nvPr userDrawn="1"/>
        </p:nvCxnSpPr>
        <p:spPr>
          <a:xfrm>
            <a:off x="1385888" y="4306622"/>
            <a:ext cx="989534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335F0B38-A56B-474C-BDC7-AED9801ED46A}"/>
              </a:ext>
              <a:ext uri="{C183D7F6-B498-43B3-948B-1728B52AA6E4}">
                <adec:decorative xmlns:adec="http://schemas.microsoft.com/office/drawing/2017/decorative" val="1"/>
              </a:ext>
            </a:extLst>
          </p:cNvPr>
          <p:cNvCxnSpPr>
            <a:cxnSpLocks/>
          </p:cNvCxnSpPr>
          <p:nvPr userDrawn="1"/>
        </p:nvCxnSpPr>
        <p:spPr>
          <a:xfrm>
            <a:off x="6255658" y="2267364"/>
            <a:ext cx="0" cy="40785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platzhalter 2">
            <a:extLst>
              <a:ext uri="{FF2B5EF4-FFF2-40B4-BE49-F238E27FC236}">
                <a16:creationId xmlns:a16="http://schemas.microsoft.com/office/drawing/2014/main" id="{16849B45-5053-4473-8CF1-3C086467C7FB}"/>
              </a:ext>
            </a:extLst>
          </p:cNvPr>
          <p:cNvSpPr>
            <a:spLocks noGrp="1"/>
          </p:cNvSpPr>
          <p:nvPr>
            <p:ph type="body" sz="quarter" idx="10" hasCustomPrompt="1"/>
          </p:nvPr>
        </p:nvSpPr>
        <p:spPr>
          <a:xfrm>
            <a:off x="1210744" y="1700319"/>
            <a:ext cx="4984750" cy="284861"/>
          </a:xfrm>
          <a:prstGeom prst="rect">
            <a:avLst/>
          </a:prstGeom>
        </p:spPr>
        <p:txBody>
          <a:bodyPr/>
          <a:lstStyle>
            <a:lvl1pPr algn="ctr">
              <a:buNone/>
              <a:defRPr sz="1800">
                <a:solidFill>
                  <a:schemeClr val="bg1"/>
                </a:solidFill>
              </a:defRPr>
            </a:lvl1pPr>
          </a:lstStyle>
          <a:p>
            <a:pPr lvl="0"/>
            <a:r>
              <a:rPr lang="de-DE" dirty="0"/>
              <a:t>Text einfügen</a:t>
            </a:r>
          </a:p>
        </p:txBody>
      </p:sp>
      <p:sp>
        <p:nvSpPr>
          <p:cNvPr id="24" name="Textplatzhalter 2">
            <a:extLst>
              <a:ext uri="{FF2B5EF4-FFF2-40B4-BE49-F238E27FC236}">
                <a16:creationId xmlns:a16="http://schemas.microsoft.com/office/drawing/2014/main" id="{EF7C1DD4-3610-415E-9637-983FA5AB298C}"/>
              </a:ext>
            </a:extLst>
          </p:cNvPr>
          <p:cNvSpPr>
            <a:spLocks noGrp="1"/>
          </p:cNvSpPr>
          <p:nvPr>
            <p:ph type="body" sz="quarter" idx="11" hasCustomPrompt="1"/>
          </p:nvPr>
        </p:nvSpPr>
        <p:spPr>
          <a:xfrm>
            <a:off x="6305098" y="1700319"/>
            <a:ext cx="4984750" cy="284861"/>
          </a:xfrm>
          <a:prstGeom prst="rect">
            <a:avLst/>
          </a:prstGeom>
        </p:spPr>
        <p:txBody>
          <a:bodyPr/>
          <a:lstStyle>
            <a:lvl1pPr algn="ctr">
              <a:buNone/>
              <a:defRPr sz="1800">
                <a:solidFill>
                  <a:schemeClr val="bg1"/>
                </a:solidFill>
              </a:defRPr>
            </a:lvl1pPr>
          </a:lstStyle>
          <a:p>
            <a:pPr lvl="0"/>
            <a:r>
              <a:rPr lang="de-DE" dirty="0"/>
              <a:t>Text einfügen</a:t>
            </a:r>
          </a:p>
        </p:txBody>
      </p:sp>
      <p:sp>
        <p:nvSpPr>
          <p:cNvPr id="5" name="Textplatzhalter 4">
            <a:extLst>
              <a:ext uri="{FF2B5EF4-FFF2-40B4-BE49-F238E27FC236}">
                <a16:creationId xmlns:a16="http://schemas.microsoft.com/office/drawing/2014/main" id="{CA9606B2-0F95-429A-BAE8-8C4DF74B888C}"/>
              </a:ext>
            </a:extLst>
          </p:cNvPr>
          <p:cNvSpPr>
            <a:spLocks noGrp="1"/>
          </p:cNvSpPr>
          <p:nvPr>
            <p:ph type="body" sz="quarter" idx="12" hasCustomPrompt="1"/>
          </p:nvPr>
        </p:nvSpPr>
        <p:spPr>
          <a:xfrm>
            <a:off x="1631950" y="2335213"/>
            <a:ext cx="4140196" cy="271462"/>
          </a:xfrm>
          <a:prstGeom prst="rect">
            <a:avLst/>
          </a:prstGeom>
        </p:spPr>
        <p:txBody>
          <a:bodyPr/>
          <a:lstStyle>
            <a:lvl1pPr>
              <a:buNone/>
              <a:defRPr sz="1600"/>
            </a:lvl1pPr>
          </a:lstStyle>
          <a:p>
            <a:pPr lvl="0"/>
            <a:r>
              <a:rPr lang="de-DE" dirty="0"/>
              <a:t>Text einfügen</a:t>
            </a:r>
          </a:p>
        </p:txBody>
      </p:sp>
      <p:sp>
        <p:nvSpPr>
          <p:cNvPr id="27" name="Textplatzhalter 4">
            <a:extLst>
              <a:ext uri="{FF2B5EF4-FFF2-40B4-BE49-F238E27FC236}">
                <a16:creationId xmlns:a16="http://schemas.microsoft.com/office/drawing/2014/main" id="{4B8CF306-2B28-4058-8B2B-855A291339BC}"/>
              </a:ext>
            </a:extLst>
          </p:cNvPr>
          <p:cNvSpPr>
            <a:spLocks noGrp="1"/>
          </p:cNvSpPr>
          <p:nvPr>
            <p:ph type="body" sz="quarter" idx="13" hasCustomPrompt="1"/>
          </p:nvPr>
        </p:nvSpPr>
        <p:spPr>
          <a:xfrm>
            <a:off x="6675667" y="2330678"/>
            <a:ext cx="4140000" cy="271462"/>
          </a:xfrm>
          <a:prstGeom prst="rect">
            <a:avLst/>
          </a:prstGeom>
        </p:spPr>
        <p:txBody>
          <a:bodyPr/>
          <a:lstStyle>
            <a:lvl1pPr>
              <a:buNone/>
              <a:defRPr sz="1600"/>
            </a:lvl1pPr>
          </a:lstStyle>
          <a:p>
            <a:pPr lvl="0"/>
            <a:r>
              <a:rPr lang="de-DE" dirty="0"/>
              <a:t>Text einfügen</a:t>
            </a:r>
          </a:p>
        </p:txBody>
      </p:sp>
      <p:sp>
        <p:nvSpPr>
          <p:cNvPr id="7" name="Textplatzhalter 6">
            <a:extLst>
              <a:ext uri="{FF2B5EF4-FFF2-40B4-BE49-F238E27FC236}">
                <a16:creationId xmlns:a16="http://schemas.microsoft.com/office/drawing/2014/main" id="{0CA0A23C-8287-4999-B6CA-EFDDF4A40DCB}"/>
              </a:ext>
            </a:extLst>
          </p:cNvPr>
          <p:cNvSpPr>
            <a:spLocks noGrp="1"/>
          </p:cNvSpPr>
          <p:nvPr>
            <p:ph type="body" sz="quarter" idx="14" hasCustomPrompt="1"/>
          </p:nvPr>
        </p:nvSpPr>
        <p:spPr>
          <a:xfrm>
            <a:off x="1631950" y="2767013"/>
            <a:ext cx="4140193" cy="1446212"/>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30" name="Textplatzhalter 6">
            <a:extLst>
              <a:ext uri="{FF2B5EF4-FFF2-40B4-BE49-F238E27FC236}">
                <a16:creationId xmlns:a16="http://schemas.microsoft.com/office/drawing/2014/main" id="{C6C816CF-8F7F-4CEF-8F49-2E71F192F646}"/>
              </a:ext>
            </a:extLst>
          </p:cNvPr>
          <p:cNvSpPr>
            <a:spLocks noGrp="1"/>
          </p:cNvSpPr>
          <p:nvPr>
            <p:ph type="body" sz="quarter" idx="15" hasCustomPrompt="1"/>
          </p:nvPr>
        </p:nvSpPr>
        <p:spPr>
          <a:xfrm>
            <a:off x="6675474" y="2767013"/>
            <a:ext cx="4140193" cy="1446212"/>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37" name="Textplatzhalter 4">
            <a:extLst>
              <a:ext uri="{FF2B5EF4-FFF2-40B4-BE49-F238E27FC236}">
                <a16:creationId xmlns:a16="http://schemas.microsoft.com/office/drawing/2014/main" id="{4B123ECB-F298-4FE0-9542-F39FA57CBEC8}"/>
              </a:ext>
            </a:extLst>
          </p:cNvPr>
          <p:cNvSpPr>
            <a:spLocks noGrp="1"/>
          </p:cNvSpPr>
          <p:nvPr>
            <p:ph type="body" sz="quarter" idx="16" hasCustomPrompt="1"/>
          </p:nvPr>
        </p:nvSpPr>
        <p:spPr>
          <a:xfrm>
            <a:off x="1631948" y="4442970"/>
            <a:ext cx="4140191" cy="271462"/>
          </a:xfrm>
          <a:prstGeom prst="rect">
            <a:avLst/>
          </a:prstGeom>
        </p:spPr>
        <p:txBody>
          <a:bodyPr/>
          <a:lstStyle>
            <a:lvl1pPr>
              <a:buNone/>
              <a:defRPr sz="1600"/>
            </a:lvl1pPr>
          </a:lstStyle>
          <a:p>
            <a:pPr lvl="0"/>
            <a:r>
              <a:rPr lang="de-DE" dirty="0"/>
              <a:t>Text einfügen</a:t>
            </a:r>
          </a:p>
        </p:txBody>
      </p:sp>
      <p:sp>
        <p:nvSpPr>
          <p:cNvPr id="38" name="Textplatzhalter 4">
            <a:extLst>
              <a:ext uri="{FF2B5EF4-FFF2-40B4-BE49-F238E27FC236}">
                <a16:creationId xmlns:a16="http://schemas.microsoft.com/office/drawing/2014/main" id="{5C8BB39F-54D9-48EB-9574-2C6EDA542F00}"/>
              </a:ext>
            </a:extLst>
          </p:cNvPr>
          <p:cNvSpPr>
            <a:spLocks noGrp="1"/>
          </p:cNvSpPr>
          <p:nvPr>
            <p:ph type="body" sz="quarter" idx="17" hasCustomPrompt="1"/>
          </p:nvPr>
        </p:nvSpPr>
        <p:spPr>
          <a:xfrm>
            <a:off x="6675471" y="4445800"/>
            <a:ext cx="4140196" cy="271462"/>
          </a:xfrm>
          <a:prstGeom prst="rect">
            <a:avLst/>
          </a:prstGeom>
        </p:spPr>
        <p:txBody>
          <a:bodyPr/>
          <a:lstStyle>
            <a:lvl1pPr>
              <a:buNone/>
              <a:defRPr sz="1600"/>
            </a:lvl1pPr>
          </a:lstStyle>
          <a:p>
            <a:pPr lvl="0"/>
            <a:r>
              <a:rPr lang="de-DE" dirty="0"/>
              <a:t>Text einfügen</a:t>
            </a:r>
          </a:p>
        </p:txBody>
      </p:sp>
      <p:sp>
        <p:nvSpPr>
          <p:cNvPr id="39" name="Textplatzhalter 6">
            <a:extLst>
              <a:ext uri="{FF2B5EF4-FFF2-40B4-BE49-F238E27FC236}">
                <a16:creationId xmlns:a16="http://schemas.microsoft.com/office/drawing/2014/main" id="{52E8115B-73E7-4AEA-9129-5AE9B130DCA6}"/>
              </a:ext>
            </a:extLst>
          </p:cNvPr>
          <p:cNvSpPr>
            <a:spLocks noGrp="1"/>
          </p:cNvSpPr>
          <p:nvPr>
            <p:ph type="body" sz="quarter" idx="18" hasCustomPrompt="1"/>
          </p:nvPr>
        </p:nvSpPr>
        <p:spPr>
          <a:xfrm>
            <a:off x="1631957" y="4898485"/>
            <a:ext cx="4140193" cy="1421067"/>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40" name="Textplatzhalter 6">
            <a:extLst>
              <a:ext uri="{FF2B5EF4-FFF2-40B4-BE49-F238E27FC236}">
                <a16:creationId xmlns:a16="http://schemas.microsoft.com/office/drawing/2014/main" id="{58AFC787-CEBA-455B-953B-BF729CB69442}"/>
              </a:ext>
            </a:extLst>
          </p:cNvPr>
          <p:cNvSpPr>
            <a:spLocks noGrp="1"/>
          </p:cNvSpPr>
          <p:nvPr>
            <p:ph type="body" sz="quarter" idx="19" hasCustomPrompt="1"/>
          </p:nvPr>
        </p:nvSpPr>
        <p:spPr>
          <a:xfrm>
            <a:off x="6675471" y="4898485"/>
            <a:ext cx="4140193" cy="1421067"/>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9" name="Textplatzhalter 8">
            <a:extLst>
              <a:ext uri="{FF2B5EF4-FFF2-40B4-BE49-F238E27FC236}">
                <a16:creationId xmlns:a16="http://schemas.microsoft.com/office/drawing/2014/main" id="{B8B6180D-1151-42ED-BC2B-03C3F004DA7F}"/>
              </a:ext>
            </a:extLst>
          </p:cNvPr>
          <p:cNvSpPr>
            <a:spLocks noGrp="1"/>
          </p:cNvSpPr>
          <p:nvPr>
            <p:ph type="body" sz="quarter" idx="20" hasCustomPrompt="1"/>
          </p:nvPr>
        </p:nvSpPr>
        <p:spPr>
          <a:xfrm rot="16200000">
            <a:off x="-107250" y="3080257"/>
            <a:ext cx="1973585" cy="347798"/>
          </a:xfrm>
          <a:prstGeom prst="rect">
            <a:avLst/>
          </a:prstGeom>
        </p:spPr>
        <p:txBody>
          <a:bodyPr/>
          <a:lstStyle>
            <a:lvl1pPr algn="ctr">
              <a:buNone/>
              <a:defRPr sz="1800">
                <a:solidFill>
                  <a:schemeClr val="bg1"/>
                </a:solidFill>
              </a:defRPr>
            </a:lvl1pPr>
          </a:lstStyle>
          <a:p>
            <a:pPr lvl="0"/>
            <a:r>
              <a:rPr lang="de-DE" dirty="0"/>
              <a:t>Text einfügen</a:t>
            </a:r>
          </a:p>
        </p:txBody>
      </p:sp>
      <p:sp>
        <p:nvSpPr>
          <p:cNvPr id="41" name="Textplatzhalter 8">
            <a:extLst>
              <a:ext uri="{FF2B5EF4-FFF2-40B4-BE49-F238E27FC236}">
                <a16:creationId xmlns:a16="http://schemas.microsoft.com/office/drawing/2014/main" id="{B00CA178-E612-4679-830E-BEC22633F33E}"/>
              </a:ext>
            </a:extLst>
          </p:cNvPr>
          <p:cNvSpPr>
            <a:spLocks noGrp="1"/>
          </p:cNvSpPr>
          <p:nvPr>
            <p:ph type="body" sz="quarter" idx="21" hasCustomPrompt="1"/>
          </p:nvPr>
        </p:nvSpPr>
        <p:spPr>
          <a:xfrm rot="16200000">
            <a:off x="-104563" y="5186010"/>
            <a:ext cx="1973585" cy="347798"/>
          </a:xfrm>
          <a:prstGeom prst="rect">
            <a:avLst/>
          </a:prstGeom>
        </p:spPr>
        <p:txBody>
          <a:bodyPr/>
          <a:lstStyle>
            <a:lvl1pPr algn="ctr">
              <a:buNone/>
              <a:defRPr sz="1800">
                <a:solidFill>
                  <a:schemeClr val="bg1"/>
                </a:solidFill>
              </a:defRPr>
            </a:lvl1pPr>
          </a:lstStyle>
          <a:p>
            <a:pPr lvl="0"/>
            <a:r>
              <a:rPr lang="de-DE" dirty="0"/>
              <a:t>Text einfügen</a:t>
            </a:r>
          </a:p>
        </p:txBody>
      </p:sp>
      <p:sp>
        <p:nvSpPr>
          <p:cNvPr id="23" name="Textplatzhalter 2">
            <a:extLst>
              <a:ext uri="{FF2B5EF4-FFF2-40B4-BE49-F238E27FC236}">
                <a16:creationId xmlns:a16="http://schemas.microsoft.com/office/drawing/2014/main" id="{DA511265-0DD9-4F99-BD35-DD98271DF47F}"/>
              </a:ext>
            </a:extLst>
          </p:cNvPr>
          <p:cNvSpPr>
            <a:spLocks noGrp="1"/>
          </p:cNvSpPr>
          <p:nvPr>
            <p:ph type="body" sz="quarter" idx="22"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2" name="Textfeld 21">
            <a:extLst>
              <a:ext uri="{FF2B5EF4-FFF2-40B4-BE49-F238E27FC236}">
                <a16:creationId xmlns:a16="http://schemas.microsoft.com/office/drawing/2014/main" id="{E2A51219-3F97-4459-933E-6BA23516E7E4}"/>
              </a:ext>
            </a:extLst>
          </p:cNvPr>
          <p:cNvSpPr txBox="1"/>
          <p:nvPr userDrawn="1"/>
        </p:nvSpPr>
        <p:spPr>
          <a:xfrm rot="16200000">
            <a:off x="11382308" y="5973288"/>
            <a:ext cx="1081145" cy="292730"/>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5" name="Bildplatzhalter 14">
            <a:extLst>
              <a:ext uri="{FF2B5EF4-FFF2-40B4-BE49-F238E27FC236}">
                <a16:creationId xmlns:a16="http://schemas.microsoft.com/office/drawing/2014/main" id="{48F46764-6559-4C4D-AD05-FA045C452E2E}"/>
              </a:ext>
            </a:extLst>
          </p:cNvPr>
          <p:cNvSpPr>
            <a:spLocks noGrp="1"/>
          </p:cNvSpPr>
          <p:nvPr>
            <p:ph type="pic" sz="quarter" idx="2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746834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ontaktchart (1 Pers.)">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668CCD0D-3894-47D5-AAFE-6A0C261E4345}"/>
              </a:ext>
            </a:extLst>
          </p:cNvPr>
          <p:cNvSpPr/>
          <p:nvPr userDrawn="1"/>
        </p:nvSpPr>
        <p:spPr>
          <a:xfrm>
            <a:off x="0" y="2218317"/>
            <a:ext cx="7619525" cy="2115603"/>
          </a:xfrm>
          <a:prstGeom prst="rect">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Ellipse 16">
            <a:extLst>
              <a:ext uri="{FF2B5EF4-FFF2-40B4-BE49-F238E27FC236}">
                <a16:creationId xmlns:a16="http://schemas.microsoft.com/office/drawing/2014/main" id="{5C6DBC24-4BDC-4AE0-9CE7-EE52577338EE}"/>
              </a:ext>
            </a:extLst>
          </p:cNvPr>
          <p:cNvSpPr/>
          <p:nvPr userDrawn="1"/>
        </p:nvSpPr>
        <p:spPr>
          <a:xfrm flipH="1" flipV="1">
            <a:off x="6511078" y="2218314"/>
            <a:ext cx="2231726" cy="2115605"/>
          </a:xfrm>
          <a:prstGeom prst="ellipse">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Rechteck 17">
            <a:extLst>
              <a:ext uri="{FF2B5EF4-FFF2-40B4-BE49-F238E27FC236}">
                <a16:creationId xmlns:a16="http://schemas.microsoft.com/office/drawing/2014/main" id="{17FD2F89-84C4-47F8-B16E-F8FF4A93846C}"/>
              </a:ext>
            </a:extLst>
          </p:cNvPr>
          <p:cNvSpPr/>
          <p:nvPr userDrawn="1"/>
        </p:nvSpPr>
        <p:spPr>
          <a:xfrm>
            <a:off x="694081" y="2388764"/>
            <a:ext cx="7089827" cy="1800493"/>
          </a:xfrm>
          <a:prstGeom prst="rect">
            <a:avLst/>
          </a:prstGeom>
        </p:spPr>
        <p:txBody>
          <a:bodyPr wrap="square">
            <a:spAutoFit/>
          </a:bodyPr>
          <a:lstStyle/>
          <a:p>
            <a:pPr indent="12700">
              <a:spcBef>
                <a:spcPts val="600"/>
              </a:spcBef>
              <a:spcAft>
                <a:spcPts val="600"/>
              </a:spcAft>
              <a:defRPr/>
            </a:pPr>
            <a:r>
              <a:rPr lang="de-DE" sz="2400" dirty="0">
                <a:solidFill>
                  <a:prstClr val="white"/>
                </a:solidFill>
                <a:ea typeface="Verdana" panose="020B0604030504040204" pitchFamily="34" charset="0"/>
                <a:cs typeface="Verdana" panose="020B0604030504040204" pitchFamily="34" charset="0"/>
              </a:rPr>
              <a:t>Arbeitsgemeinschaft Online Forschung e.V. </a:t>
            </a:r>
          </a:p>
          <a:p>
            <a:pPr indent="12700">
              <a:lnSpc>
                <a:spcPct val="150000"/>
              </a:lnSpc>
              <a:spcBef>
                <a:spcPts val="600"/>
              </a:spcBef>
              <a:defRPr/>
            </a:pPr>
            <a:r>
              <a:rPr lang="de-DE" dirty="0">
                <a:solidFill>
                  <a:schemeClr val="bg1"/>
                </a:solidFill>
                <a:latin typeface="+mj-lt"/>
                <a:ea typeface="Verdana" panose="020B0604030504040204" pitchFamily="34" charset="0"/>
                <a:cs typeface="Verdana" panose="020B0604030504040204" pitchFamily="34" charset="0"/>
              </a:rPr>
              <a:t>Europa-Allee 22 </a:t>
            </a:r>
            <a:r>
              <a:rPr lang="de-DE" dirty="0">
                <a:solidFill>
                  <a:schemeClr val="bg1"/>
                </a:solidFill>
                <a:latin typeface="+mj-lt"/>
              </a:rPr>
              <a:t>				Tel.: 069-264 888 310</a:t>
            </a:r>
            <a:r>
              <a:rPr lang="de-DE" dirty="0">
                <a:solidFill>
                  <a:schemeClr val="bg1"/>
                </a:solidFill>
                <a:latin typeface="+mj-lt"/>
                <a:ea typeface="Verdana" panose="020B0604030504040204" pitchFamily="34" charset="0"/>
                <a:cs typeface="Verdana" panose="020B0604030504040204" pitchFamily="34" charset="0"/>
              </a:rPr>
              <a:t> 60327 Frankfurt am Main 			</a:t>
            </a:r>
            <a:r>
              <a:rPr lang="de-DE" dirty="0">
                <a:solidFill>
                  <a:schemeClr val="bg1"/>
                </a:solidFill>
                <a:latin typeface="+mj-lt"/>
              </a:rPr>
              <a:t>Fax: 069-264 888 320</a:t>
            </a:r>
            <a:endParaRPr lang="de-DE" dirty="0">
              <a:solidFill>
                <a:schemeClr val="bg1"/>
              </a:solidFill>
              <a:latin typeface="+mj-lt"/>
              <a:ea typeface="Verdana" panose="020B0604030504040204" pitchFamily="34" charset="0"/>
              <a:cs typeface="Verdana" panose="020B0604030504040204" pitchFamily="34" charset="0"/>
            </a:endParaRPr>
          </a:p>
          <a:p>
            <a:pPr indent="12700">
              <a:spcBef>
                <a:spcPts val="600"/>
              </a:spcBef>
              <a:defRPr/>
            </a:pPr>
            <a:r>
              <a:rPr lang="de-DE" dirty="0">
                <a:solidFill>
                  <a:prstClr val="white"/>
                </a:solidFill>
                <a:latin typeface="+mj-lt"/>
                <a:ea typeface="Verdana" panose="020B0604030504040204" pitchFamily="34" charset="0"/>
                <a:cs typeface="Verdana" panose="020B0604030504040204" pitchFamily="34" charset="0"/>
              </a:rPr>
              <a:t>www.agof.de				</a:t>
            </a:r>
            <a:r>
              <a:rPr lang="de-DE" dirty="0">
                <a:solidFill>
                  <a:schemeClr val="bg1"/>
                </a:solidFill>
                <a:latin typeface="+mj-lt"/>
              </a:rPr>
              <a:t>Mail: kontakt@agof.de</a:t>
            </a:r>
            <a:endParaRPr lang="de-DE" dirty="0">
              <a:solidFill>
                <a:schemeClr val="bg1"/>
              </a:solidFill>
              <a:latin typeface="+mj-lt"/>
              <a:ea typeface="Verdana" panose="020B0604030504040204" pitchFamily="34" charset="0"/>
              <a:cs typeface="Verdana" panose="020B0604030504040204" pitchFamily="34" charset="0"/>
            </a:endParaRPr>
          </a:p>
        </p:txBody>
      </p:sp>
      <p:sp>
        <p:nvSpPr>
          <p:cNvPr id="29" name="Rechteck 28">
            <a:extLst>
              <a:ext uri="{FF2B5EF4-FFF2-40B4-BE49-F238E27FC236}">
                <a16:creationId xmlns:a16="http://schemas.microsoft.com/office/drawing/2014/main" id="{6FEC1D88-9FB5-4E1C-8164-C9EE85013D15}"/>
              </a:ext>
            </a:extLst>
          </p:cNvPr>
          <p:cNvSpPr/>
          <p:nvPr userDrawn="1"/>
        </p:nvSpPr>
        <p:spPr>
          <a:xfrm>
            <a:off x="0" y="4723026"/>
            <a:ext cx="8759449" cy="1579169"/>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endParaRPr lang="de-DE" dirty="0">
              <a:latin typeface="+mj-lt"/>
            </a:endParaRPr>
          </a:p>
        </p:txBody>
      </p:sp>
      <p:sp>
        <p:nvSpPr>
          <p:cNvPr id="30" name="Ellipse 29">
            <a:extLst>
              <a:ext uri="{FF2B5EF4-FFF2-40B4-BE49-F238E27FC236}">
                <a16:creationId xmlns:a16="http://schemas.microsoft.com/office/drawing/2014/main" id="{34FC9EDD-5FB5-424C-B0F3-7CD7E29CBE3D}"/>
              </a:ext>
            </a:extLst>
          </p:cNvPr>
          <p:cNvSpPr/>
          <p:nvPr userDrawn="1"/>
        </p:nvSpPr>
        <p:spPr>
          <a:xfrm flipH="1" flipV="1">
            <a:off x="7828401" y="4723765"/>
            <a:ext cx="1756800" cy="157843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pic>
        <p:nvPicPr>
          <p:cNvPr id="33" name="Grafik 32">
            <a:extLst>
              <a:ext uri="{FF2B5EF4-FFF2-40B4-BE49-F238E27FC236}">
                <a16:creationId xmlns:a16="http://schemas.microsoft.com/office/drawing/2014/main" id="{16ADDA9C-9224-4F0C-9C03-79C3E0F30457}"/>
              </a:ext>
            </a:extLst>
          </p:cNvPr>
          <p:cNvPicPr>
            <a:picLocks noChangeAspect="1"/>
          </p:cNvPicPr>
          <p:nvPr userDrawn="1"/>
        </p:nvPicPr>
        <p:blipFill>
          <a:blip r:embed="rId2"/>
          <a:stretch>
            <a:fillRect/>
          </a:stretch>
        </p:blipFill>
        <p:spPr>
          <a:xfrm>
            <a:off x="9960568" y="203458"/>
            <a:ext cx="2105692" cy="747357"/>
          </a:xfrm>
          <a:prstGeom prst="rect">
            <a:avLst/>
          </a:prstGeom>
        </p:spPr>
      </p:pic>
      <p:sp>
        <p:nvSpPr>
          <p:cNvPr id="4" name="Bildplatzhalter 3">
            <a:extLst>
              <a:ext uri="{FF2B5EF4-FFF2-40B4-BE49-F238E27FC236}">
                <a16:creationId xmlns:a16="http://schemas.microsoft.com/office/drawing/2014/main" id="{8D148A70-968C-415E-A47B-AF9FB36D32CB}"/>
              </a:ext>
            </a:extLst>
          </p:cNvPr>
          <p:cNvSpPr>
            <a:spLocks noGrp="1"/>
          </p:cNvSpPr>
          <p:nvPr>
            <p:ph type="pic" sz="quarter" idx="10" hasCustomPrompt="1"/>
          </p:nvPr>
        </p:nvSpPr>
        <p:spPr>
          <a:xfrm>
            <a:off x="10223214" y="4721795"/>
            <a:ext cx="1580400" cy="1580400"/>
          </a:xfrm>
          <a:prstGeom prst="ellipse">
            <a:avLst/>
          </a:prstGeom>
        </p:spPr>
        <p:txBody>
          <a:bodyPr/>
          <a:lstStyle>
            <a:lvl1pPr>
              <a:buNone/>
              <a:defRPr sz="1800"/>
            </a:lvl1pPr>
          </a:lstStyle>
          <a:p>
            <a:r>
              <a:rPr lang="de-DE" dirty="0"/>
              <a:t>Platz für Foto</a:t>
            </a:r>
          </a:p>
        </p:txBody>
      </p:sp>
      <p:sp>
        <p:nvSpPr>
          <p:cNvPr id="3" name="Textplatzhalter 2">
            <a:extLst>
              <a:ext uri="{FF2B5EF4-FFF2-40B4-BE49-F238E27FC236}">
                <a16:creationId xmlns:a16="http://schemas.microsoft.com/office/drawing/2014/main" id="{3802C273-1150-4B87-82DA-096F651C5316}"/>
              </a:ext>
            </a:extLst>
          </p:cNvPr>
          <p:cNvSpPr>
            <a:spLocks noGrp="1"/>
          </p:cNvSpPr>
          <p:nvPr>
            <p:ph type="body" sz="quarter" idx="11" hasCustomPrompt="1"/>
          </p:nvPr>
        </p:nvSpPr>
        <p:spPr>
          <a:xfrm>
            <a:off x="686639" y="4897632"/>
            <a:ext cx="7982391" cy="1228725"/>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Kontakt</a:t>
            </a:r>
          </a:p>
          <a:p>
            <a:pPr lvl="0"/>
            <a:r>
              <a:rPr lang="de-DE" dirty="0"/>
              <a:t>Name 					Telefonnummer</a:t>
            </a:r>
          </a:p>
          <a:p>
            <a:pPr lvl="0"/>
            <a:r>
              <a:rPr lang="de-DE" dirty="0"/>
              <a:t>Bereich					E-Mail </a:t>
            </a:r>
          </a:p>
        </p:txBody>
      </p:sp>
      <p:sp>
        <p:nvSpPr>
          <p:cNvPr id="14" name="Textplatzhalter 2">
            <a:extLst>
              <a:ext uri="{FF2B5EF4-FFF2-40B4-BE49-F238E27FC236}">
                <a16:creationId xmlns:a16="http://schemas.microsoft.com/office/drawing/2014/main" id="{03B661A3-3F6B-4F2B-9FC6-FAC644D770B1}"/>
              </a:ext>
            </a:extLst>
          </p:cNvPr>
          <p:cNvSpPr>
            <a:spLocks noGrp="1"/>
          </p:cNvSpPr>
          <p:nvPr>
            <p:ph type="body" sz="quarter" idx="14" hasCustomPrompt="1"/>
          </p:nvPr>
        </p:nvSpPr>
        <p:spPr>
          <a:xfrm>
            <a:off x="-7977167" y="347250"/>
            <a:ext cx="10333740"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Kontakt</a:t>
            </a:r>
          </a:p>
        </p:txBody>
      </p:sp>
    </p:spTree>
    <p:extLst>
      <p:ext uri="{BB962C8B-B14F-4D97-AF65-F5344CB8AC3E}">
        <p14:creationId xmlns:p14="http://schemas.microsoft.com/office/powerpoint/2010/main" val="4924005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ontaktchart (2 Pers.)">
    <p:spTree>
      <p:nvGrpSpPr>
        <p:cNvPr id="1" name=""/>
        <p:cNvGrpSpPr/>
        <p:nvPr/>
      </p:nvGrpSpPr>
      <p:grpSpPr>
        <a:xfrm>
          <a:off x="0" y="0"/>
          <a:ext cx="0" cy="0"/>
          <a:chOff x="0" y="0"/>
          <a:chExt cx="0" cy="0"/>
        </a:xfrm>
      </p:grpSpPr>
      <p:sp>
        <p:nvSpPr>
          <p:cNvPr id="38" name="Bildplatzhalter 3">
            <a:extLst>
              <a:ext uri="{FF2B5EF4-FFF2-40B4-BE49-F238E27FC236}">
                <a16:creationId xmlns:a16="http://schemas.microsoft.com/office/drawing/2014/main" id="{694B5BF6-098A-43D8-BBC7-7D368AF9AD23}"/>
              </a:ext>
            </a:extLst>
          </p:cNvPr>
          <p:cNvSpPr>
            <a:spLocks noGrp="1"/>
          </p:cNvSpPr>
          <p:nvPr>
            <p:ph type="pic" sz="quarter" idx="10" hasCustomPrompt="1"/>
          </p:nvPr>
        </p:nvSpPr>
        <p:spPr>
          <a:xfrm>
            <a:off x="10465134" y="3980508"/>
            <a:ext cx="1040400" cy="1040400"/>
          </a:xfrm>
          <a:prstGeom prst="ellipse">
            <a:avLst/>
          </a:prstGeom>
        </p:spPr>
        <p:txBody>
          <a:bodyPr/>
          <a:lstStyle>
            <a:lvl1pPr>
              <a:buNone/>
              <a:defRPr sz="1100"/>
            </a:lvl1pPr>
          </a:lstStyle>
          <a:p>
            <a:r>
              <a:rPr lang="de-DE" dirty="0"/>
              <a:t>Platz für Foto</a:t>
            </a:r>
          </a:p>
        </p:txBody>
      </p:sp>
      <p:pic>
        <p:nvPicPr>
          <p:cNvPr id="33" name="Grafik 32">
            <a:extLst>
              <a:ext uri="{FF2B5EF4-FFF2-40B4-BE49-F238E27FC236}">
                <a16:creationId xmlns:a16="http://schemas.microsoft.com/office/drawing/2014/main" id="{16ADDA9C-9224-4F0C-9C03-79C3E0F30457}"/>
              </a:ext>
            </a:extLst>
          </p:cNvPr>
          <p:cNvPicPr>
            <a:picLocks noChangeAspect="1"/>
          </p:cNvPicPr>
          <p:nvPr userDrawn="1"/>
        </p:nvPicPr>
        <p:blipFill>
          <a:blip r:embed="rId2"/>
          <a:stretch>
            <a:fillRect/>
          </a:stretch>
        </p:blipFill>
        <p:spPr>
          <a:xfrm>
            <a:off x="9960568" y="203458"/>
            <a:ext cx="2105692" cy="747357"/>
          </a:xfrm>
          <a:prstGeom prst="rect">
            <a:avLst/>
          </a:prstGeom>
        </p:spPr>
      </p:pic>
      <p:sp>
        <p:nvSpPr>
          <p:cNvPr id="13" name="Rechteck 12">
            <a:extLst>
              <a:ext uri="{FF2B5EF4-FFF2-40B4-BE49-F238E27FC236}">
                <a16:creationId xmlns:a16="http://schemas.microsoft.com/office/drawing/2014/main" id="{7D5ACA3C-C347-48A1-9FF9-62A414EE299B}"/>
              </a:ext>
            </a:extLst>
          </p:cNvPr>
          <p:cNvSpPr/>
          <p:nvPr userDrawn="1"/>
        </p:nvSpPr>
        <p:spPr>
          <a:xfrm>
            <a:off x="0" y="1429465"/>
            <a:ext cx="7614227" cy="2115603"/>
          </a:xfrm>
          <a:prstGeom prst="rect">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2C4F9794-5A3A-4B1D-8DB1-D76AEEA1E420}"/>
              </a:ext>
            </a:extLst>
          </p:cNvPr>
          <p:cNvSpPr/>
          <p:nvPr userDrawn="1"/>
        </p:nvSpPr>
        <p:spPr>
          <a:xfrm flipH="1" flipV="1">
            <a:off x="6505780" y="1429462"/>
            <a:ext cx="2231726" cy="2115605"/>
          </a:xfrm>
          <a:prstGeom prst="ellipse">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 name="Rechteck 14">
            <a:extLst>
              <a:ext uri="{FF2B5EF4-FFF2-40B4-BE49-F238E27FC236}">
                <a16:creationId xmlns:a16="http://schemas.microsoft.com/office/drawing/2014/main" id="{1590C895-8990-4F20-BA98-0F476E0CE6DC}"/>
              </a:ext>
            </a:extLst>
          </p:cNvPr>
          <p:cNvSpPr/>
          <p:nvPr userDrawn="1"/>
        </p:nvSpPr>
        <p:spPr>
          <a:xfrm>
            <a:off x="688783" y="1599912"/>
            <a:ext cx="7089827" cy="1800493"/>
          </a:xfrm>
          <a:prstGeom prst="rect">
            <a:avLst/>
          </a:prstGeom>
        </p:spPr>
        <p:txBody>
          <a:bodyPr wrap="square">
            <a:spAutoFit/>
          </a:bodyPr>
          <a:lstStyle/>
          <a:p>
            <a:pPr indent="12700">
              <a:spcBef>
                <a:spcPts val="600"/>
              </a:spcBef>
              <a:spcAft>
                <a:spcPts val="600"/>
              </a:spcAft>
              <a:defRPr/>
            </a:pPr>
            <a:r>
              <a:rPr lang="de-DE" sz="2400" dirty="0">
                <a:solidFill>
                  <a:prstClr val="white"/>
                </a:solidFill>
                <a:ea typeface="Verdana" panose="020B0604030504040204" pitchFamily="34" charset="0"/>
                <a:cs typeface="Verdana" panose="020B0604030504040204" pitchFamily="34" charset="0"/>
              </a:rPr>
              <a:t>Arbeitsgemeinschaft Online Forschung e.V. </a:t>
            </a:r>
          </a:p>
          <a:p>
            <a:pPr indent="12700">
              <a:lnSpc>
                <a:spcPct val="150000"/>
              </a:lnSpc>
              <a:spcBef>
                <a:spcPts val="600"/>
              </a:spcBef>
              <a:defRPr/>
            </a:pPr>
            <a:r>
              <a:rPr lang="de-DE" dirty="0">
                <a:solidFill>
                  <a:schemeClr val="bg1"/>
                </a:solidFill>
                <a:latin typeface="+mj-lt"/>
                <a:ea typeface="Verdana" panose="020B0604030504040204" pitchFamily="34" charset="0"/>
                <a:cs typeface="Verdana" panose="020B0604030504040204" pitchFamily="34" charset="0"/>
              </a:rPr>
              <a:t>Europa-Allee 22 </a:t>
            </a:r>
            <a:r>
              <a:rPr lang="de-DE" dirty="0">
                <a:solidFill>
                  <a:schemeClr val="bg1"/>
                </a:solidFill>
                <a:latin typeface="+mj-lt"/>
              </a:rPr>
              <a:t>				Tel.: 069-264 888 310</a:t>
            </a:r>
            <a:r>
              <a:rPr lang="de-DE" dirty="0">
                <a:solidFill>
                  <a:schemeClr val="bg1"/>
                </a:solidFill>
                <a:latin typeface="+mj-lt"/>
                <a:ea typeface="Verdana" panose="020B0604030504040204" pitchFamily="34" charset="0"/>
                <a:cs typeface="Verdana" panose="020B0604030504040204" pitchFamily="34" charset="0"/>
              </a:rPr>
              <a:t> 60327 Frankfurt am Main 			</a:t>
            </a:r>
            <a:r>
              <a:rPr lang="de-DE" dirty="0">
                <a:solidFill>
                  <a:schemeClr val="bg1"/>
                </a:solidFill>
                <a:latin typeface="+mj-lt"/>
              </a:rPr>
              <a:t>Fax: 069-264 888 320</a:t>
            </a:r>
            <a:endParaRPr lang="de-DE" dirty="0">
              <a:solidFill>
                <a:schemeClr val="bg1"/>
              </a:solidFill>
              <a:latin typeface="+mj-lt"/>
              <a:ea typeface="Verdana" panose="020B0604030504040204" pitchFamily="34" charset="0"/>
              <a:cs typeface="Verdana" panose="020B0604030504040204" pitchFamily="34" charset="0"/>
            </a:endParaRPr>
          </a:p>
          <a:p>
            <a:pPr indent="12700">
              <a:spcBef>
                <a:spcPts val="600"/>
              </a:spcBef>
              <a:defRPr/>
            </a:pPr>
            <a:r>
              <a:rPr lang="de-DE" dirty="0">
                <a:solidFill>
                  <a:prstClr val="white"/>
                </a:solidFill>
                <a:latin typeface="+mj-lt"/>
                <a:ea typeface="Verdana" panose="020B0604030504040204" pitchFamily="34" charset="0"/>
                <a:cs typeface="Verdana" panose="020B0604030504040204" pitchFamily="34" charset="0"/>
              </a:rPr>
              <a:t>www.agof.de				</a:t>
            </a:r>
            <a:r>
              <a:rPr lang="de-DE" dirty="0">
                <a:solidFill>
                  <a:schemeClr val="bg1"/>
                </a:solidFill>
                <a:latin typeface="+mj-lt"/>
              </a:rPr>
              <a:t>Mail: kontakt@agof.de</a:t>
            </a:r>
            <a:endParaRPr lang="de-DE" dirty="0">
              <a:solidFill>
                <a:schemeClr val="bg1"/>
              </a:solidFill>
              <a:latin typeface="+mj-lt"/>
              <a:ea typeface="Verdana" panose="020B0604030504040204" pitchFamily="34" charset="0"/>
              <a:cs typeface="Verdana" panose="020B0604030504040204" pitchFamily="34" charset="0"/>
            </a:endParaRPr>
          </a:p>
        </p:txBody>
      </p:sp>
      <p:sp>
        <p:nvSpPr>
          <p:cNvPr id="24" name="Rechteck 23">
            <a:extLst>
              <a:ext uri="{FF2B5EF4-FFF2-40B4-BE49-F238E27FC236}">
                <a16:creationId xmlns:a16="http://schemas.microsoft.com/office/drawing/2014/main" id="{7E187D57-0CCE-4DCA-8993-0C3ED6CA8669}"/>
              </a:ext>
            </a:extLst>
          </p:cNvPr>
          <p:cNvSpPr/>
          <p:nvPr userDrawn="1"/>
        </p:nvSpPr>
        <p:spPr>
          <a:xfrm>
            <a:off x="3702" y="3980508"/>
            <a:ext cx="8813950" cy="104141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Ellipse 24">
            <a:extLst>
              <a:ext uri="{FF2B5EF4-FFF2-40B4-BE49-F238E27FC236}">
                <a16:creationId xmlns:a16="http://schemas.microsoft.com/office/drawing/2014/main" id="{6793B51A-2FC7-44A9-9046-607D71A850E9}"/>
              </a:ext>
            </a:extLst>
          </p:cNvPr>
          <p:cNvSpPr/>
          <p:nvPr userDrawn="1"/>
        </p:nvSpPr>
        <p:spPr>
          <a:xfrm flipH="1" flipV="1">
            <a:off x="8238512" y="3981247"/>
            <a:ext cx="1158277" cy="1040676"/>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2" name="Rechteck 31">
            <a:extLst>
              <a:ext uri="{FF2B5EF4-FFF2-40B4-BE49-F238E27FC236}">
                <a16:creationId xmlns:a16="http://schemas.microsoft.com/office/drawing/2014/main" id="{479E34B0-56C2-4C4F-9954-4191429BC4AF}"/>
              </a:ext>
            </a:extLst>
          </p:cNvPr>
          <p:cNvSpPr/>
          <p:nvPr userDrawn="1"/>
        </p:nvSpPr>
        <p:spPr>
          <a:xfrm>
            <a:off x="1" y="5459395"/>
            <a:ext cx="8813950" cy="104141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4" name="Ellipse 33">
            <a:extLst>
              <a:ext uri="{FF2B5EF4-FFF2-40B4-BE49-F238E27FC236}">
                <a16:creationId xmlns:a16="http://schemas.microsoft.com/office/drawing/2014/main" id="{1A8C633B-530E-4CAF-9F0E-F748542759F0}"/>
              </a:ext>
            </a:extLst>
          </p:cNvPr>
          <p:cNvSpPr/>
          <p:nvPr userDrawn="1"/>
        </p:nvSpPr>
        <p:spPr>
          <a:xfrm flipH="1" flipV="1">
            <a:off x="8234811" y="5460134"/>
            <a:ext cx="1158277" cy="1040676"/>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0" name="Bildplatzhalter 3">
            <a:extLst>
              <a:ext uri="{FF2B5EF4-FFF2-40B4-BE49-F238E27FC236}">
                <a16:creationId xmlns:a16="http://schemas.microsoft.com/office/drawing/2014/main" id="{8F4A29A5-AF7C-47AD-BDCD-6A53A2D0E4E6}"/>
              </a:ext>
            </a:extLst>
          </p:cNvPr>
          <p:cNvSpPr>
            <a:spLocks noGrp="1"/>
          </p:cNvSpPr>
          <p:nvPr>
            <p:ph type="pic" sz="quarter" idx="11" hasCustomPrompt="1"/>
          </p:nvPr>
        </p:nvSpPr>
        <p:spPr>
          <a:xfrm>
            <a:off x="10465134" y="5459395"/>
            <a:ext cx="1040400" cy="1040400"/>
          </a:xfrm>
          <a:prstGeom prst="ellipse">
            <a:avLst/>
          </a:prstGeom>
        </p:spPr>
        <p:txBody>
          <a:bodyPr/>
          <a:lstStyle>
            <a:lvl1pPr>
              <a:buNone/>
              <a:defRPr sz="1100"/>
            </a:lvl1pPr>
          </a:lstStyle>
          <a:p>
            <a:r>
              <a:rPr lang="de-DE" dirty="0"/>
              <a:t>Platz für Foto</a:t>
            </a:r>
          </a:p>
        </p:txBody>
      </p:sp>
      <p:sp>
        <p:nvSpPr>
          <p:cNvPr id="17" name="Textplatzhalter 2">
            <a:extLst>
              <a:ext uri="{FF2B5EF4-FFF2-40B4-BE49-F238E27FC236}">
                <a16:creationId xmlns:a16="http://schemas.microsoft.com/office/drawing/2014/main" id="{334AD30B-51B1-4CFB-9107-2957F2A4AA80}"/>
              </a:ext>
            </a:extLst>
          </p:cNvPr>
          <p:cNvSpPr>
            <a:spLocks noGrp="1"/>
          </p:cNvSpPr>
          <p:nvPr>
            <p:ph type="body" sz="quarter" idx="12" hasCustomPrompt="1"/>
          </p:nvPr>
        </p:nvSpPr>
        <p:spPr>
          <a:xfrm>
            <a:off x="683197" y="4117459"/>
            <a:ext cx="7982391" cy="769543"/>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Name					Telefonnummer</a:t>
            </a:r>
          </a:p>
          <a:p>
            <a:pPr lvl="0"/>
            <a:r>
              <a:rPr lang="de-DE" dirty="0"/>
              <a:t>Bereich					E-Mail </a:t>
            </a:r>
          </a:p>
        </p:txBody>
      </p:sp>
      <p:sp>
        <p:nvSpPr>
          <p:cNvPr id="21" name="Textplatzhalter 2">
            <a:extLst>
              <a:ext uri="{FF2B5EF4-FFF2-40B4-BE49-F238E27FC236}">
                <a16:creationId xmlns:a16="http://schemas.microsoft.com/office/drawing/2014/main" id="{F370F04C-8AAD-4DFA-831C-81E3F69CFFD3}"/>
              </a:ext>
            </a:extLst>
          </p:cNvPr>
          <p:cNvSpPr>
            <a:spLocks noGrp="1"/>
          </p:cNvSpPr>
          <p:nvPr>
            <p:ph type="body" sz="quarter" idx="13" hasCustomPrompt="1"/>
          </p:nvPr>
        </p:nvSpPr>
        <p:spPr>
          <a:xfrm>
            <a:off x="686466" y="5594823"/>
            <a:ext cx="7982391" cy="769543"/>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Name					Telefonnummer</a:t>
            </a:r>
          </a:p>
          <a:p>
            <a:pPr lvl="0"/>
            <a:r>
              <a:rPr lang="de-DE" dirty="0"/>
              <a:t>Bereich					E-Mail </a:t>
            </a:r>
          </a:p>
        </p:txBody>
      </p:sp>
      <p:sp>
        <p:nvSpPr>
          <p:cNvPr id="18" name="Textplatzhalter 2">
            <a:extLst>
              <a:ext uri="{FF2B5EF4-FFF2-40B4-BE49-F238E27FC236}">
                <a16:creationId xmlns:a16="http://schemas.microsoft.com/office/drawing/2014/main" id="{9AE30E70-A751-4D67-AF85-BA7DCB117A68}"/>
              </a:ext>
            </a:extLst>
          </p:cNvPr>
          <p:cNvSpPr>
            <a:spLocks noGrp="1"/>
          </p:cNvSpPr>
          <p:nvPr>
            <p:ph type="body" sz="quarter" idx="14" hasCustomPrompt="1"/>
          </p:nvPr>
        </p:nvSpPr>
        <p:spPr>
          <a:xfrm>
            <a:off x="-7977167" y="347250"/>
            <a:ext cx="10333740"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Kontakt</a:t>
            </a:r>
          </a:p>
        </p:txBody>
      </p:sp>
    </p:spTree>
    <p:extLst>
      <p:ext uri="{BB962C8B-B14F-4D97-AF65-F5344CB8AC3E}">
        <p14:creationId xmlns:p14="http://schemas.microsoft.com/office/powerpoint/2010/main" val="2852050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_einzeilig">
    <p:bg>
      <p:bgPr>
        <a:solidFill>
          <a:schemeClr val="bg1"/>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391B13-0A50-43DF-BB80-B1A2B13F94F9}"/>
              </a:ext>
            </a:extLst>
          </p:cNvPr>
          <p:cNvSpPr>
            <a:spLocks noGrp="1"/>
          </p:cNvSpPr>
          <p:nvPr>
            <p:ph type="body" sz="quarter" idx="10" hasCustomPrompt="1"/>
          </p:nvPr>
        </p:nvSpPr>
        <p:spPr>
          <a:xfrm>
            <a:off x="1214904" y="3429000"/>
            <a:ext cx="7729200" cy="844200"/>
          </a:xfrm>
          <a:prstGeom prst="rect">
            <a:avLst/>
          </a:prstGeom>
        </p:spPr>
        <p:txBody>
          <a:bodyPr/>
          <a:lstStyle>
            <a:lvl1pPr algn="r">
              <a:buNone/>
              <a:defRPr sz="6000">
                <a:solidFill>
                  <a:schemeClr val="accent1"/>
                </a:solidFill>
                <a:latin typeface="+mj-lt"/>
              </a:defRPr>
            </a:lvl1pPr>
            <a:lvl2pPr algn="r">
              <a:defRPr sz="6000">
                <a:solidFill>
                  <a:schemeClr val="accent2"/>
                </a:solidFill>
                <a:latin typeface="+mj-lt"/>
              </a:defRPr>
            </a:lvl2pPr>
            <a:lvl3pPr algn="r">
              <a:defRPr sz="6000">
                <a:solidFill>
                  <a:schemeClr val="accent2"/>
                </a:solidFill>
                <a:latin typeface="+mj-lt"/>
              </a:defRPr>
            </a:lvl3pPr>
            <a:lvl4pPr algn="r">
              <a:defRPr sz="6000">
                <a:solidFill>
                  <a:schemeClr val="accent2"/>
                </a:solidFill>
                <a:latin typeface="+mj-lt"/>
              </a:defRPr>
            </a:lvl4pPr>
            <a:lvl5pPr algn="r">
              <a:defRPr sz="6000">
                <a:solidFill>
                  <a:schemeClr val="accent2"/>
                </a:solidFill>
                <a:latin typeface="+mj-lt"/>
              </a:defRPr>
            </a:lvl5pPr>
          </a:lstStyle>
          <a:p>
            <a:pPr lvl="0"/>
            <a:r>
              <a:rPr lang="de-DE" dirty="0"/>
              <a:t>Titel Avenir Next</a:t>
            </a:r>
          </a:p>
        </p:txBody>
      </p:sp>
      <p:pic>
        <p:nvPicPr>
          <p:cNvPr id="5" name="Grafik 4">
            <a:extLst>
              <a:ext uri="{FF2B5EF4-FFF2-40B4-BE49-F238E27FC236}">
                <a16:creationId xmlns:a16="http://schemas.microsoft.com/office/drawing/2014/main" id="{C5774B1F-B04F-417A-8071-7F5FD98668DA}"/>
              </a:ext>
            </a:extLst>
          </p:cNvPr>
          <p:cNvPicPr>
            <a:picLocks noChangeAspect="1"/>
          </p:cNvPicPr>
          <p:nvPr userDrawn="1"/>
        </p:nvPicPr>
        <p:blipFill>
          <a:blip r:embed="rId2"/>
          <a:stretch>
            <a:fillRect/>
          </a:stretch>
        </p:blipFill>
        <p:spPr>
          <a:xfrm>
            <a:off x="226018" y="181938"/>
            <a:ext cx="2105692" cy="747357"/>
          </a:xfrm>
          <a:prstGeom prst="rect">
            <a:avLst/>
          </a:prstGeom>
        </p:spPr>
      </p:pic>
      <p:pic>
        <p:nvPicPr>
          <p:cNvPr id="6" name="Grafik 5">
            <a:extLst>
              <a:ext uri="{FF2B5EF4-FFF2-40B4-BE49-F238E27FC236}">
                <a16:creationId xmlns:a16="http://schemas.microsoft.com/office/drawing/2014/main" id="{9BF88A82-7E43-4290-B4DA-0B2C9976C757}"/>
              </a:ext>
            </a:extLst>
          </p:cNvPr>
          <p:cNvPicPr>
            <a:picLocks noChangeAspect="1"/>
          </p:cNvPicPr>
          <p:nvPr userDrawn="1"/>
        </p:nvPicPr>
        <p:blipFill rotWithShape="1">
          <a:blip r:embed="rId3"/>
          <a:srcRect b="15329"/>
          <a:stretch/>
        </p:blipFill>
        <p:spPr>
          <a:xfrm>
            <a:off x="8963010" y="4325420"/>
            <a:ext cx="3000390" cy="2532580"/>
          </a:xfrm>
          <a:prstGeom prst="rect">
            <a:avLst/>
          </a:prstGeom>
        </p:spPr>
      </p:pic>
      <p:sp>
        <p:nvSpPr>
          <p:cNvPr id="10" name="Textplatzhalter 9">
            <a:extLst>
              <a:ext uri="{FF2B5EF4-FFF2-40B4-BE49-F238E27FC236}">
                <a16:creationId xmlns:a16="http://schemas.microsoft.com/office/drawing/2014/main" id="{343F3694-DB2C-4426-8FAF-92C256E9C52C}"/>
              </a:ext>
            </a:extLst>
          </p:cNvPr>
          <p:cNvSpPr>
            <a:spLocks noGrp="1"/>
          </p:cNvSpPr>
          <p:nvPr>
            <p:ph type="body" sz="quarter" idx="11" hasCustomPrompt="1"/>
          </p:nvPr>
        </p:nvSpPr>
        <p:spPr>
          <a:xfrm>
            <a:off x="3316214" y="4508500"/>
            <a:ext cx="5623200" cy="695325"/>
          </a:xfrm>
          <a:prstGeom prst="rect">
            <a:avLst/>
          </a:prstGeom>
        </p:spPr>
        <p:txBody>
          <a:bodyPr/>
          <a:lstStyle>
            <a:lvl1pPr marL="0" indent="0" algn="r">
              <a:lnSpc>
                <a:spcPct val="100000"/>
              </a:lnSpc>
              <a:spcBef>
                <a:spcPts val="0"/>
              </a:spcBef>
              <a:buNone/>
              <a:defRPr sz="2000"/>
            </a:lvl1pPr>
          </a:lstStyle>
          <a:p>
            <a:pPr lvl="0"/>
            <a:r>
              <a:rPr lang="de-DE" dirty="0"/>
              <a:t>Untertitel,</a:t>
            </a:r>
          </a:p>
          <a:p>
            <a:pPr lvl="0"/>
            <a:r>
              <a:rPr lang="de-DE" dirty="0"/>
              <a:t>Avenir Next LT Pro Light 20 Punkt </a:t>
            </a:r>
          </a:p>
        </p:txBody>
      </p:sp>
    </p:spTree>
    <p:extLst>
      <p:ext uri="{BB962C8B-B14F-4D97-AF65-F5344CB8AC3E}">
        <p14:creationId xmlns:p14="http://schemas.microsoft.com/office/powerpoint/2010/main" val="2023811992"/>
      </p:ext>
    </p:extLst>
  </p:cSld>
  <p:clrMapOvr>
    <a:masterClrMapping/>
  </p:clrMapOvr>
  <p:extLst>
    <p:ext uri="{DCECCB84-F9BA-43D5-87BE-67443E8EF086}">
      <p15:sldGuideLst xmlns:p15="http://schemas.microsoft.com/office/powerpoint/2012/main">
        <p15:guide id="1" pos="56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605F033-F0EE-413D-BB17-C8DEFCA52D34}"/>
              </a:ext>
            </a:extLst>
          </p:cNvPr>
          <p:cNvSpPr/>
          <p:nvPr userDrawn="1"/>
        </p:nvSpPr>
        <p:spPr>
          <a:xfrm>
            <a:off x="367923" y="226640"/>
            <a:ext cx="8348874" cy="1446550"/>
          </a:xfrm>
          <a:prstGeom prst="rect">
            <a:avLst/>
          </a:prstGeom>
        </p:spPr>
        <p:txBody>
          <a:bodyPr wrap="square">
            <a:spAutoFit/>
          </a:bodyPr>
          <a:lstStyle/>
          <a:p>
            <a:r>
              <a:rPr lang="de-DE" sz="4400" dirty="0">
                <a:solidFill>
                  <a:srgbClr val="006BA0"/>
                </a:solidFill>
                <a:latin typeface="Avenir Next LT Pro" panose="020B0504020202020204" pitchFamily="34" charset="0"/>
                <a:ea typeface="Verdana" panose="020B0604030504040204" pitchFamily="34" charset="0"/>
              </a:rPr>
              <a:t>Bilder in den Hintergrund einfügen </a:t>
            </a:r>
          </a:p>
        </p:txBody>
      </p:sp>
      <p:sp>
        <p:nvSpPr>
          <p:cNvPr id="4" name="Rechteck 3">
            <a:extLst>
              <a:ext uri="{FF2B5EF4-FFF2-40B4-BE49-F238E27FC236}">
                <a16:creationId xmlns:a16="http://schemas.microsoft.com/office/drawing/2014/main" id="{49583784-5F24-4278-A2B0-27F143C73E49}"/>
              </a:ext>
            </a:extLst>
          </p:cNvPr>
          <p:cNvSpPr/>
          <p:nvPr userDrawn="1"/>
        </p:nvSpPr>
        <p:spPr>
          <a:xfrm>
            <a:off x="803275" y="2616518"/>
            <a:ext cx="9765231" cy="2554545"/>
          </a:xfrm>
          <a:prstGeom prst="rect">
            <a:avLst/>
          </a:prstGeom>
        </p:spPr>
        <p:txBody>
          <a:bodyPr wrap="square">
            <a:spAutoFit/>
          </a:bodyPr>
          <a:lstStyle/>
          <a:p>
            <a:r>
              <a:rPr lang="de-DE" sz="1600" dirty="0">
                <a:latin typeface="Avenir Next LT Pro Light" panose="020B0304020202020204" pitchFamily="34" charset="0"/>
                <a:ea typeface="Dotum" panose="020B0600000101010101" pitchFamily="34" charset="-127"/>
                <a:cs typeface="Calibri Light" panose="020F0302020204030204" pitchFamily="34" charset="0"/>
              </a:rPr>
              <a:t>Für die folgenden Titel- oder Zwischen-Folien müsst Ihr jeweils ein Bild in den Hintergrund einfügen.</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Wie funktioniert das Einsetzten eines Bildes in den Hintergrund?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Ihr geht auf Entwurf in der oberen Leiste</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Dort befindet sich rechts das Feld „Hintergrund formatieren“</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Ihr dort draufklickt, öffnet sich rechts ein Feld, in dem Ihr den Hintergrund der Folie anpassen können (dies aber nur bei den besagten Folien machen, nicht bei anderen Folien, die nicht dafür ausgelegt sind.)</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geht Ihr auf Bild- oder Texturfüllung und unter Bildquelle auf „Einfügen“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sucht Ihr Euch das Bild Eurer Wahl aus </a:t>
            </a:r>
          </a:p>
        </p:txBody>
      </p:sp>
      <p:sp>
        <p:nvSpPr>
          <p:cNvPr id="5" name="Rechteck 4">
            <a:extLst>
              <a:ext uri="{FF2B5EF4-FFF2-40B4-BE49-F238E27FC236}">
                <a16:creationId xmlns:a16="http://schemas.microsoft.com/office/drawing/2014/main" id="{BC4A513F-564D-4FB0-9EC0-53048E78A6B4}"/>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782631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ischentitel_zweizeilig (heller Hintergrund)">
    <p:bg>
      <p:bgRef idx="1001">
        <a:schemeClr val="bg1"/>
      </p:bgRef>
    </p:bg>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F85923FE-FC45-4D33-AEF8-2AFD0CC291A6}"/>
              </a:ext>
            </a:extLst>
          </p:cNvPr>
          <p:cNvPicPr>
            <a:picLocks noChangeAspect="1"/>
          </p:cNvPicPr>
          <p:nvPr userDrawn="1"/>
        </p:nvPicPr>
        <p:blipFill>
          <a:blip r:embed="rId2"/>
          <a:stretch>
            <a:fillRect/>
          </a:stretch>
        </p:blipFill>
        <p:spPr>
          <a:xfrm>
            <a:off x="129607" y="97486"/>
            <a:ext cx="2105692" cy="747357"/>
          </a:xfrm>
          <a:prstGeom prst="rect">
            <a:avLst/>
          </a:prstGeom>
        </p:spPr>
      </p:pic>
      <p:pic>
        <p:nvPicPr>
          <p:cNvPr id="26" name="Grafik 25">
            <a:extLst>
              <a:ext uri="{FF2B5EF4-FFF2-40B4-BE49-F238E27FC236}">
                <a16:creationId xmlns:a16="http://schemas.microsoft.com/office/drawing/2014/main" id="{A7E9379F-730B-4F96-B005-105DE538DB46}"/>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3" name="Textplatzhalter 2">
            <a:extLst>
              <a:ext uri="{FF2B5EF4-FFF2-40B4-BE49-F238E27FC236}">
                <a16:creationId xmlns:a16="http://schemas.microsoft.com/office/drawing/2014/main" id="{119E2929-5F5C-4A39-B7A7-EBBEF3821368}"/>
              </a:ext>
            </a:extLst>
          </p:cNvPr>
          <p:cNvSpPr>
            <a:spLocks noGrp="1"/>
          </p:cNvSpPr>
          <p:nvPr>
            <p:ph type="body" sz="quarter" idx="14" hasCustomPrompt="1"/>
          </p:nvPr>
        </p:nvSpPr>
        <p:spPr>
          <a:xfrm>
            <a:off x="-5189597" y="3259138"/>
            <a:ext cx="11786111"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Kapiteltitel zweizeilig </a:t>
            </a:r>
          </a:p>
        </p:txBody>
      </p:sp>
      <p:sp>
        <p:nvSpPr>
          <p:cNvPr id="16" name="Textplatzhalter 2">
            <a:extLst>
              <a:ext uri="{FF2B5EF4-FFF2-40B4-BE49-F238E27FC236}">
                <a16:creationId xmlns:a16="http://schemas.microsoft.com/office/drawing/2014/main" id="{A77008F8-16F3-4430-B936-AFB2F5654013}"/>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
        <p:nvSpPr>
          <p:cNvPr id="17" name="Textplatzhalter 17">
            <a:extLst>
              <a:ext uri="{FF2B5EF4-FFF2-40B4-BE49-F238E27FC236}">
                <a16:creationId xmlns:a16="http://schemas.microsoft.com/office/drawing/2014/main" id="{1E15DC61-4205-4BFE-BCB8-D3663EC5E1D5}"/>
              </a:ext>
            </a:extLst>
          </p:cNvPr>
          <p:cNvSpPr>
            <a:spLocks noGrp="1"/>
          </p:cNvSpPr>
          <p:nvPr>
            <p:ph type="body" sz="quarter" idx="16" hasCustomPrompt="1"/>
          </p:nvPr>
        </p:nvSpPr>
        <p:spPr>
          <a:xfrm>
            <a:off x="7283991" y="1827142"/>
            <a:ext cx="2994025" cy="747357"/>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kann hier in den Hintergrund noch ein helles Bild gesetzt werden </a:t>
            </a:r>
          </a:p>
        </p:txBody>
      </p:sp>
      <p:sp>
        <p:nvSpPr>
          <p:cNvPr id="6" name="Textplatzhalter 5">
            <a:extLst>
              <a:ext uri="{FF2B5EF4-FFF2-40B4-BE49-F238E27FC236}">
                <a16:creationId xmlns:a16="http://schemas.microsoft.com/office/drawing/2014/main" id="{7CED6688-0A32-40DE-9FB3-C7CECE1961E8}"/>
              </a:ext>
            </a:extLst>
          </p:cNvPr>
          <p:cNvSpPr>
            <a:spLocks noGrp="1"/>
          </p:cNvSpPr>
          <p:nvPr>
            <p:ph type="body" sz="quarter" idx="17" hasCustomPrompt="1"/>
          </p:nvPr>
        </p:nvSpPr>
        <p:spPr>
          <a:xfrm>
            <a:off x="1182453" y="1130257"/>
            <a:ext cx="4403725" cy="1786197"/>
          </a:xfrm>
          <a:prstGeom prst="rect">
            <a:avLst/>
          </a:prstGeom>
          <a:ln w="19050">
            <a:solidFill>
              <a:schemeClr val="accent1"/>
            </a:solidFill>
          </a:ln>
        </p:spPr>
        <p:txBody>
          <a:bodyPr/>
          <a:lstStyle>
            <a:lvl1pPr marL="0" indent="0">
              <a:lnSpc>
                <a:spcPct val="100000"/>
              </a:lnSpc>
              <a:spcBef>
                <a:spcPts val="0"/>
              </a:spcBef>
              <a:buNone/>
              <a:defRPr sz="1400"/>
            </a:lvl1pPr>
          </a:lstStyle>
          <a:p>
            <a:r>
              <a:rPr lang="de-DE" sz="1400" dirty="0">
                <a:latin typeface="+mj-lt"/>
              </a:rPr>
              <a:t>Für die Kapiteltitel kann die gesamte Länge der „Zunge“ angewendet werden, sie sollte aber mit einem geraden Part am linken Rand abschließen und nicht mit einer Rundung.  Es sollte jedoch immer nur maximal 2 und minimal 1 Zeile benutzt werden. Die Positionierung des Titels muss auf allen Folien gleich sein. Der erste Buchstabe muss auf der dritten vertikalen Hilfslinie liegen.</a:t>
            </a:r>
          </a:p>
          <a:p>
            <a:pPr lvl="0"/>
            <a:endParaRPr lang="de-DE" dirty="0"/>
          </a:p>
        </p:txBody>
      </p:sp>
      <p:sp>
        <p:nvSpPr>
          <p:cNvPr id="8" name="Textplatzhalter 7">
            <a:extLst>
              <a:ext uri="{FF2B5EF4-FFF2-40B4-BE49-F238E27FC236}">
                <a16:creationId xmlns:a16="http://schemas.microsoft.com/office/drawing/2014/main" id="{7CB9592F-29CC-4F4F-B939-2F8A2CB69146}"/>
              </a:ext>
            </a:extLst>
          </p:cNvPr>
          <p:cNvSpPr>
            <a:spLocks noGrp="1"/>
          </p:cNvSpPr>
          <p:nvPr>
            <p:ph type="body" sz="quarter" idx="18" hasCustomPrompt="1"/>
          </p:nvPr>
        </p:nvSpPr>
        <p:spPr>
          <a:xfrm>
            <a:off x="689721" y="5851832"/>
            <a:ext cx="7208838" cy="400050"/>
          </a:xfrm>
          <a:prstGeom prst="rect">
            <a:avLst/>
          </a:prstGeom>
        </p:spPr>
        <p:txBody>
          <a:bodyPr/>
          <a:lstStyle>
            <a:lvl1pPr>
              <a:buNone/>
              <a:defRPr sz="20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Tree>
    <p:extLst>
      <p:ext uri="{BB962C8B-B14F-4D97-AF65-F5344CB8AC3E}">
        <p14:creationId xmlns:p14="http://schemas.microsoft.com/office/powerpoint/2010/main" val="292831134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Zwischentitel_einzeilg (heller Hintergrund)">
    <p:bg>
      <p:bgRef idx="1001">
        <a:schemeClr val="bg1"/>
      </p:bgRef>
    </p:bg>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F85923FE-FC45-4D33-AEF8-2AFD0CC291A6}"/>
              </a:ext>
            </a:extLst>
          </p:cNvPr>
          <p:cNvPicPr>
            <a:picLocks noChangeAspect="1"/>
          </p:cNvPicPr>
          <p:nvPr userDrawn="1"/>
        </p:nvPicPr>
        <p:blipFill>
          <a:blip r:embed="rId2"/>
          <a:stretch>
            <a:fillRect/>
          </a:stretch>
        </p:blipFill>
        <p:spPr>
          <a:xfrm>
            <a:off x="129607" y="97486"/>
            <a:ext cx="2105692" cy="747357"/>
          </a:xfrm>
          <a:prstGeom prst="rect">
            <a:avLst/>
          </a:prstGeom>
        </p:spPr>
      </p:pic>
      <p:pic>
        <p:nvPicPr>
          <p:cNvPr id="26" name="Grafik 25">
            <a:extLst>
              <a:ext uri="{FF2B5EF4-FFF2-40B4-BE49-F238E27FC236}">
                <a16:creationId xmlns:a16="http://schemas.microsoft.com/office/drawing/2014/main" id="{A7E9379F-730B-4F96-B005-105DE538DB46}"/>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7" name="Textplatzhalter 17">
            <a:extLst>
              <a:ext uri="{FF2B5EF4-FFF2-40B4-BE49-F238E27FC236}">
                <a16:creationId xmlns:a16="http://schemas.microsoft.com/office/drawing/2014/main" id="{1E15DC61-4205-4BFE-BCB8-D3663EC5E1D5}"/>
              </a:ext>
            </a:extLst>
          </p:cNvPr>
          <p:cNvSpPr>
            <a:spLocks noGrp="1"/>
          </p:cNvSpPr>
          <p:nvPr>
            <p:ph type="body" sz="quarter" idx="16" hasCustomPrompt="1"/>
          </p:nvPr>
        </p:nvSpPr>
        <p:spPr>
          <a:xfrm>
            <a:off x="7283991" y="1827142"/>
            <a:ext cx="2994025" cy="747357"/>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kann hier in den Hintergrund noch ein helles Bild gesetzt werden </a:t>
            </a:r>
          </a:p>
        </p:txBody>
      </p:sp>
      <p:sp>
        <p:nvSpPr>
          <p:cNvPr id="6" name="Textplatzhalter 5">
            <a:extLst>
              <a:ext uri="{FF2B5EF4-FFF2-40B4-BE49-F238E27FC236}">
                <a16:creationId xmlns:a16="http://schemas.microsoft.com/office/drawing/2014/main" id="{7CED6688-0A32-40DE-9FB3-C7CECE1961E8}"/>
              </a:ext>
            </a:extLst>
          </p:cNvPr>
          <p:cNvSpPr>
            <a:spLocks noGrp="1"/>
          </p:cNvSpPr>
          <p:nvPr>
            <p:ph type="body" sz="quarter" idx="17" hasCustomPrompt="1"/>
          </p:nvPr>
        </p:nvSpPr>
        <p:spPr>
          <a:xfrm>
            <a:off x="1182453" y="1130258"/>
            <a:ext cx="4403725" cy="1795822"/>
          </a:xfrm>
          <a:prstGeom prst="rect">
            <a:avLst/>
          </a:prstGeom>
          <a:ln w="19050">
            <a:solidFill>
              <a:schemeClr val="accent1"/>
            </a:solidFill>
          </a:ln>
        </p:spPr>
        <p:txBody>
          <a:bodyPr/>
          <a:lstStyle>
            <a:lvl1pPr marL="0" indent="0">
              <a:lnSpc>
                <a:spcPct val="100000"/>
              </a:lnSpc>
              <a:spcBef>
                <a:spcPts val="0"/>
              </a:spcBef>
              <a:buNone/>
              <a:defRPr sz="1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dirty="0">
                <a:latin typeface="+mj-lt"/>
              </a:rPr>
              <a:t>Für die Kapiteltitel kann die gesamte Länge der „Zunge“ angewendet werden, sie sollte aber mit einem geraden Part am linken Rand abschließen und nicht mit einer Rundung.  Es sollte jedoch immer nur maximal 2 und minimal 1 Zeile benutzt werden. Die Positionierung des Titels muss auf allen Folien gleich sein. Der erste Buchstabe muss auf der dritten vertikalen Hilfslinie liegen.</a:t>
            </a:r>
          </a:p>
          <a:p>
            <a:endParaRPr lang="de-DE" sz="1400" dirty="0">
              <a:latin typeface="+mj-lt"/>
            </a:endParaRPr>
          </a:p>
          <a:p>
            <a:pPr lvl="0"/>
            <a:endParaRPr lang="de-DE" dirty="0"/>
          </a:p>
        </p:txBody>
      </p:sp>
      <p:sp>
        <p:nvSpPr>
          <p:cNvPr id="10" name="Textplatzhalter 2">
            <a:extLst>
              <a:ext uri="{FF2B5EF4-FFF2-40B4-BE49-F238E27FC236}">
                <a16:creationId xmlns:a16="http://schemas.microsoft.com/office/drawing/2014/main" id="{15BB2A77-EBE4-4D34-9B93-32835E30E3D0}"/>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
        <p:nvSpPr>
          <p:cNvPr id="9" name="Textplatzhalter 7">
            <a:extLst>
              <a:ext uri="{FF2B5EF4-FFF2-40B4-BE49-F238E27FC236}">
                <a16:creationId xmlns:a16="http://schemas.microsoft.com/office/drawing/2014/main" id="{2768959A-BE35-4BEF-8FAC-1CC5AB34FA98}"/>
              </a:ext>
            </a:extLst>
          </p:cNvPr>
          <p:cNvSpPr>
            <a:spLocks noGrp="1"/>
          </p:cNvSpPr>
          <p:nvPr>
            <p:ph type="body" sz="quarter" idx="18" hasCustomPrompt="1"/>
          </p:nvPr>
        </p:nvSpPr>
        <p:spPr>
          <a:xfrm>
            <a:off x="689721" y="5851832"/>
            <a:ext cx="7208838" cy="400050"/>
          </a:xfrm>
          <a:prstGeom prst="rect">
            <a:avLst/>
          </a:prstGeom>
        </p:spPr>
        <p:txBody>
          <a:bodyPr/>
          <a:lstStyle>
            <a:lvl1pPr>
              <a:buNone/>
              <a:defRPr sz="20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Tree>
    <p:extLst>
      <p:ext uri="{BB962C8B-B14F-4D97-AF65-F5344CB8AC3E}">
        <p14:creationId xmlns:p14="http://schemas.microsoft.com/office/powerpoint/2010/main" val="201167293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wischentitel_zweizeilig (dunkler Hintergrun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D3D1326-4E21-426B-8163-CB5CE5C4B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51" y="96043"/>
            <a:ext cx="2116748" cy="748800"/>
          </a:xfrm>
          <a:prstGeom prst="rect">
            <a:avLst/>
          </a:prstGeom>
        </p:spPr>
      </p:pic>
      <p:pic>
        <p:nvPicPr>
          <p:cNvPr id="17" name="Grafik 16">
            <a:extLst>
              <a:ext uri="{FF2B5EF4-FFF2-40B4-BE49-F238E27FC236}">
                <a16:creationId xmlns:a16="http://schemas.microsoft.com/office/drawing/2014/main" id="{526E15D4-419D-49A7-BBD8-4E929BED5BA4}"/>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8" name="Textplatzhalter 17">
            <a:extLst>
              <a:ext uri="{FF2B5EF4-FFF2-40B4-BE49-F238E27FC236}">
                <a16:creationId xmlns:a16="http://schemas.microsoft.com/office/drawing/2014/main" id="{B5F978B8-1566-41AE-8620-BEDAB2287281}"/>
              </a:ext>
            </a:extLst>
          </p:cNvPr>
          <p:cNvSpPr>
            <a:spLocks noGrp="1"/>
          </p:cNvSpPr>
          <p:nvPr>
            <p:ph type="body" sz="quarter" idx="16" hasCustomPrompt="1"/>
          </p:nvPr>
        </p:nvSpPr>
        <p:spPr>
          <a:xfrm>
            <a:off x="7283991" y="1827142"/>
            <a:ext cx="2994025" cy="1339570"/>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dunkles Bild gesetzt werden, sonst sollte diese Folien nicht benutzt werden, da Teile der Schriften weiß sind</a:t>
            </a:r>
          </a:p>
        </p:txBody>
      </p:sp>
      <p:sp>
        <p:nvSpPr>
          <p:cNvPr id="9" name="Textplatzhalter 2">
            <a:extLst>
              <a:ext uri="{FF2B5EF4-FFF2-40B4-BE49-F238E27FC236}">
                <a16:creationId xmlns:a16="http://schemas.microsoft.com/office/drawing/2014/main" id="{6580C541-55FB-472F-95FE-70066E88C917}"/>
              </a:ext>
            </a:extLst>
          </p:cNvPr>
          <p:cNvSpPr>
            <a:spLocks noGrp="1"/>
          </p:cNvSpPr>
          <p:nvPr>
            <p:ph type="body" sz="quarter" idx="14" hasCustomPrompt="1"/>
          </p:nvPr>
        </p:nvSpPr>
        <p:spPr>
          <a:xfrm>
            <a:off x="-5189597" y="3259138"/>
            <a:ext cx="11786111"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Kapiteltitel zweizeilig </a:t>
            </a:r>
          </a:p>
        </p:txBody>
      </p:sp>
      <p:sp>
        <p:nvSpPr>
          <p:cNvPr id="10" name="Textplatzhalter 2">
            <a:extLst>
              <a:ext uri="{FF2B5EF4-FFF2-40B4-BE49-F238E27FC236}">
                <a16:creationId xmlns:a16="http://schemas.microsoft.com/office/drawing/2014/main" id="{F3B97243-9799-4621-A9D6-8034288F4A7C}"/>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
        <p:nvSpPr>
          <p:cNvPr id="11" name="Textplatzhalter 7">
            <a:extLst>
              <a:ext uri="{FF2B5EF4-FFF2-40B4-BE49-F238E27FC236}">
                <a16:creationId xmlns:a16="http://schemas.microsoft.com/office/drawing/2014/main" id="{F6575B4E-6C08-46E6-AB7A-47AF83904B16}"/>
              </a:ext>
            </a:extLst>
          </p:cNvPr>
          <p:cNvSpPr>
            <a:spLocks noGrp="1"/>
          </p:cNvSpPr>
          <p:nvPr>
            <p:ph type="body" sz="quarter" idx="18" hasCustomPrompt="1"/>
          </p:nvPr>
        </p:nvSpPr>
        <p:spPr>
          <a:xfrm>
            <a:off x="689721" y="5851832"/>
            <a:ext cx="7208838" cy="400050"/>
          </a:xfrm>
          <a:prstGeom prst="rect">
            <a:avLst/>
          </a:prstGeom>
        </p:spPr>
        <p:txBody>
          <a:bodyPr/>
          <a:lstStyle>
            <a:lvl1pPr>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Tree>
    <p:extLst>
      <p:ext uri="{BB962C8B-B14F-4D97-AF65-F5344CB8AC3E}">
        <p14:creationId xmlns:p14="http://schemas.microsoft.com/office/powerpoint/2010/main" val="33770686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5989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99" r:id="rId3"/>
    <p:sldLayoutId id="2147483667" r:id="rId4"/>
    <p:sldLayoutId id="2147483693" r:id="rId5"/>
    <p:sldLayoutId id="2147483689" r:id="rId6"/>
    <p:sldLayoutId id="2147483665" r:id="rId7"/>
    <p:sldLayoutId id="2147483685" r:id="rId8"/>
    <p:sldLayoutId id="2147483666" r:id="rId9"/>
    <p:sldLayoutId id="2147483686" r:id="rId10"/>
    <p:sldLayoutId id="2147483655" r:id="rId11"/>
    <p:sldLayoutId id="2147483651" r:id="rId12"/>
    <p:sldLayoutId id="2147483649" r:id="rId13"/>
    <p:sldLayoutId id="2147483660" r:id="rId14"/>
    <p:sldLayoutId id="2147483650" r:id="rId15"/>
    <p:sldLayoutId id="2147483688" r:id="rId16"/>
    <p:sldLayoutId id="2147483661" r:id="rId17"/>
    <p:sldLayoutId id="2147483663" r:id="rId18"/>
    <p:sldLayoutId id="2147483664" r:id="rId19"/>
    <p:sldLayoutId id="2147483652" r:id="rId20"/>
    <p:sldLayoutId id="2147483662" r:id="rId21"/>
    <p:sldLayoutId id="2147483669" r:id="rId22"/>
    <p:sldLayoutId id="2147483695" r:id="rId23"/>
    <p:sldLayoutId id="2147483694" r:id="rId24"/>
    <p:sldLayoutId id="2147483653" r:id="rId25"/>
    <p:sldLayoutId id="2147483668" r:id="rId26"/>
    <p:sldLayoutId id="2147483698" r:id="rId27"/>
    <p:sldLayoutId id="2147483654" r:id="rId28"/>
    <p:sldLayoutId id="2147483697" r:id="rId29"/>
    <p:sldLayoutId id="2147483690" r:id="rId30"/>
    <p:sldLayoutId id="2147483691" r:id="rId31"/>
    <p:sldLayoutId id="2147483692" r:id="rId32"/>
    <p:sldLayoutId id="2147483656" r:id="rId33"/>
    <p:sldLayoutId id="2147483670" r:id="rId34"/>
    <p:sldLayoutId id="2147483671" r:id="rId35"/>
    <p:sldLayoutId id="2147483672" r:id="rId36"/>
    <p:sldLayoutId id="2147483657" r:id="rId37"/>
    <p:sldLayoutId id="2147483676" r:id="rId38"/>
    <p:sldLayoutId id="2147483684" r:id="rId39"/>
    <p:sldLayoutId id="2147483658" r:id="rId40"/>
    <p:sldLayoutId id="2147483659" r:id="rId41"/>
    <p:sldLayoutId id="2147483673" r:id="rId42"/>
    <p:sldLayoutId id="2147483683" r:id="rId43"/>
    <p:sldLayoutId id="2147483677" r:id="rId44"/>
    <p:sldLayoutId id="2147483674" r:id="rId45"/>
    <p:sldLayoutId id="2147483675" r:id="rId46"/>
  </p:sldLayoutIdLst>
  <p:hf hdr="0" ftr="0" dt="0"/>
  <p:txStyles>
    <p:titleStyle>
      <a:lvl1pPr algn="l" defTabSz="914400" rtl="0" eaLnBrk="1" latinLnBrk="0" hangingPunct="1">
        <a:lnSpc>
          <a:spcPct val="90000"/>
        </a:lnSpc>
        <a:spcBef>
          <a:spcPct val="0"/>
        </a:spcBef>
        <a:buNone/>
        <a:defRPr sz="2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userDrawn="1">
          <p15:clr>
            <a:srgbClr val="A4A3A4"/>
          </p15:clr>
        </p15:guide>
        <p15:guide id="2" pos="506" userDrawn="1">
          <p15:clr>
            <a:srgbClr val="A4A3A4"/>
          </p15:clr>
        </p15:guide>
        <p15:guide id="3" pos="143" userDrawn="1">
          <p15:clr>
            <a:srgbClr val="A4A3A4"/>
          </p15:clr>
        </p15:guide>
        <p15:guide id="4" pos="3636" userDrawn="1">
          <p15:clr>
            <a:srgbClr val="A4A3A4"/>
          </p15:clr>
        </p15:guide>
        <p15:guide id="5" pos="3908" userDrawn="1">
          <p15:clr>
            <a:srgbClr val="A4A3A4"/>
          </p15:clr>
        </p15:guide>
        <p15:guide id="6" pos="4906" userDrawn="1">
          <p15:clr>
            <a:srgbClr val="A4A3A4"/>
          </p15:clr>
        </p15:guide>
        <p15:guide id="7" pos="5178" userDrawn="1">
          <p15:clr>
            <a:srgbClr val="A4A3A4"/>
          </p15:clr>
        </p15:guide>
        <p15:guide id="8" pos="6652" userDrawn="1">
          <p15:clr>
            <a:srgbClr val="A4A3A4"/>
          </p15:clr>
        </p15:guide>
        <p15:guide id="9" orient="horz" pos="1117" userDrawn="1">
          <p15:clr>
            <a:srgbClr val="A4A3A4"/>
          </p15:clr>
        </p15:guide>
        <p15:guide id="10" orient="horz" pos="2047" userDrawn="1">
          <p15:clr>
            <a:srgbClr val="A4A3A4"/>
          </p15:clr>
        </p15:guide>
        <p15:guide id="11" orient="horz" pos="2840" userDrawn="1">
          <p15:clr>
            <a:srgbClr val="A4A3A4"/>
          </p15:clr>
        </p15:guide>
        <p15:guide id="12" orient="horz" pos="3680" userDrawn="1">
          <p15:clr>
            <a:srgbClr val="A4A3A4"/>
          </p15:clr>
        </p15:guide>
        <p15:guide id="13" orient="horz" pos="4133" userDrawn="1">
          <p15:clr>
            <a:srgbClr val="A4A3A4"/>
          </p15:clr>
        </p15:guide>
        <p15:guide id="14" pos="415"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17.xml"/></Relationships>
</file>

<file path=ppt/slides/_rels/slide1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7.xml"/></Relationships>
</file>

<file path=ppt/slides/_rels/slide30.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33.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chart" Target="../charts/chart3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006B097-6E8F-430B-8CBA-583DB4024D54}"/>
              </a:ext>
            </a:extLst>
          </p:cNvPr>
          <p:cNvSpPr>
            <a:spLocks noGrp="1"/>
          </p:cNvSpPr>
          <p:nvPr>
            <p:ph type="body" sz="quarter" idx="10"/>
          </p:nvPr>
        </p:nvSpPr>
        <p:spPr/>
        <p:txBody>
          <a:bodyPr/>
          <a:lstStyle/>
          <a:p>
            <a:r>
              <a:rPr lang="en-US" dirty="0"/>
              <a:t>agof facts &amp; figures #1/2021: </a:t>
            </a:r>
            <a:r>
              <a:rPr lang="en-US" dirty="0" err="1"/>
              <a:t>Kosmetik</a:t>
            </a:r>
            <a:endParaRPr lang="de-DE" dirty="0"/>
          </a:p>
        </p:txBody>
      </p:sp>
    </p:spTree>
    <p:extLst>
      <p:ext uri="{BB962C8B-B14F-4D97-AF65-F5344CB8AC3E}">
        <p14:creationId xmlns:p14="http://schemas.microsoft.com/office/powerpoint/2010/main" val="1382247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 Im Internet zu Körperpflegeprodukten informiert /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3" y="362583"/>
            <a:ext cx="14088669" cy="702000"/>
          </a:xfrm>
        </p:spPr>
        <p:txBody>
          <a:bodyPr/>
          <a:lstStyle/>
          <a:p>
            <a:r>
              <a:rPr lang="de-DE" dirty="0"/>
              <a:t>Im Internet informiert: Körperpflege/Kosmetik</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5" name="Chart 5">
            <a:extLst>
              <a:ext uri="{FF2B5EF4-FFF2-40B4-BE49-F238E27FC236}">
                <a16:creationId xmlns:a16="http://schemas.microsoft.com/office/drawing/2014/main" id="{E0B40C02-881A-4E7E-B4C9-4C23B8FBD43E}"/>
              </a:ext>
            </a:extLst>
          </p:cNvPr>
          <p:cNvGraphicFramePr/>
          <p:nvPr>
            <p:extLst>
              <p:ext uri="{D42A27DB-BD31-4B8C-83A1-F6EECF244321}">
                <p14:modId xmlns:p14="http://schemas.microsoft.com/office/powerpoint/2010/main" val="2766211298"/>
              </p:ext>
            </p:extLst>
          </p:nvPr>
        </p:nvGraphicFramePr>
        <p:xfrm>
          <a:off x="746607" y="1542237"/>
          <a:ext cx="8064383" cy="4249647"/>
        </p:xfrm>
        <a:graphic>
          <a:graphicData uri="http://schemas.openxmlformats.org/drawingml/2006/chart">
            <c:chart xmlns:c="http://schemas.openxmlformats.org/drawingml/2006/chart" xmlns:r="http://schemas.openxmlformats.org/officeDocument/2006/relationships" r:id="rId3"/>
          </a:graphicData>
        </a:graphic>
      </p:graphicFrame>
      <p:sp>
        <p:nvSpPr>
          <p:cNvPr id="16" name="Right Brace 2">
            <a:extLst>
              <a:ext uri="{FF2B5EF4-FFF2-40B4-BE49-F238E27FC236}">
                <a16:creationId xmlns:a16="http://schemas.microsoft.com/office/drawing/2014/main" id="{269C1EC0-CB2E-4E0F-ABE1-1C37246796D1}"/>
              </a:ext>
            </a:extLst>
          </p:cNvPr>
          <p:cNvSpPr/>
          <p:nvPr/>
        </p:nvSpPr>
        <p:spPr>
          <a:xfrm>
            <a:off x="8810990" y="2373942"/>
            <a:ext cx="360884" cy="2914607"/>
          </a:xfrm>
          <a:prstGeom prst="rightBrace">
            <a:avLst/>
          </a:prstGeom>
          <a:ln>
            <a:solidFill>
              <a:srgbClr val="F3C11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400">
              <a:solidFill>
                <a:prstClr val="black"/>
              </a:solidFill>
              <a:latin typeface="Calibri"/>
            </a:endParaRPr>
          </a:p>
        </p:txBody>
      </p:sp>
      <p:sp>
        <p:nvSpPr>
          <p:cNvPr id="17" name="TextBox 6">
            <a:extLst>
              <a:ext uri="{FF2B5EF4-FFF2-40B4-BE49-F238E27FC236}">
                <a16:creationId xmlns:a16="http://schemas.microsoft.com/office/drawing/2014/main" id="{27B755D7-06AB-44C4-ABF0-CEA4CD6D80E8}"/>
              </a:ext>
            </a:extLst>
          </p:cNvPr>
          <p:cNvSpPr txBox="1"/>
          <p:nvPr/>
        </p:nvSpPr>
        <p:spPr>
          <a:xfrm>
            <a:off x="9171874" y="2831943"/>
            <a:ext cx="2255335" cy="2124236"/>
          </a:xfrm>
          <a:prstGeom prst="rect">
            <a:avLst/>
          </a:prstGeom>
          <a:noFill/>
        </p:spPr>
        <p:txBody>
          <a:bodyPr wrap="square" rtlCol="0">
            <a:spAutoFit/>
          </a:bodyPr>
          <a:lstStyle/>
          <a:p>
            <a:pPr defTabSz="609585"/>
            <a:r>
              <a:rPr lang="de-DE" sz="1467" b="1" dirty="0">
                <a:solidFill>
                  <a:prstClr val="black"/>
                </a:solidFill>
                <a:latin typeface="Verdana"/>
                <a:cs typeface="Verdana"/>
              </a:rPr>
              <a:t>Potenzial der Online-Informations-suchenden </a:t>
            </a:r>
            <a:r>
              <a:rPr lang="de-DE" sz="1467" dirty="0">
                <a:solidFill>
                  <a:prstClr val="black"/>
                </a:solidFill>
                <a:latin typeface="Verdana"/>
                <a:cs typeface="Verdana"/>
              </a:rPr>
              <a:t>(Körperpflege- ODER Kosmetikprodukte): </a:t>
            </a:r>
            <a:br>
              <a:rPr lang="de-DE" sz="1467" dirty="0">
                <a:solidFill>
                  <a:prstClr val="black"/>
                </a:solidFill>
                <a:latin typeface="Verdana"/>
                <a:cs typeface="Verdana"/>
              </a:rPr>
            </a:br>
            <a:br>
              <a:rPr lang="de-DE" sz="1467" dirty="0">
                <a:solidFill>
                  <a:prstClr val="black"/>
                </a:solidFill>
                <a:latin typeface="Verdana"/>
                <a:cs typeface="Verdana"/>
              </a:rPr>
            </a:br>
            <a:r>
              <a:rPr lang="de-DE" sz="1467" b="1" dirty="0">
                <a:solidFill>
                  <a:prstClr val="black"/>
                </a:solidFill>
                <a:latin typeface="Verdana"/>
                <a:cs typeface="Verdana"/>
              </a:rPr>
              <a:t>19,88 Millionen UU bzw. 32,5 %</a:t>
            </a:r>
          </a:p>
        </p:txBody>
      </p:sp>
    </p:spTree>
    <p:extLst>
      <p:ext uri="{BB962C8B-B14F-4D97-AF65-F5344CB8AC3E}">
        <p14:creationId xmlns:p14="http://schemas.microsoft.com/office/powerpoint/2010/main" val="989513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pPr>
              <a:spcBef>
                <a:spcPts val="0"/>
              </a:spcBef>
            </a:pPr>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 Zielgruppe: Im Internet gekauft: Körperpflegeprodukte ODER Kosmetikprodukte (n=24.506 Fälle) / Angaben in Prozent / / mit b4p-Merkmalen / Medienkombi aus der Navigationshilfe „Mode/Kosmetik“ // Quelle: agof e. V. / </a:t>
            </a:r>
            <a:r>
              <a:rPr lang="de-DE" sz="1000" dirty="0" err="1"/>
              <a:t>daily</a:t>
            </a:r>
            <a:r>
              <a:rPr lang="de-DE" sz="1000" dirty="0"/>
              <a:t> digital </a:t>
            </a:r>
            <a:r>
              <a:rPr lang="de-DE" sz="1000" dirty="0" err="1"/>
              <a:t>facts</a:t>
            </a:r>
            <a:r>
              <a:rPr lang="de-DE" sz="1000" dirty="0"/>
              <a:t> / Auswertungstag 04.02.2021 / Auswertungszeitraum: Dezember 2020</a:t>
            </a:r>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2" y="362583"/>
            <a:ext cx="16005292" cy="702000"/>
          </a:xfrm>
        </p:spPr>
        <p:txBody>
          <a:bodyPr/>
          <a:lstStyle/>
          <a:p>
            <a:r>
              <a:rPr lang="de-DE" sz="2000" dirty="0"/>
              <a:t>Zeitraumauswertung: Tage im Dezember – Nutzergruppen im Vergleich</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6" name="Chart 5">
            <a:extLst>
              <a:ext uri="{FF2B5EF4-FFF2-40B4-BE49-F238E27FC236}">
                <a16:creationId xmlns:a16="http://schemas.microsoft.com/office/drawing/2014/main" id="{A6C5759C-E33D-4F9F-B3CE-61E856214C2F}"/>
              </a:ext>
            </a:extLst>
          </p:cNvPr>
          <p:cNvGraphicFramePr/>
          <p:nvPr/>
        </p:nvGraphicFramePr>
        <p:xfrm>
          <a:off x="743351" y="1676757"/>
          <a:ext cx="10507663" cy="42825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9CC0B8F6-F1F6-428C-8712-73A309A05AA5}"/>
              </a:ext>
            </a:extLst>
          </p:cNvPr>
          <p:cNvGraphicFramePr/>
          <p:nvPr>
            <p:extLst>
              <p:ext uri="{D42A27DB-BD31-4B8C-83A1-F6EECF244321}">
                <p14:modId xmlns:p14="http://schemas.microsoft.com/office/powerpoint/2010/main" val="158265090"/>
              </p:ext>
            </p:extLst>
          </p:nvPr>
        </p:nvGraphicFramePr>
        <p:xfrm>
          <a:off x="688209" y="1541296"/>
          <a:ext cx="10800992" cy="42909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72986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BBA6E2E-A1DB-498C-9B67-BAD756551D57}"/>
              </a:ext>
            </a:extLst>
          </p:cNvPr>
          <p:cNvSpPr>
            <a:spLocks noGrp="1"/>
          </p:cNvSpPr>
          <p:nvPr>
            <p:ph type="body" sz="quarter" idx="14"/>
          </p:nvPr>
        </p:nvSpPr>
        <p:spPr>
          <a:xfrm>
            <a:off x="-5189597" y="3259138"/>
            <a:ext cx="14599692" cy="1058024"/>
          </a:xfrm>
        </p:spPr>
        <p:txBody>
          <a:bodyPr/>
          <a:lstStyle/>
          <a:p>
            <a:r>
              <a:rPr lang="de-DE" dirty="0"/>
              <a:t>Verwendung von Körperpflege-</a:t>
            </a:r>
          </a:p>
        </p:txBody>
      </p:sp>
      <p:sp>
        <p:nvSpPr>
          <p:cNvPr id="3" name="Textplatzhalter 2">
            <a:extLst>
              <a:ext uri="{FF2B5EF4-FFF2-40B4-BE49-F238E27FC236}">
                <a16:creationId xmlns:a16="http://schemas.microsoft.com/office/drawing/2014/main" id="{3857DFB4-7CD1-47F5-8C1A-C6196D0B7FDD}"/>
              </a:ext>
            </a:extLst>
          </p:cNvPr>
          <p:cNvSpPr>
            <a:spLocks noGrp="1"/>
          </p:cNvSpPr>
          <p:nvPr>
            <p:ph type="body" sz="quarter" idx="15"/>
          </p:nvPr>
        </p:nvSpPr>
        <p:spPr>
          <a:xfrm>
            <a:off x="-3114366" y="4519468"/>
            <a:ext cx="10574709" cy="1058024"/>
          </a:xfrm>
        </p:spPr>
        <p:txBody>
          <a:bodyPr/>
          <a:lstStyle/>
          <a:p>
            <a:r>
              <a:rPr lang="de-DE" dirty="0"/>
              <a:t>und Kosmetikprodukten</a:t>
            </a:r>
          </a:p>
        </p:txBody>
      </p:sp>
    </p:spTree>
    <p:extLst>
      <p:ext uri="{BB962C8B-B14F-4D97-AF65-F5344CB8AC3E}">
        <p14:creationId xmlns:p14="http://schemas.microsoft.com/office/powerpoint/2010/main" val="3004407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 Persönliche Verwendung von Körperpflegemitteln /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3" y="362583"/>
            <a:ext cx="14140330" cy="702000"/>
          </a:xfrm>
        </p:spPr>
        <p:txBody>
          <a:bodyPr/>
          <a:lstStyle/>
          <a:p>
            <a:r>
              <a:rPr lang="de-DE" dirty="0"/>
              <a:t>Körperpflegemittel – persönliche Verwendung</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9" name="Chart 5">
            <a:extLst>
              <a:ext uri="{FF2B5EF4-FFF2-40B4-BE49-F238E27FC236}">
                <a16:creationId xmlns:a16="http://schemas.microsoft.com/office/drawing/2014/main" id="{BD71373A-3DE4-405F-908A-65E21C7A5C21}"/>
              </a:ext>
            </a:extLst>
          </p:cNvPr>
          <p:cNvGraphicFramePr/>
          <p:nvPr>
            <p:extLst>
              <p:ext uri="{D42A27DB-BD31-4B8C-83A1-F6EECF244321}">
                <p14:modId xmlns:p14="http://schemas.microsoft.com/office/powerpoint/2010/main" val="2442432949"/>
              </p:ext>
            </p:extLst>
          </p:nvPr>
        </p:nvGraphicFramePr>
        <p:xfrm>
          <a:off x="753211" y="1522294"/>
          <a:ext cx="10803149" cy="47891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142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23430"/>
            <a:ext cx="9819227"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 Zielgruppen: 16- bis 29-Jährige (n=59.946 Fälle), 30- bis 49-Jährige (n= 97.503 Fälle), 50plus (n= 122.332 Fälle) / Persönliche Verwendung von ausgewählten Körper-/Zahn-/Haarpflegemitteln / Angaben als Indexwert zur Basis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3" y="362583"/>
            <a:ext cx="13510065" cy="702000"/>
          </a:xfrm>
        </p:spPr>
        <p:txBody>
          <a:bodyPr/>
          <a:lstStyle/>
          <a:p>
            <a:r>
              <a:rPr lang="de-DE" sz="2000" dirty="0"/>
              <a:t>Ausgewählte Produkte – persönliche Verwendung </a:t>
            </a:r>
          </a:p>
          <a:p>
            <a:r>
              <a:rPr lang="de-DE" sz="2000" dirty="0"/>
              <a:t>(Index nach Altersgruppen)</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9" name="Chart 5">
            <a:extLst>
              <a:ext uri="{FF2B5EF4-FFF2-40B4-BE49-F238E27FC236}">
                <a16:creationId xmlns:a16="http://schemas.microsoft.com/office/drawing/2014/main" id="{BD71373A-3DE4-405F-908A-65E21C7A5C21}"/>
              </a:ext>
            </a:extLst>
          </p:cNvPr>
          <p:cNvGraphicFramePr/>
          <p:nvPr/>
        </p:nvGraphicFramePr>
        <p:xfrm>
          <a:off x="753211" y="1522294"/>
          <a:ext cx="10803149" cy="47891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4">
            <a:extLst>
              <a:ext uri="{FF2B5EF4-FFF2-40B4-BE49-F238E27FC236}">
                <a16:creationId xmlns:a16="http://schemas.microsoft.com/office/drawing/2014/main" id="{CE5063C5-07F8-408C-B590-CBA6A9F0C916}"/>
              </a:ext>
            </a:extLst>
          </p:cNvPr>
          <p:cNvGraphicFramePr/>
          <p:nvPr>
            <p:extLst>
              <p:ext uri="{D42A27DB-BD31-4B8C-83A1-F6EECF244321}">
                <p14:modId xmlns:p14="http://schemas.microsoft.com/office/powerpoint/2010/main" val="290981440"/>
              </p:ext>
            </p:extLst>
          </p:nvPr>
        </p:nvGraphicFramePr>
        <p:xfrm>
          <a:off x="680887" y="1139889"/>
          <a:ext cx="10685951" cy="2986072"/>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5">
            <a:extLst>
              <a:ext uri="{FF2B5EF4-FFF2-40B4-BE49-F238E27FC236}">
                <a16:creationId xmlns:a16="http://schemas.microsoft.com/office/drawing/2014/main" id="{06C1D7BC-E689-489D-B864-6ECF4C78FDE9}"/>
              </a:ext>
            </a:extLst>
          </p:cNvPr>
          <p:cNvSpPr txBox="1"/>
          <p:nvPr/>
        </p:nvSpPr>
        <p:spPr>
          <a:xfrm>
            <a:off x="1014139" y="3823640"/>
            <a:ext cx="9819227" cy="2407552"/>
          </a:xfrm>
          <a:prstGeom prst="rect">
            <a:avLst/>
          </a:prstGeom>
          <a:noFill/>
        </p:spPr>
        <p:txBody>
          <a:bodyPr vert="vert270" wrap="square" rtlCol="0">
            <a:spAutoFit/>
          </a:bodyPr>
          <a:lstStyle/>
          <a:p>
            <a:pPr defTabSz="609585">
              <a:lnSpc>
                <a:spcPct val="200000"/>
              </a:lnSpc>
              <a:spcAft>
                <a:spcPts val="2667"/>
              </a:spcAft>
            </a:pPr>
            <a:r>
              <a:rPr lang="de-DE" sz="1200" dirty="0">
                <a:solidFill>
                  <a:prstClr val="black"/>
                </a:solidFill>
                <a:latin typeface="Verdana"/>
                <a:cs typeface="Verdana"/>
              </a:rPr>
              <a:t>Fußpflegemittel, -produkte</a:t>
            </a:r>
          </a:p>
          <a:p>
            <a:pPr defTabSz="609585">
              <a:lnSpc>
                <a:spcPct val="200000"/>
              </a:lnSpc>
              <a:spcAft>
                <a:spcPts val="2667"/>
              </a:spcAft>
            </a:pPr>
            <a:r>
              <a:rPr lang="de-DE" sz="1200" dirty="0">
                <a:solidFill>
                  <a:prstClr val="black"/>
                </a:solidFill>
                <a:latin typeface="Verdana"/>
                <a:cs typeface="Verdana"/>
              </a:rPr>
              <a:t>Naturkosmetik</a:t>
            </a:r>
          </a:p>
          <a:p>
            <a:pPr defTabSz="609585">
              <a:lnSpc>
                <a:spcPct val="200000"/>
              </a:lnSpc>
              <a:spcAft>
                <a:spcPts val="2667"/>
              </a:spcAft>
            </a:pPr>
            <a:r>
              <a:rPr lang="de-DE" sz="1200" dirty="0">
                <a:solidFill>
                  <a:prstClr val="black"/>
                </a:solidFill>
                <a:latin typeface="Verdana"/>
                <a:cs typeface="Verdana"/>
              </a:rPr>
              <a:t>Spezielle Pflege für reife Haut</a:t>
            </a:r>
          </a:p>
          <a:p>
            <a:pPr defTabSz="609585">
              <a:lnSpc>
                <a:spcPct val="200000"/>
              </a:lnSpc>
              <a:spcAft>
                <a:spcPts val="2667"/>
              </a:spcAft>
            </a:pPr>
            <a:r>
              <a:rPr lang="de-DE" sz="1200" dirty="0">
                <a:solidFill>
                  <a:prstClr val="black"/>
                </a:solidFill>
                <a:latin typeface="Verdana"/>
                <a:cs typeface="Verdana"/>
              </a:rPr>
              <a:t>Apothekenkosmetik</a:t>
            </a:r>
          </a:p>
          <a:p>
            <a:pPr defTabSz="609585">
              <a:lnSpc>
                <a:spcPct val="200000"/>
              </a:lnSpc>
              <a:spcAft>
                <a:spcPts val="2667"/>
              </a:spcAft>
            </a:pPr>
            <a:r>
              <a:rPr lang="de-DE" sz="1200" dirty="0">
                <a:solidFill>
                  <a:prstClr val="black"/>
                </a:solidFill>
                <a:latin typeface="Verdana"/>
                <a:cs typeface="Verdana"/>
              </a:rPr>
              <a:t>Anti-Cellulite-Pflege</a:t>
            </a:r>
          </a:p>
          <a:p>
            <a:pPr defTabSz="609585">
              <a:lnSpc>
                <a:spcPct val="200000"/>
              </a:lnSpc>
              <a:spcAft>
                <a:spcPts val="2667"/>
              </a:spcAft>
            </a:pPr>
            <a:r>
              <a:rPr lang="de-DE" sz="1200" dirty="0">
                <a:solidFill>
                  <a:prstClr val="black"/>
                </a:solidFill>
                <a:latin typeface="Verdana"/>
                <a:cs typeface="Verdana"/>
              </a:rPr>
              <a:t>Spezielle Pflege junge Haut </a:t>
            </a:r>
          </a:p>
          <a:p>
            <a:pPr defTabSz="609585">
              <a:lnSpc>
                <a:spcPct val="200000"/>
              </a:lnSpc>
              <a:spcAft>
                <a:spcPts val="2667"/>
              </a:spcAft>
            </a:pPr>
            <a:br>
              <a:rPr lang="de-DE" sz="1200" dirty="0">
                <a:solidFill>
                  <a:prstClr val="black"/>
                </a:solidFill>
                <a:latin typeface="Verdana"/>
                <a:cs typeface="Verdana"/>
              </a:rPr>
            </a:br>
            <a:r>
              <a:rPr lang="de-DE" sz="1200" dirty="0">
                <a:solidFill>
                  <a:prstClr val="black"/>
                </a:solidFill>
                <a:latin typeface="Verdana"/>
                <a:cs typeface="Verdana"/>
              </a:rPr>
              <a:t>Zahnpflegekaugummi</a:t>
            </a:r>
          </a:p>
          <a:p>
            <a:pPr defTabSz="609585">
              <a:lnSpc>
                <a:spcPct val="200000"/>
              </a:lnSpc>
              <a:spcAft>
                <a:spcPts val="2667"/>
              </a:spcAft>
            </a:pPr>
            <a:r>
              <a:rPr lang="de-DE" sz="1200" dirty="0">
                <a:solidFill>
                  <a:prstClr val="black"/>
                </a:solidFill>
                <a:latin typeface="Verdana"/>
                <a:cs typeface="Verdana"/>
              </a:rPr>
              <a:t>Interdentalbürsten</a:t>
            </a:r>
          </a:p>
          <a:p>
            <a:pPr defTabSz="609585">
              <a:lnSpc>
                <a:spcPct val="200000"/>
              </a:lnSpc>
              <a:spcAft>
                <a:spcPts val="2667"/>
              </a:spcAft>
            </a:pPr>
            <a:r>
              <a:rPr lang="de-DE" sz="1200" dirty="0">
                <a:solidFill>
                  <a:prstClr val="black"/>
                </a:solidFill>
                <a:latin typeface="Verdana"/>
                <a:cs typeface="Verdana"/>
              </a:rPr>
              <a:t>Gebissreiniger</a:t>
            </a:r>
          </a:p>
          <a:p>
            <a:pPr defTabSz="609585">
              <a:lnSpc>
                <a:spcPct val="200000"/>
              </a:lnSpc>
              <a:spcAft>
                <a:spcPts val="2667"/>
              </a:spcAft>
            </a:pPr>
            <a:r>
              <a:rPr lang="de-DE" sz="1200" dirty="0">
                <a:solidFill>
                  <a:prstClr val="black"/>
                </a:solidFill>
                <a:latin typeface="Verdana"/>
                <a:cs typeface="Verdana"/>
              </a:rPr>
              <a:t>Haftpaste, Haftpulver</a:t>
            </a:r>
          </a:p>
          <a:p>
            <a:pPr defTabSz="609585">
              <a:lnSpc>
                <a:spcPct val="200000"/>
              </a:lnSpc>
              <a:spcAft>
                <a:spcPts val="2667"/>
              </a:spcAft>
            </a:pPr>
            <a:br>
              <a:rPr lang="de-DE" sz="1200" dirty="0">
                <a:solidFill>
                  <a:prstClr val="black"/>
                </a:solidFill>
                <a:latin typeface="Verdana"/>
                <a:cs typeface="Verdana"/>
              </a:rPr>
            </a:br>
            <a:r>
              <a:rPr lang="de-DE" sz="1200" dirty="0">
                <a:solidFill>
                  <a:prstClr val="black"/>
                </a:solidFill>
                <a:latin typeface="Verdana"/>
                <a:cs typeface="Verdana"/>
              </a:rPr>
              <a:t>Haaröl</a:t>
            </a:r>
          </a:p>
          <a:p>
            <a:pPr defTabSz="609585">
              <a:lnSpc>
                <a:spcPct val="200000"/>
              </a:lnSpc>
              <a:spcAft>
                <a:spcPts val="2667"/>
              </a:spcAft>
            </a:pPr>
            <a:r>
              <a:rPr lang="de-DE" sz="1200" dirty="0" err="1">
                <a:solidFill>
                  <a:prstClr val="black"/>
                </a:solidFill>
                <a:latin typeface="Verdana"/>
                <a:cs typeface="Verdana"/>
              </a:rPr>
              <a:t>Haarcoloration</a:t>
            </a:r>
            <a:r>
              <a:rPr lang="de-DE" sz="1200" dirty="0">
                <a:solidFill>
                  <a:prstClr val="black"/>
                </a:solidFill>
                <a:latin typeface="Verdana"/>
                <a:cs typeface="Verdana"/>
              </a:rPr>
              <a:t>, -färbemittel</a:t>
            </a:r>
          </a:p>
          <a:p>
            <a:pPr defTabSz="609585">
              <a:lnSpc>
                <a:spcPct val="200000"/>
              </a:lnSpc>
              <a:spcAft>
                <a:spcPts val="2667"/>
              </a:spcAft>
            </a:pPr>
            <a:r>
              <a:rPr lang="de-DE" sz="1200" dirty="0">
                <a:solidFill>
                  <a:prstClr val="black"/>
                </a:solidFill>
                <a:latin typeface="Verdana"/>
                <a:cs typeface="Verdana"/>
              </a:rPr>
              <a:t>Andere Tönungs-/Färbemittel</a:t>
            </a:r>
          </a:p>
        </p:txBody>
      </p:sp>
    </p:spTree>
    <p:extLst>
      <p:ext uri="{BB962C8B-B14F-4D97-AF65-F5344CB8AC3E}">
        <p14:creationId xmlns:p14="http://schemas.microsoft.com/office/powerpoint/2010/main" val="1391252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Zielgruppe: Frauen (n=139.580)  / Persönliche Verwendung Hygiene-Produkte /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3" y="362583"/>
            <a:ext cx="13913021" cy="702000"/>
          </a:xfrm>
        </p:spPr>
        <p:txBody>
          <a:bodyPr/>
          <a:lstStyle/>
          <a:p>
            <a:r>
              <a:rPr lang="de-DE" dirty="0"/>
              <a:t>Verwendung Hygiene-Produkte (nur Frauen)</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6" name="Chart 5">
            <a:extLst>
              <a:ext uri="{FF2B5EF4-FFF2-40B4-BE49-F238E27FC236}">
                <a16:creationId xmlns:a16="http://schemas.microsoft.com/office/drawing/2014/main" id="{CAE5E779-BD06-4B16-BB0F-9EFAF37780F0}"/>
              </a:ext>
            </a:extLst>
          </p:cNvPr>
          <p:cNvGraphicFramePr/>
          <p:nvPr>
            <p:extLst>
              <p:ext uri="{D42A27DB-BD31-4B8C-83A1-F6EECF244321}">
                <p14:modId xmlns:p14="http://schemas.microsoft.com/office/powerpoint/2010/main" val="348283416"/>
              </p:ext>
            </p:extLst>
          </p:nvPr>
        </p:nvGraphicFramePr>
        <p:xfrm>
          <a:off x="737598" y="1527083"/>
          <a:ext cx="10375964" cy="40811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77785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 Persönliche Verwendung von Bade-, Dusch- und Waschprodukten /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3" y="362583"/>
            <a:ext cx="16289428" cy="702000"/>
          </a:xfrm>
        </p:spPr>
        <p:txBody>
          <a:bodyPr/>
          <a:lstStyle/>
          <a:p>
            <a:r>
              <a:rPr lang="de-DE" dirty="0"/>
              <a:t>Bade-, Dusch- und Waschprodukte – persönliche Verwendung</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7" name="Chart 5">
            <a:extLst>
              <a:ext uri="{FF2B5EF4-FFF2-40B4-BE49-F238E27FC236}">
                <a16:creationId xmlns:a16="http://schemas.microsoft.com/office/drawing/2014/main" id="{9B661E0B-4E74-489F-83A5-72464DC9C588}"/>
              </a:ext>
            </a:extLst>
          </p:cNvPr>
          <p:cNvGraphicFramePr/>
          <p:nvPr>
            <p:extLst>
              <p:ext uri="{D42A27DB-BD31-4B8C-83A1-F6EECF244321}">
                <p14:modId xmlns:p14="http://schemas.microsoft.com/office/powerpoint/2010/main" val="3511084948"/>
              </p:ext>
            </p:extLst>
          </p:nvPr>
        </p:nvGraphicFramePr>
        <p:xfrm>
          <a:off x="724371" y="1538033"/>
          <a:ext cx="10669323" cy="46330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5750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 Persönliche Verwendung von Zahn- und Mundpflegeprodukten /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3" y="362583"/>
            <a:ext cx="15994960" cy="702000"/>
          </a:xfrm>
        </p:spPr>
        <p:txBody>
          <a:bodyPr/>
          <a:lstStyle/>
          <a:p>
            <a:r>
              <a:rPr lang="de-DE" dirty="0"/>
              <a:t>Zahn- und Mundpflegeprodukte – persönliche Verwendung</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6" name="Chart 5">
            <a:extLst>
              <a:ext uri="{FF2B5EF4-FFF2-40B4-BE49-F238E27FC236}">
                <a16:creationId xmlns:a16="http://schemas.microsoft.com/office/drawing/2014/main" id="{90CF8E4D-D8D7-4050-86FD-0BD352D17A1A}"/>
              </a:ext>
            </a:extLst>
          </p:cNvPr>
          <p:cNvGraphicFramePr/>
          <p:nvPr>
            <p:extLst>
              <p:ext uri="{D42A27DB-BD31-4B8C-83A1-F6EECF244321}">
                <p14:modId xmlns:p14="http://schemas.microsoft.com/office/powerpoint/2010/main" val="2878433322"/>
              </p:ext>
            </p:extLst>
          </p:nvPr>
        </p:nvGraphicFramePr>
        <p:xfrm>
          <a:off x="714040" y="1531904"/>
          <a:ext cx="10683204" cy="46664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2942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 Persönliche Verwendung einer elektrischen Zahnbürste /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3" y="362583"/>
            <a:ext cx="14636275" cy="702000"/>
          </a:xfrm>
        </p:spPr>
        <p:txBody>
          <a:bodyPr/>
          <a:lstStyle/>
          <a:p>
            <a:r>
              <a:rPr lang="de-DE" dirty="0"/>
              <a:t>Elektrische Zahnbürste – persönliche Verwendung</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7" name="Chart 5">
            <a:extLst>
              <a:ext uri="{FF2B5EF4-FFF2-40B4-BE49-F238E27FC236}">
                <a16:creationId xmlns:a16="http://schemas.microsoft.com/office/drawing/2014/main" id="{41073B1E-B578-41FD-9CE9-1ABBD6F022B5}"/>
              </a:ext>
            </a:extLst>
          </p:cNvPr>
          <p:cNvGraphicFramePr/>
          <p:nvPr>
            <p:extLst>
              <p:ext uri="{D42A27DB-BD31-4B8C-83A1-F6EECF244321}">
                <p14:modId xmlns:p14="http://schemas.microsoft.com/office/powerpoint/2010/main" val="796145686"/>
              </p:ext>
            </p:extLst>
          </p:nvPr>
        </p:nvGraphicFramePr>
        <p:xfrm>
          <a:off x="710757" y="1537070"/>
          <a:ext cx="10638963" cy="44377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03920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 Persönliche Verwendung Haarpflege-/Haarstyling-Produkte /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3" y="362583"/>
            <a:ext cx="16144777" cy="702000"/>
          </a:xfrm>
        </p:spPr>
        <p:txBody>
          <a:bodyPr/>
          <a:lstStyle/>
          <a:p>
            <a:r>
              <a:rPr lang="de-DE" dirty="0"/>
              <a:t>Haarpflege-/Haarstyling-Produkte – persönliche Verwendung</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6" name="Chart 5">
            <a:extLst>
              <a:ext uri="{FF2B5EF4-FFF2-40B4-BE49-F238E27FC236}">
                <a16:creationId xmlns:a16="http://schemas.microsoft.com/office/drawing/2014/main" id="{C55F5E9E-8AA9-47A4-BCF4-BD54160E3B3E}"/>
              </a:ext>
            </a:extLst>
          </p:cNvPr>
          <p:cNvGraphicFramePr/>
          <p:nvPr>
            <p:extLst>
              <p:ext uri="{D42A27DB-BD31-4B8C-83A1-F6EECF244321}">
                <p14:modId xmlns:p14="http://schemas.microsoft.com/office/powerpoint/2010/main" val="155317395"/>
              </p:ext>
            </p:extLst>
          </p:nvPr>
        </p:nvGraphicFramePr>
        <p:xfrm>
          <a:off x="739869" y="1532879"/>
          <a:ext cx="10680603" cy="4555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5250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BBA6E2E-A1DB-498C-9B67-BAD756551D57}"/>
              </a:ext>
            </a:extLst>
          </p:cNvPr>
          <p:cNvSpPr>
            <a:spLocks noGrp="1"/>
          </p:cNvSpPr>
          <p:nvPr>
            <p:ph type="body" sz="quarter" idx="14"/>
          </p:nvPr>
        </p:nvSpPr>
        <p:spPr>
          <a:xfrm>
            <a:off x="-5189597" y="3259138"/>
            <a:ext cx="11183997" cy="1058024"/>
          </a:xfrm>
        </p:spPr>
        <p:txBody>
          <a:bodyPr/>
          <a:lstStyle/>
          <a:p>
            <a:r>
              <a:rPr lang="de-DE" dirty="0"/>
              <a:t>Produktinteressen, </a:t>
            </a:r>
          </a:p>
        </p:txBody>
      </p:sp>
      <p:sp>
        <p:nvSpPr>
          <p:cNvPr id="3" name="Textplatzhalter 2">
            <a:extLst>
              <a:ext uri="{FF2B5EF4-FFF2-40B4-BE49-F238E27FC236}">
                <a16:creationId xmlns:a16="http://schemas.microsoft.com/office/drawing/2014/main" id="{3857DFB4-7CD1-47F5-8C1A-C6196D0B7FDD}"/>
              </a:ext>
            </a:extLst>
          </p:cNvPr>
          <p:cNvSpPr>
            <a:spLocks noGrp="1"/>
          </p:cNvSpPr>
          <p:nvPr>
            <p:ph type="body" sz="quarter" idx="15"/>
          </p:nvPr>
        </p:nvSpPr>
        <p:spPr>
          <a:xfrm>
            <a:off x="-3114366" y="4519468"/>
            <a:ext cx="11450403" cy="1058024"/>
          </a:xfrm>
        </p:spPr>
        <p:txBody>
          <a:bodyPr/>
          <a:lstStyle/>
          <a:p>
            <a:r>
              <a:rPr lang="de-DE" dirty="0"/>
              <a:t>Markenwerte und Verhalten</a:t>
            </a:r>
          </a:p>
        </p:txBody>
      </p:sp>
    </p:spTree>
    <p:extLst>
      <p:ext uri="{BB962C8B-B14F-4D97-AF65-F5344CB8AC3E}">
        <p14:creationId xmlns:p14="http://schemas.microsoft.com/office/powerpoint/2010/main" val="1146068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 Persönliche Verwendung von Haartönungs-/Färbemitteln /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2" y="362583"/>
            <a:ext cx="15070228" cy="702000"/>
          </a:xfrm>
        </p:spPr>
        <p:txBody>
          <a:bodyPr/>
          <a:lstStyle/>
          <a:p>
            <a:r>
              <a:rPr lang="de-DE" dirty="0"/>
              <a:t>Haartönungs-/Färbemittel – persönliche Verwendung</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7" name="Chart 5">
            <a:extLst>
              <a:ext uri="{FF2B5EF4-FFF2-40B4-BE49-F238E27FC236}">
                <a16:creationId xmlns:a16="http://schemas.microsoft.com/office/drawing/2014/main" id="{F0196EAB-9174-40C6-AFB9-E128FAC15339}"/>
              </a:ext>
            </a:extLst>
          </p:cNvPr>
          <p:cNvGraphicFramePr/>
          <p:nvPr>
            <p:extLst>
              <p:ext uri="{D42A27DB-BD31-4B8C-83A1-F6EECF244321}">
                <p14:modId xmlns:p14="http://schemas.microsoft.com/office/powerpoint/2010/main" val="2848237978"/>
              </p:ext>
            </p:extLst>
          </p:nvPr>
        </p:nvGraphicFramePr>
        <p:xfrm>
          <a:off x="717048" y="1552568"/>
          <a:ext cx="10671480" cy="44377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1578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Zielgruppe: Frauen (n=139.580)  / Persönliche Verwendung von Haarentfernung /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2" y="362583"/>
            <a:ext cx="15431854" cy="702000"/>
          </a:xfrm>
        </p:spPr>
        <p:txBody>
          <a:bodyPr/>
          <a:lstStyle/>
          <a:p>
            <a:r>
              <a:rPr lang="de-DE" dirty="0"/>
              <a:t>Haarentfernung – persönliche Verwendung (nur Frauen)</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6" name="Chart 5">
            <a:extLst>
              <a:ext uri="{FF2B5EF4-FFF2-40B4-BE49-F238E27FC236}">
                <a16:creationId xmlns:a16="http://schemas.microsoft.com/office/drawing/2014/main" id="{CFFE5FB6-C87C-4DBC-9E39-06B7127753A5}"/>
              </a:ext>
            </a:extLst>
          </p:cNvPr>
          <p:cNvGraphicFramePr/>
          <p:nvPr>
            <p:extLst>
              <p:ext uri="{D42A27DB-BD31-4B8C-83A1-F6EECF244321}">
                <p14:modId xmlns:p14="http://schemas.microsoft.com/office/powerpoint/2010/main" val="1029446250"/>
              </p:ext>
            </p:extLst>
          </p:nvPr>
        </p:nvGraphicFramePr>
        <p:xfrm>
          <a:off x="736275" y="1536958"/>
          <a:ext cx="10680603" cy="43138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4958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Zielgruppe: Frauen (n=139.580)  / Persönliche Verwendung reinigende/pflegende Gesichtskosmetik/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2" y="357417"/>
            <a:ext cx="17049382" cy="702000"/>
          </a:xfrm>
        </p:spPr>
        <p:txBody>
          <a:bodyPr/>
          <a:lstStyle/>
          <a:p>
            <a:r>
              <a:rPr lang="de-DE" sz="2000" dirty="0"/>
              <a:t>Reinigende/pflegende Gesichtskosmetik – persönliche Verwendung (nur Frauen)</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7" name="Chart 5">
            <a:extLst>
              <a:ext uri="{FF2B5EF4-FFF2-40B4-BE49-F238E27FC236}">
                <a16:creationId xmlns:a16="http://schemas.microsoft.com/office/drawing/2014/main" id="{0E02A0E0-8C06-4497-BDE8-56DD53541EA4}"/>
              </a:ext>
            </a:extLst>
          </p:cNvPr>
          <p:cNvGraphicFramePr/>
          <p:nvPr>
            <p:extLst>
              <p:ext uri="{D42A27DB-BD31-4B8C-83A1-F6EECF244321}">
                <p14:modId xmlns:p14="http://schemas.microsoft.com/office/powerpoint/2010/main" val="1050902094"/>
              </p:ext>
            </p:extLst>
          </p:nvPr>
        </p:nvGraphicFramePr>
        <p:xfrm>
          <a:off x="712375" y="1542123"/>
          <a:ext cx="10652843" cy="42053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743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Zielgruppe: Frauen (n=139.580)  / Persönliche Verwendung reinigende/pflegende Gesichtskosmetik /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2" y="357417"/>
            <a:ext cx="16222268" cy="702000"/>
          </a:xfrm>
        </p:spPr>
        <p:txBody>
          <a:bodyPr/>
          <a:lstStyle/>
          <a:p>
            <a:r>
              <a:rPr lang="de-DE" sz="2000" dirty="0"/>
              <a:t>Pflegende / reinigende Gesichtskosmetik: pers. Verwendung (nur Frauen)</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6" name="Chart 5">
            <a:extLst>
              <a:ext uri="{FF2B5EF4-FFF2-40B4-BE49-F238E27FC236}">
                <a16:creationId xmlns:a16="http://schemas.microsoft.com/office/drawing/2014/main" id="{E1E5E441-3D8F-42A3-B4F2-6432177591B6}"/>
              </a:ext>
            </a:extLst>
          </p:cNvPr>
          <p:cNvGraphicFramePr/>
          <p:nvPr>
            <p:extLst>
              <p:ext uri="{D42A27DB-BD31-4B8C-83A1-F6EECF244321}">
                <p14:modId xmlns:p14="http://schemas.microsoft.com/office/powerpoint/2010/main" val="4290780162"/>
              </p:ext>
            </p:extLst>
          </p:nvPr>
        </p:nvGraphicFramePr>
        <p:xfrm>
          <a:off x="727382" y="1525883"/>
          <a:ext cx="10803149" cy="47871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7283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Zielgruppe: Frauen (n=139.580)  / Persönliche Verwendung dekorative Kosmetik /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2" y="357417"/>
            <a:ext cx="16093115" cy="702000"/>
          </a:xfrm>
        </p:spPr>
        <p:txBody>
          <a:bodyPr/>
          <a:lstStyle/>
          <a:p>
            <a:r>
              <a:rPr lang="de-DE" dirty="0"/>
              <a:t>Dekorative Kosmetik – persönliche Verwendung (nur Frauen)</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7" name="Chart 5">
            <a:extLst>
              <a:ext uri="{FF2B5EF4-FFF2-40B4-BE49-F238E27FC236}">
                <a16:creationId xmlns:a16="http://schemas.microsoft.com/office/drawing/2014/main" id="{21E6FE7E-EF55-47EC-9A77-DC760F729A7D}"/>
              </a:ext>
            </a:extLst>
          </p:cNvPr>
          <p:cNvGraphicFramePr/>
          <p:nvPr>
            <p:extLst>
              <p:ext uri="{D42A27DB-BD31-4B8C-83A1-F6EECF244321}">
                <p14:modId xmlns:p14="http://schemas.microsoft.com/office/powerpoint/2010/main" val="603836931"/>
              </p:ext>
            </p:extLst>
          </p:nvPr>
        </p:nvGraphicFramePr>
        <p:xfrm>
          <a:off x="722214" y="1540029"/>
          <a:ext cx="10803149" cy="44377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9991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Zielgruppen: Frauen (n=139.580) und Männer (n=140.201) / Persönliche Verwendung Parfüms/Duftwässer /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2" y="357417"/>
            <a:ext cx="16620057" cy="702000"/>
          </a:xfrm>
        </p:spPr>
        <p:txBody>
          <a:bodyPr/>
          <a:lstStyle/>
          <a:p>
            <a:r>
              <a:rPr lang="de-DE" dirty="0"/>
              <a:t>Parfüms/Duftwässer – persönliche Verwendung Frauen / Männer</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6" name="Chart 5">
            <a:extLst>
              <a:ext uri="{FF2B5EF4-FFF2-40B4-BE49-F238E27FC236}">
                <a16:creationId xmlns:a16="http://schemas.microsoft.com/office/drawing/2014/main" id="{23175EE5-7EDD-4C01-B460-4716AFAA11B0}"/>
              </a:ext>
            </a:extLst>
          </p:cNvPr>
          <p:cNvGraphicFramePr/>
          <p:nvPr>
            <p:extLst>
              <p:ext uri="{D42A27DB-BD31-4B8C-83A1-F6EECF244321}">
                <p14:modId xmlns:p14="http://schemas.microsoft.com/office/powerpoint/2010/main" val="478094245"/>
              </p:ext>
            </p:extLst>
          </p:nvPr>
        </p:nvGraphicFramePr>
        <p:xfrm>
          <a:off x="714039" y="1544763"/>
          <a:ext cx="10566792" cy="42543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3887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Zielgruppe: Männer (n=140.201) / Persönliche Verwendung reinigende/pflegende Gesichtskosmetik /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2" y="357417"/>
            <a:ext cx="17056472" cy="702000"/>
          </a:xfrm>
        </p:spPr>
        <p:txBody>
          <a:bodyPr/>
          <a:lstStyle/>
          <a:p>
            <a:r>
              <a:rPr lang="de-DE" sz="2000" dirty="0"/>
              <a:t>Pflegende/reinigende Gesichtskosmetik – persönliche Verwendung (nur Männer)</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7" name="Chart 5">
            <a:extLst>
              <a:ext uri="{FF2B5EF4-FFF2-40B4-BE49-F238E27FC236}">
                <a16:creationId xmlns:a16="http://schemas.microsoft.com/office/drawing/2014/main" id="{C89FA093-DF1E-4FA2-BC0B-5E6F28664E39}"/>
              </a:ext>
            </a:extLst>
          </p:cNvPr>
          <p:cNvGraphicFramePr/>
          <p:nvPr>
            <p:extLst>
              <p:ext uri="{D42A27DB-BD31-4B8C-83A1-F6EECF244321}">
                <p14:modId xmlns:p14="http://schemas.microsoft.com/office/powerpoint/2010/main" val="2589241968"/>
              </p:ext>
            </p:extLst>
          </p:nvPr>
        </p:nvGraphicFramePr>
        <p:xfrm>
          <a:off x="750784" y="1540522"/>
          <a:ext cx="10681591" cy="43516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1633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Zielgruppe: Männer, die sich rasieren (n=133.226) / Persönliche Verwendung Haarentfernung /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2" y="357417"/>
            <a:ext cx="15819312" cy="702000"/>
          </a:xfrm>
        </p:spPr>
        <p:txBody>
          <a:bodyPr/>
          <a:lstStyle/>
          <a:p>
            <a:r>
              <a:rPr lang="de-DE" sz="2000" dirty="0"/>
              <a:t>Haarentfernung – persönliche Verwendung (Männer, die sich rasieren)</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6" name="Chart 5">
            <a:extLst>
              <a:ext uri="{FF2B5EF4-FFF2-40B4-BE49-F238E27FC236}">
                <a16:creationId xmlns:a16="http://schemas.microsoft.com/office/drawing/2014/main" id="{4971AE1F-7048-47B3-A37F-A53A88AF7579}"/>
              </a:ext>
            </a:extLst>
          </p:cNvPr>
          <p:cNvGraphicFramePr/>
          <p:nvPr>
            <p:extLst>
              <p:ext uri="{D42A27DB-BD31-4B8C-83A1-F6EECF244321}">
                <p14:modId xmlns:p14="http://schemas.microsoft.com/office/powerpoint/2010/main" val="73985764"/>
              </p:ext>
            </p:extLst>
          </p:nvPr>
        </p:nvGraphicFramePr>
        <p:xfrm>
          <a:off x="714439" y="1543882"/>
          <a:ext cx="10680899" cy="43396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4589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BBA6E2E-A1DB-498C-9B67-BAD756551D57}"/>
              </a:ext>
            </a:extLst>
          </p:cNvPr>
          <p:cNvSpPr>
            <a:spLocks noGrp="1"/>
          </p:cNvSpPr>
          <p:nvPr>
            <p:ph type="body" sz="quarter" idx="14"/>
          </p:nvPr>
        </p:nvSpPr>
        <p:spPr>
          <a:xfrm>
            <a:off x="-5189598" y="3259138"/>
            <a:ext cx="14019121" cy="1058024"/>
          </a:xfrm>
        </p:spPr>
        <p:txBody>
          <a:bodyPr/>
          <a:lstStyle/>
          <a:p>
            <a:r>
              <a:rPr lang="de-DE" dirty="0"/>
              <a:t>Bezug von Körperpflege- und</a:t>
            </a:r>
          </a:p>
        </p:txBody>
      </p:sp>
      <p:sp>
        <p:nvSpPr>
          <p:cNvPr id="3" name="Textplatzhalter 2">
            <a:extLst>
              <a:ext uri="{FF2B5EF4-FFF2-40B4-BE49-F238E27FC236}">
                <a16:creationId xmlns:a16="http://schemas.microsoft.com/office/drawing/2014/main" id="{3857DFB4-7CD1-47F5-8C1A-C6196D0B7FDD}"/>
              </a:ext>
            </a:extLst>
          </p:cNvPr>
          <p:cNvSpPr>
            <a:spLocks noGrp="1"/>
          </p:cNvSpPr>
          <p:nvPr>
            <p:ph type="body" sz="quarter" idx="15"/>
          </p:nvPr>
        </p:nvSpPr>
        <p:spPr>
          <a:xfrm>
            <a:off x="-3114365" y="4519468"/>
            <a:ext cx="9413566" cy="1058024"/>
          </a:xfrm>
        </p:spPr>
        <p:txBody>
          <a:bodyPr/>
          <a:lstStyle/>
          <a:p>
            <a:r>
              <a:rPr lang="de-DE" dirty="0"/>
              <a:t>Kosmetikprodukten</a:t>
            </a:r>
          </a:p>
        </p:txBody>
      </p:sp>
    </p:spTree>
    <p:extLst>
      <p:ext uri="{BB962C8B-B14F-4D97-AF65-F5344CB8AC3E}">
        <p14:creationId xmlns:p14="http://schemas.microsoft.com/office/powerpoint/2010/main" val="158044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dirty="0"/>
              <a:t>agof </a:t>
            </a:r>
            <a:r>
              <a:rPr lang="de-DE" dirty="0" err="1"/>
              <a:t>facts</a:t>
            </a:r>
            <a:r>
              <a:rPr lang="de-DE" dirty="0"/>
              <a:t> &amp; </a:t>
            </a:r>
            <a:r>
              <a:rPr lang="de-DE" dirty="0" err="1"/>
              <a:t>figures</a:t>
            </a:r>
            <a:r>
              <a:rPr lang="de-DE" dirty="0"/>
              <a:t> „Kosmetik“ #1/2021 // Basis: n=279.781 Fälle (Nutzer stationäre und/oder mobile Angebote letzte 3 Monate ab 16 Jahren) / Körperpflegeprodukte über das Internet bestellt / Angaben in Prozent / mit b4p-Merkmalen // Quelle: agof e. V. / </a:t>
            </a:r>
            <a:r>
              <a:rPr lang="de-DE" dirty="0" err="1"/>
              <a:t>daily</a:t>
            </a:r>
            <a:r>
              <a:rPr lang="de-DE" dirty="0"/>
              <a:t> digital </a:t>
            </a:r>
            <a:r>
              <a:rPr lang="de-DE" dirty="0" err="1"/>
              <a:t>facts</a:t>
            </a:r>
            <a:r>
              <a:rPr lang="de-DE"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2" y="362583"/>
            <a:ext cx="13763204" cy="702000"/>
          </a:xfrm>
        </p:spPr>
        <p:txBody>
          <a:bodyPr/>
          <a:lstStyle/>
          <a:p>
            <a:r>
              <a:rPr lang="de-DE" dirty="0"/>
              <a:t>Im Internet gekauft: Körperpflege/Kosmetik</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sp>
        <p:nvSpPr>
          <p:cNvPr id="16" name="Right Brace 2">
            <a:extLst>
              <a:ext uri="{FF2B5EF4-FFF2-40B4-BE49-F238E27FC236}">
                <a16:creationId xmlns:a16="http://schemas.microsoft.com/office/drawing/2014/main" id="{269C1EC0-CB2E-4E0F-ABE1-1C37246796D1}"/>
              </a:ext>
            </a:extLst>
          </p:cNvPr>
          <p:cNvSpPr/>
          <p:nvPr/>
        </p:nvSpPr>
        <p:spPr>
          <a:xfrm>
            <a:off x="8810990" y="2373942"/>
            <a:ext cx="360884" cy="2914607"/>
          </a:xfrm>
          <a:prstGeom prst="rightBrace">
            <a:avLst/>
          </a:prstGeom>
          <a:ln>
            <a:solidFill>
              <a:srgbClr val="F3C11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400">
              <a:solidFill>
                <a:prstClr val="black"/>
              </a:solidFill>
              <a:latin typeface="Calibri"/>
            </a:endParaRPr>
          </a:p>
        </p:txBody>
      </p:sp>
      <p:graphicFrame>
        <p:nvGraphicFramePr>
          <p:cNvPr id="11" name="Chart 5">
            <a:extLst>
              <a:ext uri="{FF2B5EF4-FFF2-40B4-BE49-F238E27FC236}">
                <a16:creationId xmlns:a16="http://schemas.microsoft.com/office/drawing/2014/main" id="{4CF1BBE8-9A7A-4FA7-B021-83623DB900BB}"/>
              </a:ext>
            </a:extLst>
          </p:cNvPr>
          <p:cNvGraphicFramePr/>
          <p:nvPr>
            <p:extLst>
              <p:ext uri="{D42A27DB-BD31-4B8C-83A1-F6EECF244321}">
                <p14:modId xmlns:p14="http://schemas.microsoft.com/office/powerpoint/2010/main" val="1325993180"/>
              </p:ext>
            </p:extLst>
          </p:nvPr>
        </p:nvGraphicFramePr>
        <p:xfrm>
          <a:off x="638149" y="1557858"/>
          <a:ext cx="7523055" cy="431385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7">
            <a:extLst>
              <a:ext uri="{FF2B5EF4-FFF2-40B4-BE49-F238E27FC236}">
                <a16:creationId xmlns:a16="http://schemas.microsoft.com/office/drawing/2014/main" id="{BAD0A39E-9255-4EC7-A101-68F297531C06}"/>
              </a:ext>
            </a:extLst>
          </p:cNvPr>
          <p:cNvSpPr txBox="1"/>
          <p:nvPr/>
        </p:nvSpPr>
        <p:spPr>
          <a:xfrm>
            <a:off x="9244198" y="2899101"/>
            <a:ext cx="2255335" cy="1672702"/>
          </a:xfrm>
          <a:prstGeom prst="rect">
            <a:avLst/>
          </a:prstGeom>
          <a:noFill/>
        </p:spPr>
        <p:txBody>
          <a:bodyPr wrap="square" rtlCol="0">
            <a:spAutoFit/>
          </a:bodyPr>
          <a:lstStyle/>
          <a:p>
            <a:pPr defTabSz="609585"/>
            <a:r>
              <a:rPr lang="de-DE" sz="1467" b="1" dirty="0">
                <a:solidFill>
                  <a:prstClr val="black"/>
                </a:solidFill>
                <a:latin typeface="Verdana"/>
                <a:cs typeface="Verdana"/>
              </a:rPr>
              <a:t>Potenzial der Online-Käufer </a:t>
            </a:r>
            <a:r>
              <a:rPr lang="de-DE" sz="1467" dirty="0">
                <a:solidFill>
                  <a:prstClr val="black"/>
                </a:solidFill>
                <a:latin typeface="Verdana"/>
                <a:cs typeface="Verdana"/>
              </a:rPr>
              <a:t>(Körperpflege- ODER Kosmetikprodukte): </a:t>
            </a:r>
            <a:br>
              <a:rPr lang="de-DE" sz="1467" dirty="0">
                <a:solidFill>
                  <a:prstClr val="black"/>
                </a:solidFill>
                <a:latin typeface="Verdana"/>
                <a:cs typeface="Verdana"/>
              </a:rPr>
            </a:br>
            <a:br>
              <a:rPr lang="de-DE" sz="1467" dirty="0">
                <a:solidFill>
                  <a:prstClr val="black"/>
                </a:solidFill>
                <a:latin typeface="Verdana"/>
                <a:cs typeface="Verdana"/>
              </a:rPr>
            </a:br>
            <a:r>
              <a:rPr lang="de-DE" sz="1467" b="1" dirty="0">
                <a:solidFill>
                  <a:prstClr val="black"/>
                </a:solidFill>
                <a:latin typeface="Verdana"/>
                <a:cs typeface="Verdana"/>
              </a:rPr>
              <a:t>10,94 Millionen UU bzw. 17,9%</a:t>
            </a:r>
          </a:p>
        </p:txBody>
      </p:sp>
    </p:spTree>
    <p:extLst>
      <p:ext uri="{BB962C8B-B14F-4D97-AF65-F5344CB8AC3E}">
        <p14:creationId xmlns:p14="http://schemas.microsoft.com/office/powerpoint/2010/main" val="143977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dirty="0"/>
              <a:t>agof </a:t>
            </a:r>
            <a:r>
              <a:rPr lang="de-DE" dirty="0" err="1"/>
              <a:t>facts</a:t>
            </a:r>
            <a:r>
              <a:rPr lang="de-DE" dirty="0"/>
              <a:t> &amp; </a:t>
            </a:r>
            <a:r>
              <a:rPr lang="de-DE" dirty="0" err="1"/>
              <a:t>figures</a:t>
            </a:r>
            <a:r>
              <a:rPr lang="de-DE" dirty="0"/>
              <a:t> „Kosmetik“ #1/2021 // Basis: n=279.781 Fälle (Nutzer stationäre und/oder mobile Angebote letzte 3 Monate ab 16 Jahren) / Produktinteresse „bin sehr stark/stark interessiert“ / Angaben in Prozent / mit b4p-Merkmalen // Quelle: agof e. V. / </a:t>
            </a:r>
            <a:r>
              <a:rPr lang="de-DE" dirty="0" err="1"/>
              <a:t>daily</a:t>
            </a:r>
            <a:r>
              <a:rPr lang="de-DE" dirty="0"/>
              <a:t> digital </a:t>
            </a:r>
            <a:r>
              <a:rPr lang="de-DE" dirty="0" err="1"/>
              <a:t>facts</a:t>
            </a:r>
            <a:r>
              <a:rPr lang="de-DE"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15229922" cy="702000"/>
          </a:xfrm>
        </p:spPr>
        <p:txBody>
          <a:bodyPr/>
          <a:lstStyle/>
          <a:p>
            <a:r>
              <a:rPr lang="de-DE" dirty="0"/>
              <a:t>Produktinteresse: Körperpflege/Kosmetik/Gesundheit</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extLst>
              <p:ext uri="{D42A27DB-BD31-4B8C-83A1-F6EECF244321}">
                <p14:modId xmlns:p14="http://schemas.microsoft.com/office/powerpoint/2010/main" val="1854718122"/>
              </p:ext>
            </p:extLst>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2280774692"/>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79089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786039" cy="363538"/>
          </a:xfrm>
        </p:spPr>
        <p:txBody>
          <a:bodyPr/>
          <a:lstStyle/>
          <a:p>
            <a:r>
              <a:rPr lang="de-DE" dirty="0"/>
              <a:t>agof </a:t>
            </a:r>
            <a:r>
              <a:rPr lang="de-DE" dirty="0" err="1"/>
              <a:t>facts</a:t>
            </a:r>
            <a:r>
              <a:rPr lang="de-DE" dirty="0"/>
              <a:t> &amp; </a:t>
            </a:r>
            <a:r>
              <a:rPr lang="de-DE" dirty="0" err="1"/>
              <a:t>figures</a:t>
            </a:r>
            <a:r>
              <a:rPr lang="de-DE" dirty="0"/>
              <a:t> „Kosmetik“ #1/2021 // Basis: n=279.781 Fälle (Nutzer stationäre und/oder mobile Angebote letzte 3 Monate ab 16 Jahren); Zielgruppe: Frauen (n=139.580) und Männer (n=140.201)  / Im Internet zu Körperpflegeprodukten informiert bzw. Körperpflegeprodukte über das Internet bestellt / Angaben als Indexwert zur Basis / mit b4p-Merkmalen // Quelle: agof e. V. / </a:t>
            </a:r>
            <a:r>
              <a:rPr lang="de-DE" dirty="0" err="1"/>
              <a:t>daily</a:t>
            </a:r>
            <a:r>
              <a:rPr lang="de-DE" dirty="0"/>
              <a:t> digital </a:t>
            </a:r>
            <a:r>
              <a:rPr lang="de-DE" dirty="0" err="1"/>
              <a:t>facts</a:t>
            </a:r>
            <a:r>
              <a:rPr lang="de-DE"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3" y="362583"/>
            <a:ext cx="15886472" cy="702000"/>
          </a:xfrm>
        </p:spPr>
        <p:txBody>
          <a:bodyPr/>
          <a:lstStyle/>
          <a:p>
            <a:r>
              <a:rPr lang="de-DE" dirty="0"/>
              <a:t>Im Internet informiert bzw. gekauft: Körperpflege/Kosmetik</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1" name="Chart 5">
            <a:extLst>
              <a:ext uri="{FF2B5EF4-FFF2-40B4-BE49-F238E27FC236}">
                <a16:creationId xmlns:a16="http://schemas.microsoft.com/office/drawing/2014/main" id="{4CF1BBE8-9A7A-4FA7-B021-83623DB900BB}"/>
              </a:ext>
            </a:extLst>
          </p:cNvPr>
          <p:cNvGraphicFramePr/>
          <p:nvPr/>
        </p:nvGraphicFramePr>
        <p:xfrm>
          <a:off x="638149" y="1557858"/>
          <a:ext cx="7523055" cy="43138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4">
            <a:extLst>
              <a:ext uri="{FF2B5EF4-FFF2-40B4-BE49-F238E27FC236}">
                <a16:creationId xmlns:a16="http://schemas.microsoft.com/office/drawing/2014/main" id="{27852B71-AA4E-4C2C-80BC-0A218EBB8A78}"/>
              </a:ext>
            </a:extLst>
          </p:cNvPr>
          <p:cNvGraphicFramePr/>
          <p:nvPr>
            <p:extLst>
              <p:ext uri="{D42A27DB-BD31-4B8C-83A1-F6EECF244321}">
                <p14:modId xmlns:p14="http://schemas.microsoft.com/office/powerpoint/2010/main" val="1299066148"/>
              </p:ext>
            </p:extLst>
          </p:nvPr>
        </p:nvGraphicFramePr>
        <p:xfrm>
          <a:off x="686053" y="1511490"/>
          <a:ext cx="10685951" cy="2986072"/>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2">
            <a:extLst>
              <a:ext uri="{FF2B5EF4-FFF2-40B4-BE49-F238E27FC236}">
                <a16:creationId xmlns:a16="http://schemas.microsoft.com/office/drawing/2014/main" id="{A86E8A2C-6822-43AF-9DCC-27E30B3D3FBA}"/>
              </a:ext>
            </a:extLst>
          </p:cNvPr>
          <p:cNvSpPr txBox="1"/>
          <p:nvPr/>
        </p:nvSpPr>
        <p:spPr>
          <a:xfrm>
            <a:off x="1097924" y="3686729"/>
            <a:ext cx="9090822" cy="2407552"/>
          </a:xfrm>
          <a:prstGeom prst="rect">
            <a:avLst/>
          </a:prstGeom>
          <a:noFill/>
        </p:spPr>
        <p:txBody>
          <a:bodyPr vert="vert270" wrap="square" rtlCol="0">
            <a:spAutoFit/>
          </a:bodyPr>
          <a:lstStyle/>
          <a:p>
            <a:pPr defTabSz="609585">
              <a:lnSpc>
                <a:spcPct val="200000"/>
              </a:lnSpc>
              <a:spcAft>
                <a:spcPts val="3733"/>
              </a:spcAft>
            </a:pPr>
            <a:r>
              <a:rPr lang="de-DE" sz="1200" dirty="0">
                <a:solidFill>
                  <a:prstClr val="black"/>
                </a:solidFill>
                <a:latin typeface="Verdana"/>
                <a:cs typeface="Verdana"/>
              </a:rPr>
              <a:t>Im Internet informiert: Körperpflegeprodukte</a:t>
            </a:r>
          </a:p>
          <a:p>
            <a:pPr defTabSz="609585">
              <a:lnSpc>
                <a:spcPct val="200000"/>
              </a:lnSpc>
              <a:spcAft>
                <a:spcPts val="3733"/>
              </a:spcAft>
            </a:pPr>
            <a:endParaRPr lang="de-DE" sz="1200" dirty="0">
              <a:solidFill>
                <a:prstClr val="black"/>
              </a:solidFill>
              <a:latin typeface="Verdana"/>
              <a:cs typeface="Verdana"/>
            </a:endParaRPr>
          </a:p>
          <a:p>
            <a:pPr defTabSz="609585">
              <a:lnSpc>
                <a:spcPct val="200000"/>
              </a:lnSpc>
              <a:spcAft>
                <a:spcPts val="3733"/>
              </a:spcAft>
            </a:pPr>
            <a:r>
              <a:rPr lang="de-DE" sz="1200" dirty="0">
                <a:solidFill>
                  <a:prstClr val="black"/>
                </a:solidFill>
                <a:latin typeface="Verdana"/>
                <a:cs typeface="Verdana"/>
              </a:rPr>
              <a:t>Im Internet informiert: Kosmetikprodukte</a:t>
            </a:r>
          </a:p>
          <a:p>
            <a:pPr defTabSz="609585">
              <a:lnSpc>
                <a:spcPct val="200000"/>
              </a:lnSpc>
              <a:spcAft>
                <a:spcPts val="3733"/>
              </a:spcAft>
            </a:pPr>
            <a:endParaRPr lang="de-DE" sz="1200" dirty="0">
              <a:solidFill>
                <a:prstClr val="black"/>
              </a:solidFill>
              <a:latin typeface="Verdana"/>
              <a:cs typeface="Verdana"/>
            </a:endParaRPr>
          </a:p>
          <a:p>
            <a:pPr defTabSz="609585">
              <a:lnSpc>
                <a:spcPct val="200000"/>
              </a:lnSpc>
              <a:spcAft>
                <a:spcPts val="3733"/>
              </a:spcAft>
            </a:pPr>
            <a:endParaRPr lang="de-DE" sz="1200" dirty="0">
              <a:solidFill>
                <a:prstClr val="black"/>
              </a:solidFill>
              <a:latin typeface="Verdana"/>
              <a:cs typeface="Verdana"/>
            </a:endParaRPr>
          </a:p>
          <a:p>
            <a:pPr defTabSz="609585">
              <a:lnSpc>
                <a:spcPct val="200000"/>
              </a:lnSpc>
              <a:spcAft>
                <a:spcPts val="3733"/>
              </a:spcAft>
            </a:pPr>
            <a:br>
              <a:rPr lang="de-DE" sz="1200" dirty="0">
                <a:solidFill>
                  <a:prstClr val="black"/>
                </a:solidFill>
                <a:latin typeface="Verdana"/>
                <a:cs typeface="Verdana"/>
              </a:rPr>
            </a:br>
            <a:endParaRPr lang="de-DE" sz="1200" dirty="0">
              <a:solidFill>
                <a:prstClr val="black"/>
              </a:solidFill>
              <a:latin typeface="Verdana"/>
              <a:cs typeface="Verdana"/>
            </a:endParaRPr>
          </a:p>
          <a:p>
            <a:pPr defTabSz="609585">
              <a:lnSpc>
                <a:spcPct val="200000"/>
              </a:lnSpc>
              <a:spcAft>
                <a:spcPts val="3733"/>
              </a:spcAft>
            </a:pPr>
            <a:r>
              <a:rPr lang="de-DE" sz="1200" dirty="0">
                <a:solidFill>
                  <a:prstClr val="black"/>
                </a:solidFill>
                <a:latin typeface="Verdana"/>
                <a:cs typeface="Verdana"/>
              </a:rPr>
              <a:t>Im Internet gekauft: Körperpflegeprodukte</a:t>
            </a:r>
          </a:p>
          <a:p>
            <a:pPr defTabSz="609585">
              <a:lnSpc>
                <a:spcPct val="200000"/>
              </a:lnSpc>
              <a:spcAft>
                <a:spcPts val="3733"/>
              </a:spcAft>
            </a:pPr>
            <a:endParaRPr lang="de-DE" sz="1200" dirty="0">
              <a:solidFill>
                <a:prstClr val="black"/>
              </a:solidFill>
              <a:latin typeface="Verdana"/>
              <a:cs typeface="Verdana"/>
            </a:endParaRPr>
          </a:p>
          <a:p>
            <a:pPr defTabSz="609585">
              <a:lnSpc>
                <a:spcPct val="200000"/>
              </a:lnSpc>
              <a:spcAft>
                <a:spcPts val="3733"/>
              </a:spcAft>
            </a:pPr>
            <a:r>
              <a:rPr lang="de-DE" sz="1200" dirty="0">
                <a:solidFill>
                  <a:prstClr val="black"/>
                </a:solidFill>
                <a:latin typeface="Verdana"/>
                <a:cs typeface="Verdana"/>
              </a:rPr>
              <a:t>Im Internet gekauft: Kosmetikprodukte</a:t>
            </a:r>
          </a:p>
        </p:txBody>
      </p:sp>
    </p:spTree>
    <p:extLst>
      <p:ext uri="{BB962C8B-B14F-4D97-AF65-F5344CB8AC3E}">
        <p14:creationId xmlns:p14="http://schemas.microsoft.com/office/powerpoint/2010/main" val="1370284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8803748" cy="702000"/>
          </a:xfrm>
        </p:spPr>
        <p:txBody>
          <a:bodyPr/>
          <a:lstStyle/>
          <a:p>
            <a:r>
              <a:rPr lang="de-DE" dirty="0"/>
              <a:t>Statista</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pic>
        <p:nvPicPr>
          <p:cNvPr id="5" name="Grafik 4">
            <a:extLst>
              <a:ext uri="{FF2B5EF4-FFF2-40B4-BE49-F238E27FC236}">
                <a16:creationId xmlns:a16="http://schemas.microsoft.com/office/drawing/2014/main" id="{27FD15AD-E295-456B-9022-344FB5BB9B6D}"/>
              </a:ext>
            </a:extLst>
          </p:cNvPr>
          <p:cNvPicPr>
            <a:picLocks noChangeAspect="1"/>
          </p:cNvPicPr>
          <p:nvPr/>
        </p:nvPicPr>
        <p:blipFill>
          <a:blip r:embed="rId3"/>
          <a:stretch>
            <a:fillRect/>
          </a:stretch>
        </p:blipFill>
        <p:spPr>
          <a:xfrm>
            <a:off x="1746141" y="1268979"/>
            <a:ext cx="6042133" cy="5292159"/>
          </a:xfrm>
          <a:prstGeom prst="rect">
            <a:avLst/>
          </a:prstGeom>
        </p:spPr>
      </p:pic>
    </p:spTree>
    <p:extLst>
      <p:ext uri="{BB962C8B-B14F-4D97-AF65-F5344CB8AC3E}">
        <p14:creationId xmlns:p14="http://schemas.microsoft.com/office/powerpoint/2010/main" val="3865046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8803748" cy="702000"/>
          </a:xfrm>
        </p:spPr>
        <p:txBody>
          <a:bodyPr/>
          <a:lstStyle/>
          <a:p>
            <a:r>
              <a:rPr lang="de-DE" dirty="0"/>
              <a:t>Statista</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pic>
        <p:nvPicPr>
          <p:cNvPr id="6" name="Grafik 5">
            <a:extLst>
              <a:ext uri="{FF2B5EF4-FFF2-40B4-BE49-F238E27FC236}">
                <a16:creationId xmlns:a16="http://schemas.microsoft.com/office/drawing/2014/main" id="{458EBF0D-8B1A-4339-AA88-F0092E62A41A}"/>
              </a:ext>
            </a:extLst>
          </p:cNvPr>
          <p:cNvPicPr>
            <a:picLocks noChangeAspect="1"/>
          </p:cNvPicPr>
          <p:nvPr/>
        </p:nvPicPr>
        <p:blipFill>
          <a:blip r:embed="rId3"/>
          <a:stretch>
            <a:fillRect/>
          </a:stretch>
        </p:blipFill>
        <p:spPr>
          <a:xfrm>
            <a:off x="1177871" y="1323543"/>
            <a:ext cx="7042203" cy="5237595"/>
          </a:xfrm>
          <a:prstGeom prst="rect">
            <a:avLst/>
          </a:prstGeom>
        </p:spPr>
      </p:pic>
    </p:spTree>
    <p:extLst>
      <p:ext uri="{BB962C8B-B14F-4D97-AF65-F5344CB8AC3E}">
        <p14:creationId xmlns:p14="http://schemas.microsoft.com/office/powerpoint/2010/main" val="2695905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8803748" cy="702000"/>
          </a:xfrm>
        </p:spPr>
        <p:txBody>
          <a:bodyPr/>
          <a:lstStyle/>
          <a:p>
            <a:r>
              <a:rPr lang="de-DE" dirty="0"/>
              <a:t>Statista</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pic>
        <p:nvPicPr>
          <p:cNvPr id="5" name="Grafik 4">
            <a:extLst>
              <a:ext uri="{FF2B5EF4-FFF2-40B4-BE49-F238E27FC236}">
                <a16:creationId xmlns:a16="http://schemas.microsoft.com/office/drawing/2014/main" id="{8D3ED5F8-0435-48C7-A647-70ADE5CE16BD}"/>
              </a:ext>
            </a:extLst>
          </p:cNvPr>
          <p:cNvPicPr>
            <a:picLocks noChangeAspect="1"/>
          </p:cNvPicPr>
          <p:nvPr/>
        </p:nvPicPr>
        <p:blipFill>
          <a:blip r:embed="rId3"/>
          <a:stretch>
            <a:fillRect/>
          </a:stretch>
        </p:blipFill>
        <p:spPr>
          <a:xfrm>
            <a:off x="1128657" y="1508502"/>
            <a:ext cx="7091418" cy="5052636"/>
          </a:xfrm>
          <a:prstGeom prst="rect">
            <a:avLst/>
          </a:prstGeom>
        </p:spPr>
      </p:pic>
    </p:spTree>
    <p:extLst>
      <p:ext uri="{BB962C8B-B14F-4D97-AF65-F5344CB8AC3E}">
        <p14:creationId xmlns:p14="http://schemas.microsoft.com/office/powerpoint/2010/main" val="528722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8803748" cy="702000"/>
          </a:xfrm>
        </p:spPr>
        <p:txBody>
          <a:bodyPr/>
          <a:lstStyle/>
          <a:p>
            <a:r>
              <a:rPr lang="de-DE" dirty="0"/>
              <a:t>Statista</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pic>
        <p:nvPicPr>
          <p:cNvPr id="6" name="Grafik 5">
            <a:extLst>
              <a:ext uri="{FF2B5EF4-FFF2-40B4-BE49-F238E27FC236}">
                <a16:creationId xmlns:a16="http://schemas.microsoft.com/office/drawing/2014/main" id="{4C045B48-FA2E-4DFA-B742-D9335102AA0C}"/>
              </a:ext>
            </a:extLst>
          </p:cNvPr>
          <p:cNvPicPr>
            <a:picLocks noChangeAspect="1"/>
          </p:cNvPicPr>
          <p:nvPr/>
        </p:nvPicPr>
        <p:blipFill>
          <a:blip r:embed="rId3"/>
          <a:stretch>
            <a:fillRect/>
          </a:stretch>
        </p:blipFill>
        <p:spPr>
          <a:xfrm>
            <a:off x="1162861" y="1312379"/>
            <a:ext cx="7057214" cy="5248759"/>
          </a:xfrm>
          <a:prstGeom prst="rect">
            <a:avLst/>
          </a:prstGeom>
        </p:spPr>
      </p:pic>
    </p:spTree>
    <p:extLst>
      <p:ext uri="{BB962C8B-B14F-4D97-AF65-F5344CB8AC3E}">
        <p14:creationId xmlns:p14="http://schemas.microsoft.com/office/powerpoint/2010/main" val="3807006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8803748" cy="702000"/>
          </a:xfrm>
        </p:spPr>
        <p:txBody>
          <a:bodyPr/>
          <a:lstStyle/>
          <a:p>
            <a:r>
              <a:rPr lang="de-DE" dirty="0"/>
              <a:t>Statista</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pic>
        <p:nvPicPr>
          <p:cNvPr id="5" name="Grafik 4">
            <a:extLst>
              <a:ext uri="{FF2B5EF4-FFF2-40B4-BE49-F238E27FC236}">
                <a16:creationId xmlns:a16="http://schemas.microsoft.com/office/drawing/2014/main" id="{EE22C8E9-5696-4B1A-813C-FB9BE0047A51}"/>
              </a:ext>
            </a:extLst>
          </p:cNvPr>
          <p:cNvPicPr>
            <a:picLocks noChangeAspect="1"/>
          </p:cNvPicPr>
          <p:nvPr/>
        </p:nvPicPr>
        <p:blipFill>
          <a:blip r:embed="rId3"/>
          <a:stretch>
            <a:fillRect/>
          </a:stretch>
        </p:blipFill>
        <p:spPr>
          <a:xfrm>
            <a:off x="1167539" y="1315857"/>
            <a:ext cx="7052536" cy="5245281"/>
          </a:xfrm>
          <a:prstGeom prst="rect">
            <a:avLst/>
          </a:prstGeom>
        </p:spPr>
      </p:pic>
    </p:spTree>
    <p:extLst>
      <p:ext uri="{BB962C8B-B14F-4D97-AF65-F5344CB8AC3E}">
        <p14:creationId xmlns:p14="http://schemas.microsoft.com/office/powerpoint/2010/main" val="3909897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8803748" cy="702000"/>
          </a:xfrm>
        </p:spPr>
        <p:txBody>
          <a:bodyPr/>
          <a:lstStyle/>
          <a:p>
            <a:r>
              <a:rPr lang="de-DE" dirty="0"/>
              <a:t>Statista</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pic>
        <p:nvPicPr>
          <p:cNvPr id="6" name="Grafik 5">
            <a:extLst>
              <a:ext uri="{FF2B5EF4-FFF2-40B4-BE49-F238E27FC236}">
                <a16:creationId xmlns:a16="http://schemas.microsoft.com/office/drawing/2014/main" id="{CF7449A2-FFF6-45EC-8568-F547720B0FCA}"/>
              </a:ext>
            </a:extLst>
          </p:cNvPr>
          <p:cNvPicPr>
            <a:picLocks noChangeAspect="1"/>
          </p:cNvPicPr>
          <p:nvPr/>
        </p:nvPicPr>
        <p:blipFill>
          <a:blip r:embed="rId3"/>
          <a:stretch>
            <a:fillRect/>
          </a:stretch>
        </p:blipFill>
        <p:spPr>
          <a:xfrm>
            <a:off x="1214034" y="1350439"/>
            <a:ext cx="7006041" cy="5210699"/>
          </a:xfrm>
          <a:prstGeom prst="rect">
            <a:avLst/>
          </a:prstGeom>
        </p:spPr>
      </p:pic>
    </p:spTree>
    <p:extLst>
      <p:ext uri="{BB962C8B-B14F-4D97-AF65-F5344CB8AC3E}">
        <p14:creationId xmlns:p14="http://schemas.microsoft.com/office/powerpoint/2010/main" val="1502733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1"/>
          </p:nvPr>
        </p:nvSpPr>
        <p:spPr>
          <a:xfrm>
            <a:off x="701148" y="6078071"/>
            <a:ext cx="9391182" cy="483067"/>
          </a:xfrm>
        </p:spPr>
        <p:txBody>
          <a:bodyPr>
            <a:noAutofit/>
          </a:bodyPr>
          <a:lstStyle/>
          <a:p>
            <a:r>
              <a:rPr lang="de-DE" dirty="0"/>
              <a:t>agof </a:t>
            </a:r>
            <a:r>
              <a:rPr lang="de-DE" dirty="0" err="1"/>
              <a:t>facts</a:t>
            </a:r>
            <a:r>
              <a:rPr lang="de-DE" dirty="0"/>
              <a:t> &amp; </a:t>
            </a:r>
            <a:r>
              <a:rPr lang="de-DE" dirty="0" err="1"/>
              <a:t>figures</a:t>
            </a:r>
            <a:r>
              <a:rPr lang="de-DE" dirty="0"/>
              <a:t> „Kosmetik“ #1/2021 // Quelle: Nielsen (Datenstand Februar 2021) / Spendings der Wirtschaftsgruppen Dekorative Kosmetik, Deodorants, , Gesichts- und Körperpflege, Gesichtspflege, Haarpflege, Intimhygiene, Körperpflege, Kosmetische Hilfsmittel, Mundpflege, Parfums + Duftprodukte, Pflege + Kosmetik Komplettserien, Rasierer + Zubehör, Sonnen- +Bräunungsmittel, Wasch- + Badekosmetik / Werbespendings Above-</a:t>
            </a:r>
            <a:r>
              <a:rPr lang="de-DE" dirty="0" err="1"/>
              <a:t>the</a:t>
            </a:r>
            <a:r>
              <a:rPr lang="de-DE" dirty="0"/>
              <a:t>-line-Gattungen (Fernsehen, Zeitungen, Publikumszeitschriften, Fachzeitschriften, Radio, Plakat, Kino) sowie Digital (Desktop und Mobile) / Angaben für das Gesamtjahr 2020</a:t>
            </a:r>
          </a:p>
          <a:p>
            <a:pPr>
              <a:spcBef>
                <a:spcPts val="0"/>
              </a:spcBef>
            </a:pPr>
            <a:endParaRPr lang="de-DE" dirty="0"/>
          </a:p>
        </p:txBody>
      </p:sp>
      <p:sp>
        <p:nvSpPr>
          <p:cNvPr id="10" name="Textplatzhalter 9">
            <a:extLst>
              <a:ext uri="{FF2B5EF4-FFF2-40B4-BE49-F238E27FC236}">
                <a16:creationId xmlns:a16="http://schemas.microsoft.com/office/drawing/2014/main" id="{1542443C-407B-4DE2-9653-AE29DEEA5525}"/>
              </a:ext>
            </a:extLst>
          </p:cNvPr>
          <p:cNvSpPr>
            <a:spLocks noGrp="1"/>
          </p:cNvSpPr>
          <p:nvPr>
            <p:ph type="body" sz="quarter" idx="14"/>
          </p:nvPr>
        </p:nvSpPr>
        <p:spPr>
          <a:xfrm>
            <a:off x="-6489334" y="362583"/>
            <a:ext cx="14490334" cy="702000"/>
          </a:xfrm>
        </p:spPr>
        <p:txBody>
          <a:bodyPr/>
          <a:lstStyle/>
          <a:p>
            <a:r>
              <a:rPr lang="de-DE" dirty="0" err="1"/>
              <a:t>Mediamix</a:t>
            </a:r>
            <a:r>
              <a:rPr lang="de-DE" dirty="0"/>
              <a:t> Kosmetikbranche im Gesamtjahr 2020</a:t>
            </a:r>
          </a:p>
        </p:txBody>
      </p:sp>
      <p:pic>
        <p:nvPicPr>
          <p:cNvPr id="3" name="Bildplatzhalter 2" descr="Ein Bild, das Text enthält.&#10;&#10;Automatisch generierte Beschreibung">
            <a:extLst>
              <a:ext uri="{FF2B5EF4-FFF2-40B4-BE49-F238E27FC236}">
                <a16:creationId xmlns:a16="http://schemas.microsoft.com/office/drawing/2014/main" id="{557D3CFC-9695-49A5-BF7D-90B61E52826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92" b="392"/>
          <a:stretch>
            <a:fillRect/>
          </a:stretch>
        </p:blipFill>
        <p:spPr/>
      </p:pic>
      <p:graphicFrame>
        <p:nvGraphicFramePr>
          <p:cNvPr id="7" name="Chart 6"/>
          <p:cNvGraphicFramePr/>
          <p:nvPr/>
        </p:nvGraphicFramePr>
        <p:xfrm>
          <a:off x="954708" y="1642207"/>
          <a:ext cx="6843257" cy="433848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8153121" y="2564179"/>
            <a:ext cx="1939209" cy="2557110"/>
          </a:xfrm>
          <a:prstGeom prst="rect">
            <a:avLst/>
          </a:prstGeom>
          <a:noFill/>
        </p:spPr>
        <p:txBody>
          <a:bodyPr wrap="square" rtlCol="0">
            <a:spAutoFit/>
          </a:bodyPr>
          <a:lstStyle/>
          <a:p>
            <a:pPr algn="r" defTabSz="609585">
              <a:spcAft>
                <a:spcPts val="1067"/>
              </a:spcAft>
            </a:pPr>
            <a:r>
              <a:rPr lang="en-US" sz="1200" dirty="0">
                <a:solidFill>
                  <a:prstClr val="black"/>
                </a:solidFill>
                <a:latin typeface="Verdana"/>
                <a:cs typeface="Verdana"/>
              </a:rPr>
              <a:t>158.572.203 EUR</a:t>
            </a:r>
          </a:p>
          <a:p>
            <a:pPr algn="r" defTabSz="609585">
              <a:spcAft>
                <a:spcPts val="1067"/>
              </a:spcAft>
            </a:pPr>
            <a:r>
              <a:rPr lang="en-US" sz="1200" dirty="0">
                <a:solidFill>
                  <a:prstClr val="black"/>
                </a:solidFill>
                <a:latin typeface="Verdana"/>
                <a:cs typeface="Verdana"/>
              </a:rPr>
              <a:t>1.835.627.581 EUR</a:t>
            </a:r>
          </a:p>
          <a:p>
            <a:pPr algn="r" defTabSz="609585">
              <a:spcAft>
                <a:spcPts val="1067"/>
              </a:spcAft>
            </a:pPr>
            <a:r>
              <a:rPr lang="en-US" sz="1200" dirty="0">
                <a:solidFill>
                  <a:prstClr val="black"/>
                </a:solidFill>
                <a:latin typeface="Verdana"/>
                <a:cs typeface="Verdana"/>
              </a:rPr>
              <a:t>6.313.572 EUR</a:t>
            </a:r>
          </a:p>
          <a:p>
            <a:pPr algn="r" defTabSz="609585">
              <a:spcAft>
                <a:spcPts val="1067"/>
              </a:spcAft>
            </a:pPr>
            <a:r>
              <a:rPr lang="en-US" sz="1200" dirty="0">
                <a:solidFill>
                  <a:prstClr val="black"/>
                </a:solidFill>
                <a:latin typeface="Verdana"/>
                <a:cs typeface="Verdana"/>
              </a:rPr>
              <a:t>170.831.715 EUR</a:t>
            </a:r>
          </a:p>
          <a:p>
            <a:pPr algn="r" defTabSz="609585">
              <a:spcAft>
                <a:spcPts val="1067"/>
              </a:spcAft>
            </a:pPr>
            <a:r>
              <a:rPr lang="en-US" sz="1200" dirty="0">
                <a:solidFill>
                  <a:prstClr val="black"/>
                </a:solidFill>
                <a:latin typeface="Verdana"/>
                <a:cs typeface="Verdana"/>
              </a:rPr>
              <a:t>5.526.339 EUR</a:t>
            </a:r>
          </a:p>
          <a:p>
            <a:pPr algn="r" defTabSz="609585">
              <a:spcAft>
                <a:spcPts val="1067"/>
              </a:spcAft>
            </a:pPr>
            <a:r>
              <a:rPr lang="en-US" sz="1200" dirty="0">
                <a:solidFill>
                  <a:prstClr val="black"/>
                </a:solidFill>
                <a:latin typeface="Verdana"/>
                <a:cs typeface="Verdana"/>
              </a:rPr>
              <a:t>1.883.433 EUR</a:t>
            </a:r>
          </a:p>
          <a:p>
            <a:pPr algn="r" defTabSz="609585">
              <a:spcAft>
                <a:spcPts val="1067"/>
              </a:spcAft>
            </a:pPr>
            <a:r>
              <a:rPr lang="en-US" sz="1200" dirty="0">
                <a:solidFill>
                  <a:prstClr val="black"/>
                </a:solidFill>
                <a:latin typeface="Verdana"/>
                <a:cs typeface="Verdana"/>
              </a:rPr>
              <a:t>12.892.925 EUR</a:t>
            </a:r>
          </a:p>
          <a:p>
            <a:pPr algn="r" defTabSz="609585">
              <a:spcAft>
                <a:spcPts val="1067"/>
              </a:spcAft>
            </a:pPr>
            <a:r>
              <a:rPr lang="en-US" sz="1200" dirty="0">
                <a:solidFill>
                  <a:prstClr val="black"/>
                </a:solidFill>
                <a:latin typeface="Verdana"/>
                <a:cs typeface="Verdana"/>
              </a:rPr>
              <a:t>112.910 EUR</a:t>
            </a:r>
          </a:p>
        </p:txBody>
      </p:sp>
      <p:sp>
        <p:nvSpPr>
          <p:cNvPr id="9" name="TextBox 8"/>
          <p:cNvSpPr txBox="1"/>
          <p:nvPr/>
        </p:nvSpPr>
        <p:spPr>
          <a:xfrm>
            <a:off x="5367018" y="2051842"/>
            <a:ext cx="4705369" cy="276999"/>
          </a:xfrm>
          <a:prstGeom prst="rect">
            <a:avLst/>
          </a:prstGeom>
          <a:noFill/>
          <a:ln>
            <a:solidFill>
              <a:schemeClr val="bg2"/>
            </a:solidFill>
          </a:ln>
        </p:spPr>
        <p:txBody>
          <a:bodyPr wrap="square" rtlCol="0">
            <a:spAutoFit/>
          </a:bodyPr>
          <a:lstStyle/>
          <a:p>
            <a:pPr algn="r" defTabSz="609585"/>
            <a:r>
              <a:rPr lang="en-US" sz="1200" dirty="0">
                <a:solidFill>
                  <a:prstClr val="black"/>
                </a:solidFill>
                <a:latin typeface="Verdana"/>
                <a:cs typeface="Verdana"/>
              </a:rPr>
              <a:t>GESAMT                             2.191.760.677 EUR </a:t>
            </a:r>
          </a:p>
        </p:txBody>
      </p:sp>
    </p:spTree>
    <p:extLst>
      <p:ext uri="{BB962C8B-B14F-4D97-AF65-F5344CB8AC3E}">
        <p14:creationId xmlns:p14="http://schemas.microsoft.com/office/powerpoint/2010/main" val="2412145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8803748" cy="702000"/>
          </a:xfrm>
        </p:spPr>
        <p:txBody>
          <a:bodyPr/>
          <a:lstStyle/>
          <a:p>
            <a:r>
              <a:rPr lang="de-DE" dirty="0"/>
              <a:t>Statista</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pic>
        <p:nvPicPr>
          <p:cNvPr id="9" name="Grafik 8">
            <a:extLst>
              <a:ext uri="{FF2B5EF4-FFF2-40B4-BE49-F238E27FC236}">
                <a16:creationId xmlns:a16="http://schemas.microsoft.com/office/drawing/2014/main" id="{96EEC433-7773-4018-A620-E7DAC91AD3C1}"/>
              </a:ext>
            </a:extLst>
          </p:cNvPr>
          <p:cNvPicPr>
            <a:picLocks noChangeAspect="1"/>
          </p:cNvPicPr>
          <p:nvPr/>
        </p:nvPicPr>
        <p:blipFill>
          <a:blip r:embed="rId3"/>
          <a:stretch>
            <a:fillRect/>
          </a:stretch>
        </p:blipFill>
        <p:spPr>
          <a:xfrm>
            <a:off x="1294862" y="1626924"/>
            <a:ext cx="6925213" cy="4934214"/>
          </a:xfrm>
          <a:prstGeom prst="rect">
            <a:avLst/>
          </a:prstGeom>
        </p:spPr>
      </p:pic>
    </p:spTree>
    <p:extLst>
      <p:ext uri="{BB962C8B-B14F-4D97-AF65-F5344CB8AC3E}">
        <p14:creationId xmlns:p14="http://schemas.microsoft.com/office/powerpoint/2010/main" val="953688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8803748" cy="702000"/>
          </a:xfrm>
        </p:spPr>
        <p:txBody>
          <a:bodyPr/>
          <a:lstStyle/>
          <a:p>
            <a:r>
              <a:rPr lang="de-DE" dirty="0"/>
              <a:t>Statista</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pic>
        <p:nvPicPr>
          <p:cNvPr id="5" name="Grafik 4">
            <a:extLst>
              <a:ext uri="{FF2B5EF4-FFF2-40B4-BE49-F238E27FC236}">
                <a16:creationId xmlns:a16="http://schemas.microsoft.com/office/drawing/2014/main" id="{FD11CB85-136D-4123-8458-C494D662B17A}"/>
              </a:ext>
            </a:extLst>
          </p:cNvPr>
          <p:cNvPicPr>
            <a:picLocks noChangeAspect="1"/>
          </p:cNvPicPr>
          <p:nvPr/>
        </p:nvPicPr>
        <p:blipFill>
          <a:blip r:embed="rId3"/>
          <a:stretch>
            <a:fillRect/>
          </a:stretch>
        </p:blipFill>
        <p:spPr>
          <a:xfrm>
            <a:off x="2892759" y="1052513"/>
            <a:ext cx="5327315" cy="5508625"/>
          </a:xfrm>
          <a:prstGeom prst="rect">
            <a:avLst/>
          </a:prstGeom>
        </p:spPr>
      </p:pic>
    </p:spTree>
    <p:extLst>
      <p:ext uri="{BB962C8B-B14F-4D97-AF65-F5344CB8AC3E}">
        <p14:creationId xmlns:p14="http://schemas.microsoft.com/office/powerpoint/2010/main" val="3187725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dirty="0"/>
              <a:t>agof </a:t>
            </a:r>
            <a:r>
              <a:rPr lang="de-DE" dirty="0" err="1"/>
              <a:t>facts</a:t>
            </a:r>
            <a:r>
              <a:rPr lang="de-DE" dirty="0"/>
              <a:t> &amp; </a:t>
            </a:r>
            <a:r>
              <a:rPr lang="de-DE" dirty="0" err="1"/>
              <a:t>figures</a:t>
            </a:r>
            <a:r>
              <a:rPr lang="de-DE" dirty="0"/>
              <a:t> „Kosmetik“ #1/2021 // Basis: n=279.781 Fälle (Nutzer stationäre und/oder mobile Angebote letzte 3 Monate ab 16 Jahren) / Psychografische Statements (trifft voll und ganz bzw. überwiegend zu)/ Angaben in Prozent / mit b4p-Merkmalen // Quelle: agof e. V. / </a:t>
            </a:r>
            <a:r>
              <a:rPr lang="de-DE" dirty="0" err="1"/>
              <a:t>daily</a:t>
            </a:r>
            <a:r>
              <a:rPr lang="de-DE" dirty="0"/>
              <a:t> digital </a:t>
            </a:r>
            <a:r>
              <a:rPr lang="de-DE" dirty="0" err="1"/>
              <a:t>facts</a:t>
            </a:r>
            <a:r>
              <a:rPr lang="de-DE"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11738093" cy="702000"/>
          </a:xfrm>
        </p:spPr>
        <p:txBody>
          <a:bodyPr/>
          <a:lstStyle/>
          <a:p>
            <a:r>
              <a:rPr lang="de-DE" dirty="0"/>
              <a:t>Statements rund um Marken </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9" name="Chart 5">
            <a:extLst>
              <a:ext uri="{FF2B5EF4-FFF2-40B4-BE49-F238E27FC236}">
                <a16:creationId xmlns:a16="http://schemas.microsoft.com/office/drawing/2014/main" id="{2622432B-D1CF-4CD4-A20F-A351849B566D}"/>
              </a:ext>
            </a:extLst>
          </p:cNvPr>
          <p:cNvGraphicFramePr/>
          <p:nvPr>
            <p:extLst>
              <p:ext uri="{D42A27DB-BD31-4B8C-83A1-F6EECF244321}">
                <p14:modId xmlns:p14="http://schemas.microsoft.com/office/powerpoint/2010/main" val="1368920269"/>
              </p:ext>
            </p:extLst>
          </p:nvPr>
        </p:nvGraphicFramePr>
        <p:xfrm>
          <a:off x="707928" y="1536584"/>
          <a:ext cx="10800992" cy="48427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3963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 Ausgeübte sportliche Betätigung /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3" y="362583"/>
            <a:ext cx="10800992" cy="702000"/>
          </a:xfrm>
        </p:spPr>
        <p:txBody>
          <a:bodyPr/>
          <a:lstStyle/>
          <a:p>
            <a:r>
              <a:rPr lang="de-DE" dirty="0"/>
              <a:t>Sportliche Betätigung</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6" name="Chart 5">
            <a:extLst>
              <a:ext uri="{FF2B5EF4-FFF2-40B4-BE49-F238E27FC236}">
                <a16:creationId xmlns:a16="http://schemas.microsoft.com/office/drawing/2014/main" id="{A6C5759C-E33D-4F9F-B3CE-61E856214C2F}"/>
              </a:ext>
            </a:extLst>
          </p:cNvPr>
          <p:cNvGraphicFramePr/>
          <p:nvPr>
            <p:extLst>
              <p:ext uri="{D42A27DB-BD31-4B8C-83A1-F6EECF244321}">
                <p14:modId xmlns:p14="http://schemas.microsoft.com/office/powerpoint/2010/main" val="4265298004"/>
              </p:ext>
            </p:extLst>
          </p:nvPr>
        </p:nvGraphicFramePr>
        <p:xfrm>
          <a:off x="743351" y="1676757"/>
          <a:ext cx="10507663" cy="42825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5528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BBA6E2E-A1DB-498C-9B67-BAD756551D57}"/>
              </a:ext>
            </a:extLst>
          </p:cNvPr>
          <p:cNvSpPr>
            <a:spLocks noGrp="1"/>
          </p:cNvSpPr>
          <p:nvPr>
            <p:ph type="body" sz="quarter" idx="14"/>
          </p:nvPr>
        </p:nvSpPr>
        <p:spPr>
          <a:xfrm>
            <a:off x="-5189597" y="3259138"/>
            <a:ext cx="12514473" cy="1058024"/>
          </a:xfrm>
        </p:spPr>
        <p:txBody>
          <a:bodyPr/>
          <a:lstStyle/>
          <a:p>
            <a:r>
              <a:rPr lang="de-DE" dirty="0"/>
              <a:t>Informationssuche rund</a:t>
            </a:r>
          </a:p>
        </p:txBody>
      </p:sp>
      <p:sp>
        <p:nvSpPr>
          <p:cNvPr id="3" name="Textplatzhalter 2">
            <a:extLst>
              <a:ext uri="{FF2B5EF4-FFF2-40B4-BE49-F238E27FC236}">
                <a16:creationId xmlns:a16="http://schemas.microsoft.com/office/drawing/2014/main" id="{3857DFB4-7CD1-47F5-8C1A-C6196D0B7FDD}"/>
              </a:ext>
            </a:extLst>
          </p:cNvPr>
          <p:cNvSpPr>
            <a:spLocks noGrp="1"/>
          </p:cNvSpPr>
          <p:nvPr>
            <p:ph type="body" sz="quarter" idx="15"/>
          </p:nvPr>
        </p:nvSpPr>
        <p:spPr>
          <a:xfrm>
            <a:off x="-3114366" y="4519468"/>
            <a:ext cx="12384156" cy="1058024"/>
          </a:xfrm>
        </p:spPr>
        <p:txBody>
          <a:bodyPr/>
          <a:lstStyle/>
          <a:p>
            <a:r>
              <a:rPr lang="de-DE" dirty="0"/>
              <a:t>um Körperpflege und Kosmetik</a:t>
            </a:r>
          </a:p>
        </p:txBody>
      </p:sp>
    </p:spTree>
    <p:extLst>
      <p:ext uri="{BB962C8B-B14F-4D97-AF65-F5344CB8AC3E}">
        <p14:creationId xmlns:p14="http://schemas.microsoft.com/office/powerpoint/2010/main" val="3815803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197600"/>
            <a:ext cx="9290093" cy="363538"/>
          </a:xfrm>
        </p:spPr>
        <p:txBody>
          <a:bodyPr/>
          <a:lstStyle/>
          <a:p>
            <a:pPr>
              <a:spcBef>
                <a:spcPts val="0"/>
              </a:spcBef>
            </a:pPr>
            <a:r>
              <a:rPr lang="de-DE" sz="1000" dirty="0"/>
              <a:t>agof </a:t>
            </a:r>
            <a:r>
              <a:rPr lang="de-DE" sz="1000" dirty="0" err="1"/>
              <a:t>facts</a:t>
            </a:r>
            <a:r>
              <a:rPr lang="de-DE" sz="1000" dirty="0"/>
              <a:t> &amp; </a:t>
            </a:r>
            <a:r>
              <a:rPr lang="de-DE" sz="1000" dirty="0" err="1"/>
              <a:t>figures</a:t>
            </a:r>
            <a:r>
              <a:rPr lang="de-DE" sz="1000" dirty="0"/>
              <a:t> „Kosmetik“ #1/2021 // Basis: n=279.781 Fälle (Nutzer stationäre und/oder mobile Angebote letzte 3 Monate ab 16 Jahren) / Nutzungshäufigkeit von Informationsquellen im Internet: Fitness &amp; Wellness / Angaben in Prozent / mit b4p-Merkmalen // Quelle: agof e. V. / </a:t>
            </a:r>
            <a:r>
              <a:rPr lang="de-DE" sz="1000" dirty="0" err="1"/>
              <a:t>daily</a:t>
            </a:r>
            <a:r>
              <a:rPr lang="de-DE" sz="1000" dirty="0"/>
              <a:t> digital </a:t>
            </a:r>
            <a:r>
              <a:rPr lang="de-DE" sz="1000" dirty="0" err="1"/>
              <a:t>facts</a:t>
            </a:r>
            <a:r>
              <a:rPr lang="de-DE" sz="1000" dirty="0"/>
              <a:t> / Auswertungstag 25.01.2021 / Auswertungszeitraum: Dezember 2020</a:t>
            </a:r>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3" y="362583"/>
            <a:ext cx="16439245" cy="702000"/>
          </a:xfrm>
        </p:spPr>
        <p:txBody>
          <a:bodyPr/>
          <a:lstStyle/>
          <a:p>
            <a:r>
              <a:rPr lang="de-DE" sz="2000" dirty="0"/>
              <a:t>Nutzungshäufigkeit von Informationsquellen im Internet: Fitness &amp; Wellness</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6" name="Chart 5">
            <a:extLst>
              <a:ext uri="{FF2B5EF4-FFF2-40B4-BE49-F238E27FC236}">
                <a16:creationId xmlns:a16="http://schemas.microsoft.com/office/drawing/2014/main" id="{A6C5759C-E33D-4F9F-B3CE-61E856214C2F}"/>
              </a:ext>
            </a:extLst>
          </p:cNvPr>
          <p:cNvGraphicFramePr/>
          <p:nvPr/>
        </p:nvGraphicFramePr>
        <p:xfrm>
          <a:off x="743351" y="1676757"/>
          <a:ext cx="10507663" cy="42825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5">
            <a:extLst>
              <a:ext uri="{FF2B5EF4-FFF2-40B4-BE49-F238E27FC236}">
                <a16:creationId xmlns:a16="http://schemas.microsoft.com/office/drawing/2014/main" id="{EA97FF9E-2113-4F0F-AB6E-6CA09F28B569}"/>
              </a:ext>
            </a:extLst>
          </p:cNvPr>
          <p:cNvGraphicFramePr/>
          <p:nvPr>
            <p:extLst>
              <p:ext uri="{D42A27DB-BD31-4B8C-83A1-F6EECF244321}">
                <p14:modId xmlns:p14="http://schemas.microsoft.com/office/powerpoint/2010/main" val="1219579852"/>
              </p:ext>
            </p:extLst>
          </p:nvPr>
        </p:nvGraphicFramePr>
        <p:xfrm>
          <a:off x="755321" y="1542236"/>
          <a:ext cx="10521173" cy="44377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01561969"/>
      </p:ext>
    </p:extLst>
  </p:cSld>
  <p:clrMapOvr>
    <a:masterClrMapping/>
  </p:clrMapOvr>
</p:sld>
</file>

<file path=ppt/theme/theme1.xml><?xml version="1.0" encoding="utf-8"?>
<a:theme xmlns:a="http://schemas.openxmlformats.org/drawingml/2006/main" name="Office">
  <a:themeElements>
    <a:clrScheme name="Benutzerdefiniert 2">
      <a:dk1>
        <a:sysClr val="windowText" lastClr="000000"/>
      </a:dk1>
      <a:lt1>
        <a:sysClr val="window" lastClr="FFFFFF"/>
      </a:lt1>
      <a:dk2>
        <a:srgbClr val="44546A"/>
      </a:dk2>
      <a:lt2>
        <a:srgbClr val="E7E6E6"/>
      </a:lt2>
      <a:accent1>
        <a:srgbClr val="0096C8"/>
      </a:accent1>
      <a:accent2>
        <a:srgbClr val="FF9600"/>
      </a:accent2>
      <a:accent3>
        <a:srgbClr val="969696"/>
      </a:accent3>
      <a:accent4>
        <a:srgbClr val="007EB0"/>
      </a:accent4>
      <a:accent5>
        <a:srgbClr val="FFD278"/>
      </a:accent5>
      <a:accent6>
        <a:srgbClr val="00ADE4"/>
      </a:accent6>
      <a:hlink>
        <a:srgbClr val="0563C1"/>
      </a:hlink>
      <a:folHlink>
        <a:srgbClr val="954F72"/>
      </a:folHlink>
    </a:clrScheme>
    <a:fontScheme name="Benutzerdefiniert 2">
      <a:majorFont>
        <a:latin typeface="Avenir Next LT Pro Ligh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2306</Words>
  <Application>Microsoft Office PowerPoint</Application>
  <PresentationFormat>Breitbild</PresentationFormat>
  <Paragraphs>128</Paragraphs>
  <Slides>37</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37</vt:i4>
      </vt:variant>
    </vt:vector>
  </HeadingPairs>
  <TitlesOfParts>
    <vt:vector size="43" baseType="lpstr">
      <vt:lpstr>Arial</vt:lpstr>
      <vt:lpstr>Avenir Next LT Pro</vt:lpstr>
      <vt:lpstr>Avenir Next LT Pro Light</vt:lpstr>
      <vt:lpstr>Calibri</vt:lpstr>
      <vt:lpstr>Verdana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Mauf, Larissa</dc:creator>
  <cp:lastModifiedBy>Kabasser, Dörthe</cp:lastModifiedBy>
  <cp:revision>172</cp:revision>
  <dcterms:created xsi:type="dcterms:W3CDTF">2020-11-19T12:52:57Z</dcterms:created>
  <dcterms:modified xsi:type="dcterms:W3CDTF">2021-02-23T08:58:15Z</dcterms:modified>
</cp:coreProperties>
</file>