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6.xml" ContentType="application/vnd.openxmlformats-officedocument.drawingml.chart+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drawings/drawing1.xml" ContentType="application/vnd.openxmlformats-officedocument.drawingml.chartshapes+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4.xml" ContentType="application/vnd.openxmlformats-officedocument.drawingml.chartshapes+xml"/>
  <Override PartName="/ppt/charts/chart18.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5.xml" ContentType="application/vnd.openxmlformats-officedocument.drawingml.chartshapes+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6.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Lst>
  <p:notesMasterIdLst>
    <p:notesMasterId r:id="rId30"/>
  </p:notesMasterIdLst>
  <p:handoutMasterIdLst>
    <p:handoutMasterId r:id="rId31"/>
  </p:handoutMasterIdLst>
  <p:sldIdLst>
    <p:sldId id="2750" r:id="rId3"/>
    <p:sldId id="2744" r:id="rId4"/>
    <p:sldId id="2837" r:id="rId5"/>
    <p:sldId id="2817" r:id="rId6"/>
    <p:sldId id="2818" r:id="rId7"/>
    <p:sldId id="2812" r:id="rId8"/>
    <p:sldId id="2819" r:id="rId9"/>
    <p:sldId id="2820" r:id="rId10"/>
    <p:sldId id="2745" r:id="rId11"/>
    <p:sldId id="2821" r:id="rId12"/>
    <p:sldId id="2822" r:id="rId13"/>
    <p:sldId id="2830" r:id="rId14"/>
    <p:sldId id="2824" r:id="rId15"/>
    <p:sldId id="2841" r:id="rId16"/>
    <p:sldId id="2825" r:id="rId17"/>
    <p:sldId id="2816" r:id="rId18"/>
    <p:sldId id="2834" r:id="rId19"/>
    <p:sldId id="2835" r:id="rId20"/>
    <p:sldId id="2836" r:id="rId21"/>
    <p:sldId id="2831" r:id="rId22"/>
    <p:sldId id="2833" r:id="rId23"/>
    <p:sldId id="2826" r:id="rId24"/>
    <p:sldId id="2832" r:id="rId25"/>
    <p:sldId id="2811" r:id="rId26"/>
    <p:sldId id="2839" r:id="rId27"/>
    <p:sldId id="2840" r:id="rId28"/>
    <p:sldId id="2838"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Folien" id="{D9B94AFF-66A9-46C8-B5D2-8F4D9D461D49}">
          <p14:sldIdLst>
            <p14:sldId id="2750"/>
            <p14:sldId id="2744"/>
            <p14:sldId id="2837"/>
            <p14:sldId id="2817"/>
            <p14:sldId id="2818"/>
            <p14:sldId id="2812"/>
            <p14:sldId id="2819"/>
            <p14:sldId id="2820"/>
            <p14:sldId id="2745"/>
            <p14:sldId id="2821"/>
            <p14:sldId id="2822"/>
            <p14:sldId id="2830"/>
            <p14:sldId id="2824"/>
            <p14:sldId id="2841"/>
            <p14:sldId id="2825"/>
            <p14:sldId id="2816"/>
            <p14:sldId id="2834"/>
            <p14:sldId id="2835"/>
            <p14:sldId id="2836"/>
            <p14:sldId id="2831"/>
            <p14:sldId id="2833"/>
            <p14:sldId id="2826"/>
            <p14:sldId id="2832"/>
            <p14:sldId id="2811"/>
            <p14:sldId id="2839"/>
            <p14:sldId id="2840"/>
            <p14:sldId id="283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A65"/>
    <a:srgbClr val="FFEAD0"/>
    <a:srgbClr val="969696"/>
    <a:srgbClr val="C0C0C0"/>
    <a:srgbClr val="0096C8"/>
    <a:srgbClr val="BFBFBF"/>
    <a:srgbClr val="00A56D"/>
    <a:srgbClr val="00A5A9"/>
    <a:srgbClr val="DCF0FA"/>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6F890A9-2807-4EBB-B81D-B2AA78EC7F3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039" autoAdjust="0"/>
    <p:restoredTop sz="94660"/>
  </p:normalViewPr>
  <p:slideViewPr>
    <p:cSldViewPr snapToGrid="0">
      <p:cViewPr varScale="1">
        <p:scale>
          <a:sx n="95" d="100"/>
          <a:sy n="95" d="100"/>
        </p:scale>
        <p:origin x="192" y="496"/>
      </p:cViewPr>
      <p:guideLst/>
    </p:cSldViewPr>
  </p:slideViewPr>
  <p:notesTextViewPr>
    <p:cViewPr>
      <p:scale>
        <a:sx n="1" d="1"/>
        <a:sy n="1" d="1"/>
      </p:scale>
      <p:origin x="0" y="0"/>
    </p:cViewPr>
  </p:notesTextViewPr>
  <p:notesViewPr>
    <p:cSldViewPr snapToGrid="0" showGuides="1">
      <p:cViewPr varScale="1">
        <p:scale>
          <a:sx n="48" d="100"/>
          <a:sy n="48" d="100"/>
        </p:scale>
        <p:origin x="2684"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Arbeitsblat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Arbeitsblat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Arbeitsblat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Arbeitsblat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Arbeitsblat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Arbeitsblatt14.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Arbeitsblatt15.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Arbeitsblatt16.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4.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Arbeitsblatt17.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5.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Arbeitsblat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Arbeitsblat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Arbeitsblat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Arbeitsblatt21.xlsx"/><Relationship Id="rId2" Type="http://schemas.microsoft.com/office/2011/relationships/chartColorStyle" Target="colors12.xml"/><Relationship Id="rId1" Type="http://schemas.microsoft.com/office/2011/relationships/chartStyle" Target="style1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Arbeitsblatt2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Arbeitsblat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Arbeitsblat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Arbeitsblat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Arbeitsblat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a:solidFill>
                <a:srgbClr val="00B0F0"/>
              </a:solidFill>
            </a:ln>
          </c:spPr>
          <c:explosion val="10"/>
          <c:dPt>
            <c:idx val="0"/>
            <c:bubble3D val="0"/>
            <c:spPr>
              <a:solidFill>
                <a:srgbClr val="00ADE4"/>
              </a:solidFill>
              <a:ln w="19050">
                <a:solidFill>
                  <a:srgbClr val="00ADE4"/>
                </a:solidFill>
              </a:ln>
              <a:effectLst/>
            </c:spPr>
            <c:extLst>
              <c:ext xmlns:c16="http://schemas.microsoft.com/office/drawing/2014/chart" uri="{C3380CC4-5D6E-409C-BE32-E72D297353CC}">
                <c16:uniqueId val="{00000001-0DB6-45F0-B5E8-E7F6C29075B2}"/>
              </c:ext>
            </c:extLst>
          </c:dPt>
          <c:dPt>
            <c:idx val="1"/>
            <c:bubble3D val="0"/>
            <c:spPr>
              <a:solidFill>
                <a:srgbClr val="FFE882"/>
              </a:solidFill>
              <a:ln w="19050">
                <a:solidFill>
                  <a:srgbClr val="00B0F0"/>
                </a:solidFill>
              </a:ln>
              <a:effectLst/>
            </c:spPr>
            <c:extLst>
              <c:ext xmlns:c16="http://schemas.microsoft.com/office/drawing/2014/chart" uri="{C3380CC4-5D6E-409C-BE32-E72D297353CC}">
                <c16:uniqueId val="{00000003-0DB6-45F0-B5E8-E7F6C29075B2}"/>
              </c:ext>
            </c:extLst>
          </c:dPt>
          <c:cat>
            <c:strRef>
              <c:f>Tabelle1!$A$2</c:f>
              <c:strCache>
                <c:ptCount val="1"/>
                <c:pt idx="0">
                  <c:v>1. Quartal</c:v>
                </c:pt>
              </c:strCache>
            </c:strRef>
          </c:cat>
          <c:val>
            <c:numRef>
              <c:f>Tabelle1!$B$2</c:f>
              <c:numCache>
                <c:formatCode>General</c:formatCode>
                <c:ptCount val="1"/>
                <c:pt idx="0">
                  <c:v>100</c:v>
                </c:pt>
              </c:numCache>
            </c:numRef>
          </c:val>
          <c:extLst>
            <c:ext xmlns:c16="http://schemas.microsoft.com/office/drawing/2014/chart" uri="{C3380CC4-5D6E-409C-BE32-E72D297353CC}">
              <c16:uniqueId val="{00000004-0DB6-45F0-B5E8-E7F6C29075B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Basis</c:v>
                </c:pt>
              </c:strCache>
            </c:strRef>
          </c:tx>
          <c:spPr>
            <a:solidFill>
              <a:srgbClr val="96DCF0"/>
            </a:solidFill>
          </c:spPr>
          <c:invertIfNegative val="0"/>
          <c:dPt>
            <c:idx val="0"/>
            <c:invertIfNegative val="0"/>
            <c:bubble3D val="0"/>
            <c:spPr>
              <a:solidFill>
                <a:srgbClr val="0096C8"/>
              </a:solidFill>
            </c:spPr>
            <c:extLst>
              <c:ext xmlns:c16="http://schemas.microsoft.com/office/drawing/2014/chart" uri="{C3380CC4-5D6E-409C-BE32-E72D297353CC}">
                <c16:uniqueId val="{00000001-C5FF-9F41-A6D9-DB83AB817CA2}"/>
              </c:ext>
            </c:extLst>
          </c:dPt>
          <c:dPt>
            <c:idx val="8"/>
            <c:invertIfNegative val="0"/>
            <c:bubble3D val="0"/>
            <c:spPr>
              <a:solidFill>
                <a:srgbClr val="0096C8"/>
              </a:solidFill>
            </c:spPr>
            <c:extLst>
              <c:ext xmlns:c16="http://schemas.microsoft.com/office/drawing/2014/chart" uri="{C3380CC4-5D6E-409C-BE32-E72D297353CC}">
                <c16:uniqueId val="{00000003-C5FF-9F41-A6D9-DB83AB817CA2}"/>
              </c:ext>
            </c:extLst>
          </c:dPt>
          <c:dPt>
            <c:idx val="16"/>
            <c:invertIfNegative val="0"/>
            <c:bubble3D val="0"/>
            <c:spPr>
              <a:solidFill>
                <a:srgbClr val="0096C8"/>
              </a:solidFill>
            </c:spPr>
            <c:extLst>
              <c:ext xmlns:c16="http://schemas.microsoft.com/office/drawing/2014/chart" uri="{C3380CC4-5D6E-409C-BE32-E72D297353CC}">
                <c16:uniqueId val="{00000005-C5FF-9F41-A6D9-DB83AB817CA2}"/>
              </c:ext>
            </c:extLst>
          </c:dPt>
          <c:dLbls>
            <c:dLbl>
              <c:idx val="0"/>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C5FF-9F41-A6D9-DB83AB817CA2}"/>
                </c:ext>
              </c:extLst>
            </c:dLbl>
            <c:dLbl>
              <c:idx val="1"/>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C5FF-9F41-A6D9-DB83AB817CA2}"/>
                </c:ext>
              </c:extLst>
            </c:dLbl>
            <c:dLbl>
              <c:idx val="2"/>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C5FF-9F41-A6D9-DB83AB817CA2}"/>
                </c:ext>
              </c:extLst>
            </c:dLbl>
            <c:dLbl>
              <c:idx val="3"/>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C5FF-9F41-A6D9-DB83AB817CA2}"/>
                </c:ext>
              </c:extLst>
            </c:dLbl>
            <c:dLbl>
              <c:idx val="4"/>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C5FF-9F41-A6D9-DB83AB817CA2}"/>
                </c:ext>
              </c:extLst>
            </c:dLbl>
            <c:dLbl>
              <c:idx val="5"/>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C5FF-9F41-A6D9-DB83AB817CA2}"/>
                </c:ext>
              </c:extLst>
            </c:dLbl>
            <c:dLbl>
              <c:idx val="6"/>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C5FF-9F41-A6D9-DB83AB817CA2}"/>
                </c:ext>
              </c:extLst>
            </c:dLbl>
            <c:dLbl>
              <c:idx val="7"/>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C5FF-9F41-A6D9-DB83AB817CA2}"/>
                </c:ext>
              </c:extLst>
            </c:dLbl>
            <c:dLbl>
              <c:idx val="8"/>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C5FF-9F41-A6D9-DB83AB817CA2}"/>
                </c:ext>
              </c:extLst>
            </c:dLbl>
            <c:dLbl>
              <c:idx val="9"/>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C5FF-9F41-A6D9-DB83AB817CA2}"/>
                </c:ext>
              </c:extLst>
            </c:dLbl>
            <c:dLbl>
              <c:idx val="10"/>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E-C5FF-9F41-A6D9-DB83AB817CA2}"/>
                </c:ext>
              </c:extLst>
            </c:dLbl>
            <c:dLbl>
              <c:idx val="11"/>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F-C5FF-9F41-A6D9-DB83AB817CA2}"/>
                </c:ext>
              </c:extLst>
            </c:dLbl>
            <c:dLbl>
              <c:idx val="12"/>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0-C5FF-9F41-A6D9-DB83AB817CA2}"/>
                </c:ext>
              </c:extLst>
            </c:dLbl>
            <c:dLbl>
              <c:idx val="13"/>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1-C5FF-9F41-A6D9-DB83AB817CA2}"/>
                </c:ext>
              </c:extLst>
            </c:dLbl>
            <c:dLbl>
              <c:idx val="14"/>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2-C5FF-9F41-A6D9-DB83AB817CA2}"/>
                </c:ext>
              </c:extLst>
            </c:dLbl>
            <c:dLbl>
              <c:idx val="15"/>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3-C5FF-9F41-A6D9-DB83AB817CA2}"/>
                </c:ext>
              </c:extLst>
            </c:dLbl>
            <c:dLbl>
              <c:idx val="16"/>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C5FF-9F41-A6D9-DB83AB817CA2}"/>
                </c:ext>
              </c:extLst>
            </c:dLbl>
            <c:dLbl>
              <c:idx val="17"/>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4-C5FF-9F41-A6D9-DB83AB817CA2}"/>
                </c:ext>
              </c:extLst>
            </c:dLbl>
            <c:dLbl>
              <c:idx val="18"/>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5-C5FF-9F41-A6D9-DB83AB817CA2}"/>
                </c:ext>
              </c:extLst>
            </c:dLbl>
            <c:dLbl>
              <c:idx val="19"/>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6-C5FF-9F41-A6D9-DB83AB817CA2}"/>
                </c:ext>
              </c:extLst>
            </c:dLbl>
            <c:dLbl>
              <c:idx val="20"/>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7-C5FF-9F41-A6D9-DB83AB817CA2}"/>
                </c:ext>
              </c:extLst>
            </c:dLbl>
            <c:dLbl>
              <c:idx val="21"/>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8-C5FF-9F41-A6D9-DB83AB817CA2}"/>
                </c:ext>
              </c:extLst>
            </c:dLbl>
            <c:dLbl>
              <c:idx val="22"/>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9-C5FF-9F41-A6D9-DB83AB817CA2}"/>
                </c:ext>
              </c:extLst>
            </c:dLbl>
            <c:spPr>
              <a:noFill/>
              <a:ln>
                <a:noFill/>
              </a:ln>
              <a:effectLst/>
            </c:spPr>
            <c:txPr>
              <a:bodyPr/>
              <a:lstStyle/>
              <a:p>
                <a:pPr>
                  <a:defRPr b="1">
                    <a:latin typeface="Avenir Next LT Pro" panose="020B0504020202020204" pitchFamily="34" charset="0"/>
                  </a:defRPr>
                </a:pPr>
                <a:endParaRPr lang="de-DE"/>
              </a:p>
            </c:txPr>
            <c:showLegendKey val="0"/>
            <c:showVal val="0"/>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Sheet1!$A$2:$A$24</c:f>
              <c:strCache>
                <c:ptCount val="23"/>
                <c:pt idx="0">
                  <c:v>Alle Netzwerke</c:v>
                </c:pt>
                <c:pt idx="1">
                  <c:v>Facebook</c:v>
                </c:pt>
                <c:pt idx="2">
                  <c:v>Instagram</c:v>
                </c:pt>
                <c:pt idx="3">
                  <c:v>Youtube</c:v>
                </c:pt>
                <c:pt idx="4">
                  <c:v>Andere soziale Netzwerke</c:v>
                </c:pt>
                <c:pt idx="5">
                  <c:v>Twitch</c:v>
                </c:pt>
                <c:pt idx="6">
                  <c:v>TikTok</c:v>
                </c:pt>
                <c:pt idx="8">
                  <c:v>Alle Netzwerke</c:v>
                </c:pt>
                <c:pt idx="9">
                  <c:v>Facebook</c:v>
                </c:pt>
                <c:pt idx="10">
                  <c:v>Instagram</c:v>
                </c:pt>
                <c:pt idx="11">
                  <c:v>Andere soziale Netzwerke</c:v>
                </c:pt>
                <c:pt idx="12">
                  <c:v>Youtube</c:v>
                </c:pt>
                <c:pt idx="13">
                  <c:v>Twitch</c:v>
                </c:pt>
                <c:pt idx="14">
                  <c:v>TikTok</c:v>
                </c:pt>
                <c:pt idx="16">
                  <c:v>Alle Netzwerke</c:v>
                </c:pt>
                <c:pt idx="17">
                  <c:v>Facebook</c:v>
                </c:pt>
                <c:pt idx="18">
                  <c:v>Instagram</c:v>
                </c:pt>
                <c:pt idx="19">
                  <c:v>Youtube</c:v>
                </c:pt>
                <c:pt idx="20">
                  <c:v>Andere soziale Netzwerke</c:v>
                </c:pt>
                <c:pt idx="21">
                  <c:v>TikTok</c:v>
                </c:pt>
                <c:pt idx="22">
                  <c:v>Twitch</c:v>
                </c:pt>
              </c:strCache>
            </c:strRef>
          </c:cat>
          <c:val>
            <c:numRef>
              <c:f>Sheet1!$B$2:$B$24</c:f>
              <c:numCache>
                <c:formatCode>General</c:formatCode>
                <c:ptCount val="23"/>
                <c:pt idx="0">
                  <c:v>27.5</c:v>
                </c:pt>
                <c:pt idx="1">
                  <c:v>16.399999999999999</c:v>
                </c:pt>
                <c:pt idx="2">
                  <c:v>8.6999999999999993</c:v>
                </c:pt>
                <c:pt idx="3">
                  <c:v>7.5</c:v>
                </c:pt>
                <c:pt idx="4">
                  <c:v>5.6</c:v>
                </c:pt>
                <c:pt idx="5">
                  <c:v>4.5999999999999996</c:v>
                </c:pt>
                <c:pt idx="6">
                  <c:v>1.6</c:v>
                </c:pt>
                <c:pt idx="8">
                  <c:v>25.9</c:v>
                </c:pt>
                <c:pt idx="9">
                  <c:v>14.3</c:v>
                </c:pt>
                <c:pt idx="10">
                  <c:v>11.5</c:v>
                </c:pt>
                <c:pt idx="11">
                  <c:v>6.1</c:v>
                </c:pt>
                <c:pt idx="12">
                  <c:v>3.9</c:v>
                </c:pt>
                <c:pt idx="13">
                  <c:v>2.7</c:v>
                </c:pt>
                <c:pt idx="14">
                  <c:v>1.6</c:v>
                </c:pt>
                <c:pt idx="16">
                  <c:v>25.7</c:v>
                </c:pt>
                <c:pt idx="17">
                  <c:v>15.4</c:v>
                </c:pt>
                <c:pt idx="18">
                  <c:v>8.1999999999999993</c:v>
                </c:pt>
                <c:pt idx="19">
                  <c:v>7.5</c:v>
                </c:pt>
                <c:pt idx="20">
                  <c:v>5.3</c:v>
                </c:pt>
                <c:pt idx="21">
                  <c:v>1.8</c:v>
                </c:pt>
                <c:pt idx="22">
                  <c:v>1.6</c:v>
                </c:pt>
              </c:numCache>
            </c:numRef>
          </c:val>
          <c:extLst>
            <c:ext xmlns:c16="http://schemas.microsoft.com/office/drawing/2014/chart" uri="{C3380CC4-5D6E-409C-BE32-E72D297353CC}">
              <c16:uniqueId val="{0000001A-C5FF-9F41-A6D9-DB83AB817CA2}"/>
            </c:ext>
          </c:extLst>
        </c:ser>
        <c:dLbls>
          <c:showLegendKey val="0"/>
          <c:showVal val="0"/>
          <c:showCatName val="0"/>
          <c:showSerName val="0"/>
          <c:showPercent val="0"/>
          <c:showBubbleSize val="0"/>
        </c:dLbls>
        <c:gapWidth val="150"/>
        <c:overlap val="-30"/>
        <c:axId val="122037376"/>
        <c:axId val="122039296"/>
      </c:barChart>
      <c:catAx>
        <c:axId val="122037376"/>
        <c:scaling>
          <c:orientation val="minMax"/>
        </c:scaling>
        <c:delete val="0"/>
        <c:axPos val="b"/>
        <c:numFmt formatCode="#,##0" sourceLinked="0"/>
        <c:majorTickMark val="none"/>
        <c:minorTickMark val="none"/>
        <c:tickLblPos val="nextTo"/>
        <c:spPr>
          <a:noFill/>
          <a:ln>
            <a:solidFill>
              <a:schemeClr val="tx1"/>
            </a:solidFill>
          </a:ln>
          <a:effectLst/>
        </c:spPr>
        <c:txPr>
          <a:bodyPr rot="-60000000" vert="horz"/>
          <a:lstStyle/>
          <a:p>
            <a:pPr>
              <a:defRPr/>
            </a:pPr>
            <a:endParaRPr lang="de-DE"/>
          </a:p>
        </c:txPr>
        <c:crossAx val="122039296"/>
        <c:crosses val="autoZero"/>
        <c:auto val="0"/>
        <c:lblAlgn val="ctr"/>
        <c:lblOffset val="100"/>
        <c:noMultiLvlLbl val="0"/>
      </c:catAx>
      <c:valAx>
        <c:axId val="122039296"/>
        <c:scaling>
          <c:orientation val="minMax"/>
          <c:max val="30"/>
          <c:min val="0"/>
        </c:scaling>
        <c:delete val="1"/>
        <c:axPos val="l"/>
        <c:numFmt formatCode="General" sourceLinked="1"/>
        <c:majorTickMark val="out"/>
        <c:minorTickMark val="none"/>
        <c:tickLblPos val="nextTo"/>
        <c:crossAx val="122037376"/>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sz="1200" smtId="4294967295">
          <a:solidFill>
            <a:schemeClr val="tx1"/>
          </a:solidFill>
          <a:latin typeface="Avenir Next LT Pro Light" panose="020B0304020202020204" pitchFamily="34" charset="0"/>
          <a:cs typeface="Arial" panose="020B0604020202020204" pitchFamily="34" charset="0"/>
        </a:defRPr>
      </a:pPr>
      <a:endParaRPr lang="de-D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Youtube</c:v>
                </c:pt>
              </c:strCache>
            </c:strRef>
          </c:tx>
          <c:spPr>
            <a:solidFill>
              <a:srgbClr val="007EB0"/>
            </a:solidFill>
          </c:spPr>
          <c:invertIfNegative val="0"/>
          <c:dLbls>
            <c:spPr>
              <a:noFill/>
              <a:ln>
                <a:noFill/>
              </a:ln>
              <a:effectLst/>
            </c:spPr>
            <c:txPr>
              <a:bodyPr/>
              <a:lstStyle/>
              <a:p>
                <a:pPr>
                  <a:defRPr b="1"/>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Kein (0) gefolgter Account</c:v>
                </c:pt>
                <c:pt idx="1">
                  <c:v>1 - 9 gefolgte Accounts</c:v>
                </c:pt>
                <c:pt idx="2">
                  <c:v>10 - 49 gefolgte Accounts</c:v>
                </c:pt>
                <c:pt idx="3">
                  <c:v>50 - 99 gefolgte Accounts</c:v>
                </c:pt>
                <c:pt idx="4">
                  <c:v>100 - 249 gefolgte Accounts</c:v>
                </c:pt>
                <c:pt idx="5">
                  <c:v>250 und mehr gefolgte Accounts</c:v>
                </c:pt>
              </c:strCache>
            </c:strRef>
          </c:cat>
          <c:val>
            <c:numRef>
              <c:f>Sheet1!$B$2:$B$7</c:f>
              <c:numCache>
                <c:formatCode>General</c:formatCode>
                <c:ptCount val="6"/>
                <c:pt idx="0">
                  <c:v>18.2</c:v>
                </c:pt>
                <c:pt idx="1">
                  <c:v>20.7</c:v>
                </c:pt>
                <c:pt idx="2">
                  <c:v>15.3</c:v>
                </c:pt>
                <c:pt idx="3">
                  <c:v>4.4000000000000004</c:v>
                </c:pt>
                <c:pt idx="4">
                  <c:v>3.8</c:v>
                </c:pt>
                <c:pt idx="5">
                  <c:v>1.5</c:v>
                </c:pt>
              </c:numCache>
            </c:numRef>
          </c:val>
          <c:extLst>
            <c:ext xmlns:c16="http://schemas.microsoft.com/office/drawing/2014/chart" uri="{C3380CC4-5D6E-409C-BE32-E72D297353CC}">
              <c16:uniqueId val="{00000000-1B38-2444-9899-91B252853B45}"/>
            </c:ext>
          </c:extLst>
        </c:ser>
        <c:ser>
          <c:idx val="1"/>
          <c:order val="1"/>
          <c:tx>
            <c:strRef>
              <c:f>Sheet1!$C$1</c:f>
              <c:strCache>
                <c:ptCount val="1"/>
                <c:pt idx="0">
                  <c:v>Facebook</c:v>
                </c:pt>
              </c:strCache>
            </c:strRef>
          </c:tx>
          <c:spPr>
            <a:solidFill>
              <a:srgbClr val="96DCF0"/>
            </a:solidFill>
          </c:spPr>
          <c:invertIfNegative val="0"/>
          <c:dLbls>
            <c:spPr>
              <a:noFill/>
              <a:ln>
                <a:noFill/>
              </a:ln>
              <a:effectLst/>
            </c:spPr>
            <c:txPr>
              <a:bodyPr/>
              <a:lstStyle/>
              <a:p>
                <a:pPr>
                  <a:defRPr b="1"/>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Kein (0) gefolgter Account</c:v>
                </c:pt>
                <c:pt idx="1">
                  <c:v>1 - 9 gefolgte Accounts</c:v>
                </c:pt>
                <c:pt idx="2">
                  <c:v>10 - 49 gefolgte Accounts</c:v>
                </c:pt>
                <c:pt idx="3">
                  <c:v>50 - 99 gefolgte Accounts</c:v>
                </c:pt>
                <c:pt idx="4">
                  <c:v>100 - 249 gefolgte Accounts</c:v>
                </c:pt>
                <c:pt idx="5">
                  <c:v>250 und mehr gefolgte Accounts</c:v>
                </c:pt>
              </c:strCache>
            </c:strRef>
          </c:cat>
          <c:val>
            <c:numRef>
              <c:f>Sheet1!$C$2:$C$7</c:f>
              <c:numCache>
                <c:formatCode>General</c:formatCode>
                <c:ptCount val="6"/>
                <c:pt idx="0">
                  <c:v>3.4</c:v>
                </c:pt>
                <c:pt idx="1">
                  <c:v>10.3</c:v>
                </c:pt>
                <c:pt idx="2">
                  <c:v>8.6</c:v>
                </c:pt>
                <c:pt idx="3">
                  <c:v>3.8</c:v>
                </c:pt>
                <c:pt idx="4">
                  <c:v>7.6</c:v>
                </c:pt>
                <c:pt idx="5">
                  <c:v>9.1999999999999993</c:v>
                </c:pt>
              </c:numCache>
            </c:numRef>
          </c:val>
          <c:extLst>
            <c:ext xmlns:c16="http://schemas.microsoft.com/office/drawing/2014/chart" uri="{C3380CC4-5D6E-409C-BE32-E72D297353CC}">
              <c16:uniqueId val="{00000001-1B38-2444-9899-91B252853B45}"/>
            </c:ext>
          </c:extLst>
        </c:ser>
        <c:ser>
          <c:idx val="2"/>
          <c:order val="2"/>
          <c:tx>
            <c:strRef>
              <c:f>Sheet1!$D$1</c:f>
              <c:strCache>
                <c:ptCount val="1"/>
                <c:pt idx="0">
                  <c:v>Instagram</c:v>
                </c:pt>
              </c:strCache>
            </c:strRef>
          </c:tx>
          <c:spPr>
            <a:solidFill>
              <a:srgbClr val="FF9600"/>
            </a:solidFill>
          </c:spPr>
          <c:invertIfNegative val="0"/>
          <c:dLbls>
            <c:dLbl>
              <c:idx val="2"/>
              <c:tx>
                <c:rich>
                  <a:bodyPr/>
                  <a:lstStyle/>
                  <a:p>
                    <a:fld id="{D5BFE324-64F9-4A12-B5DF-278D182BCC8A}" type="VALUE">
                      <a:rPr lang="en-US" smtClean="0"/>
                      <a:pPr/>
                      <a:t>[WERT]</a:t>
                    </a:fld>
                    <a:r>
                      <a:rPr lang="en-US"/>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B38-2444-9899-91B252853B45}"/>
                </c:ext>
              </c:extLst>
            </c:dLbl>
            <c:spPr>
              <a:noFill/>
              <a:ln>
                <a:noFill/>
              </a:ln>
              <a:effectLst/>
            </c:spPr>
            <c:txPr>
              <a:bodyPr/>
              <a:lstStyle/>
              <a:p>
                <a:pPr>
                  <a:defRPr b="1"/>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Kein (0) gefolgter Account</c:v>
                </c:pt>
                <c:pt idx="1">
                  <c:v>1 - 9 gefolgte Accounts</c:v>
                </c:pt>
                <c:pt idx="2">
                  <c:v>10 - 49 gefolgte Accounts</c:v>
                </c:pt>
                <c:pt idx="3">
                  <c:v>50 - 99 gefolgte Accounts</c:v>
                </c:pt>
                <c:pt idx="4">
                  <c:v>100 - 249 gefolgte Accounts</c:v>
                </c:pt>
                <c:pt idx="5">
                  <c:v>250 und mehr gefolgte Accounts</c:v>
                </c:pt>
              </c:strCache>
            </c:strRef>
          </c:cat>
          <c:val>
            <c:numRef>
              <c:f>Sheet1!$D$2:$D$7</c:f>
              <c:numCache>
                <c:formatCode>General</c:formatCode>
                <c:ptCount val="6"/>
                <c:pt idx="0">
                  <c:v>1.8</c:v>
                </c:pt>
                <c:pt idx="1">
                  <c:v>5.9</c:v>
                </c:pt>
                <c:pt idx="2">
                  <c:v>7</c:v>
                </c:pt>
                <c:pt idx="3">
                  <c:v>3.4</c:v>
                </c:pt>
                <c:pt idx="4">
                  <c:v>7.2</c:v>
                </c:pt>
                <c:pt idx="5">
                  <c:v>6.7</c:v>
                </c:pt>
              </c:numCache>
            </c:numRef>
          </c:val>
          <c:extLst>
            <c:ext xmlns:c16="http://schemas.microsoft.com/office/drawing/2014/chart" uri="{C3380CC4-5D6E-409C-BE32-E72D297353CC}">
              <c16:uniqueId val="{00000003-1B38-2444-9899-91B252853B45}"/>
            </c:ext>
          </c:extLst>
        </c:ser>
        <c:dLbls>
          <c:dLblPos val="outEnd"/>
          <c:showLegendKey val="0"/>
          <c:showVal val="1"/>
          <c:showCatName val="0"/>
          <c:showSerName val="0"/>
          <c:showPercent val="0"/>
          <c:showBubbleSize val="0"/>
        </c:dLbls>
        <c:gapWidth val="150"/>
        <c:overlap val="-30"/>
        <c:axId val="122039296"/>
        <c:axId val="122037376"/>
      </c:barChart>
      <c:catAx>
        <c:axId val="12203929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sz="1400" b="0"/>
            </a:pPr>
            <a:endParaRPr lang="de-DE"/>
          </a:p>
        </c:txPr>
        <c:crossAx val="122037376"/>
        <c:crosses val="autoZero"/>
        <c:auto val="0"/>
        <c:lblAlgn val="ctr"/>
        <c:lblOffset val="100"/>
        <c:noMultiLvlLbl val="0"/>
      </c:catAx>
      <c:valAx>
        <c:axId val="122037376"/>
        <c:scaling>
          <c:orientation val="minMax"/>
          <c:max val="23"/>
          <c:min val="0"/>
        </c:scaling>
        <c:delete val="1"/>
        <c:axPos val="b"/>
        <c:numFmt formatCode="#,##0" sourceLinked="0"/>
        <c:majorTickMark val="out"/>
        <c:minorTickMark val="none"/>
        <c:tickLblPos val="nextTo"/>
        <c:crossAx val="122039296"/>
        <c:crosses val="max"/>
        <c:crossBetween val="between"/>
        <c:majorUnit val="1"/>
      </c:valAx>
      <c:spPr>
        <a:noFill/>
        <a:ln>
          <a:noFill/>
        </a:ln>
        <a:effectLst/>
      </c:spPr>
    </c:plotArea>
    <c:legend>
      <c:legendPos val="t"/>
      <c:overlay val="0"/>
      <c:txPr>
        <a:bodyPr/>
        <a:lstStyle/>
        <a:p>
          <a:pPr>
            <a:defRPr sz="1600"/>
          </a:pPr>
          <a:endParaRPr lang="de-DE"/>
        </a:p>
      </c:txPr>
    </c:legend>
    <c:plotVisOnly val="1"/>
    <c:dispBlanksAs val="gap"/>
    <c:showDLblsOverMax val="0"/>
  </c:chart>
  <c:spPr>
    <a:noFill/>
    <a:ln>
      <a:noFill/>
    </a:ln>
    <a:effectLst/>
  </c:spPr>
  <c:txPr>
    <a:bodyPr/>
    <a:lstStyle/>
    <a:p>
      <a:pPr>
        <a:defRPr sz="1400" smtId="4294967295">
          <a:solidFill>
            <a:schemeClr val="tx1"/>
          </a:solidFill>
          <a:latin typeface="Avenir Next LT Pro" panose="020B0504020202020204" pitchFamily="34" charset="0"/>
          <a:cs typeface="Arial" panose="020B0604020202020204" pitchFamily="34" charset="0"/>
        </a:defRPr>
      </a:pPr>
      <a:endParaRPr lang="de-D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a:latin typeface="Avenir Next LT Pro" panose="020B0504020202020204" pitchFamily="34" charset="77"/>
              </a:defRPr>
            </a:pPr>
            <a:r>
              <a:rPr lang="de-DE" sz="1600" b="1" dirty="0">
                <a:latin typeface="Avenir Next LT Pro" panose="020B0504020202020204" pitchFamily="34" charset="77"/>
              </a:rPr>
              <a:t>Art gefolgter Accounts/Kanäle (häufig</a:t>
            </a:r>
            <a:r>
              <a:rPr lang="de-DE" sz="1600" b="1" baseline="0" dirty="0">
                <a:latin typeface="Avenir Next LT Pro" panose="020B0504020202020204" pitchFamily="34" charset="77"/>
              </a:rPr>
              <a:t> oder sehr häufig genutzt) </a:t>
            </a:r>
            <a:r>
              <a:rPr lang="de-DE" sz="1600" b="0" i="0" dirty="0">
                <a:latin typeface="Avenir Next LT Pro" panose="020B0504020202020204" pitchFamily="34" charset="77"/>
              </a:rPr>
              <a:t>(Nutzeranteil</a:t>
            </a:r>
            <a:r>
              <a:rPr lang="de-DE" sz="1600" b="0" i="0" baseline="0" dirty="0">
                <a:latin typeface="Avenir Next LT Pro" panose="020B0504020202020204" pitchFamily="34" charset="77"/>
              </a:rPr>
              <a:t> in Prozent)</a:t>
            </a:r>
            <a:endParaRPr lang="de-DE" sz="1600" b="0" i="0" noProof="0" dirty="0">
              <a:latin typeface="Avenir Next LT Pro" panose="020B0504020202020204" pitchFamily="34" charset="77"/>
            </a:endParaRPr>
          </a:p>
        </c:rich>
      </c:tx>
      <c:layout>
        <c:manualLayout>
          <c:xMode val="edge"/>
          <c:yMode val="edge"/>
          <c:x val="0.12638999631012671"/>
          <c:y val="1.8239159907166985E-2"/>
        </c:manualLayout>
      </c:layout>
      <c:overlay val="0"/>
    </c:title>
    <c:autoTitleDeleted val="0"/>
    <c:plotArea>
      <c:layout>
        <c:manualLayout>
          <c:layoutTarget val="inner"/>
          <c:xMode val="edge"/>
          <c:yMode val="edge"/>
          <c:x val="0.36647419891710231"/>
          <c:y val="0.10267354488843952"/>
          <c:w val="0.57529374669867084"/>
          <c:h val="0.8686649181145838"/>
        </c:manualLayout>
      </c:layout>
      <c:barChart>
        <c:barDir val="bar"/>
        <c:grouping val="clustered"/>
        <c:varyColors val="0"/>
        <c:ser>
          <c:idx val="0"/>
          <c:order val="0"/>
          <c:tx>
            <c:strRef>
              <c:f>Sheet1!$B$1</c:f>
              <c:strCache>
                <c:ptCount val="1"/>
                <c:pt idx="0">
                  <c:v>Alle digitalen User</c:v>
                </c:pt>
              </c:strCache>
            </c:strRef>
          </c:tx>
          <c:spPr>
            <a:solidFill>
              <a:srgbClr val="0092C6"/>
            </a:solidFill>
            <a:effectLst/>
          </c:spPr>
          <c:invertIfNegative val="1"/>
          <c:dLbls>
            <c:spPr>
              <a:noFill/>
              <a:ln>
                <a:noFill/>
              </a:ln>
              <a:effectLst/>
            </c:spPr>
            <c:txPr>
              <a:bodyPr anchorCtr="0"/>
              <a:lstStyle/>
              <a:p>
                <a:pPr algn="ctr">
                  <a:defRPr lang="en-US" sz="1200" b="1" i="0" u="none" strike="noStrike" kern="1200" baseline="0">
                    <a:solidFill>
                      <a:schemeClr val="tx1"/>
                    </a:solidFill>
                    <a:effectLst/>
                    <a:latin typeface="Avenir Next LT Pro" panose="020B0504020202020204" pitchFamily="34" charset="0"/>
                    <a:ea typeface="+mn-e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 Inhalte von Freunden und Bekannten</c:v>
                </c:pt>
                <c:pt idx="1">
                  <c:v>Inhalte von Themenexperten</c:v>
                </c:pt>
                <c:pt idx="2">
                  <c:v>Inhalte von Accounts von Unternehmen</c:v>
                </c:pt>
                <c:pt idx="3">
                  <c:v>Inhalte von Persönlichkeiten (Prominenten und Stars)</c:v>
                </c:pt>
              </c:strCache>
            </c:strRef>
          </c:cat>
          <c:val>
            <c:numRef>
              <c:f>Sheet1!$B$2:$B$5</c:f>
              <c:numCache>
                <c:formatCode>0.0</c:formatCode>
                <c:ptCount val="4"/>
                <c:pt idx="0">
                  <c:v>47.6</c:v>
                </c:pt>
                <c:pt idx="1">
                  <c:v>35.200000000000003</c:v>
                </c:pt>
                <c:pt idx="2">
                  <c:v>17.100000000000001</c:v>
                </c:pt>
                <c:pt idx="3">
                  <c:v>15.9</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562A-AA49-BFBA-E14D75A1CFD4}"/>
            </c:ext>
          </c:extLst>
        </c:ser>
        <c:ser>
          <c:idx val="1"/>
          <c:order val="1"/>
          <c:tx>
            <c:strRef>
              <c:f>Sheet1!$C$1</c:f>
              <c:strCache>
                <c:ptCount val="1"/>
                <c:pt idx="0">
                  <c:v>Social Media User</c:v>
                </c:pt>
              </c:strCache>
            </c:strRef>
          </c:tx>
          <c:spPr>
            <a:solidFill>
              <a:srgbClr val="C0C0C0"/>
            </a:solidFill>
          </c:spPr>
          <c:invertIfNegative val="0"/>
          <c:dLbls>
            <c:spPr>
              <a:noFill/>
              <a:ln>
                <a:noFill/>
              </a:ln>
              <a:effectLst/>
            </c:spPr>
            <c:txPr>
              <a:bodyPr wrap="square" lIns="38100" tIns="19050" rIns="38100" bIns="19050" anchor="ctr">
                <a:spAutoFit/>
              </a:bodyPr>
              <a:lstStyle/>
              <a:p>
                <a:pPr>
                  <a:defRPr sz="1200" b="1">
                    <a:latin typeface="Avenir Next LT Pro" panose="020B050402020202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 Inhalte von Freunden und Bekannten</c:v>
                </c:pt>
                <c:pt idx="1">
                  <c:v>Inhalte von Themenexperten</c:v>
                </c:pt>
                <c:pt idx="2">
                  <c:v>Inhalte von Accounts von Unternehmen</c:v>
                </c:pt>
                <c:pt idx="3">
                  <c:v>Inhalte von Persönlichkeiten (Prominenten und Stars)</c:v>
                </c:pt>
              </c:strCache>
            </c:strRef>
          </c:cat>
          <c:val>
            <c:numRef>
              <c:f>Sheet1!$C$2:$C$5</c:f>
              <c:numCache>
                <c:formatCode>0.0</c:formatCode>
                <c:ptCount val="4"/>
                <c:pt idx="0">
                  <c:v>55.1</c:v>
                </c:pt>
                <c:pt idx="1">
                  <c:v>40.700000000000003</c:v>
                </c:pt>
                <c:pt idx="2">
                  <c:v>19.899999999999999</c:v>
                </c:pt>
                <c:pt idx="3">
                  <c:v>18.5</c:v>
                </c:pt>
              </c:numCache>
            </c:numRef>
          </c:val>
          <c:extLst>
            <c:ext xmlns:c16="http://schemas.microsoft.com/office/drawing/2014/chart" uri="{C3380CC4-5D6E-409C-BE32-E72D297353CC}">
              <c16:uniqueId val="{00000001-562A-AA49-BFBA-E14D75A1CFD4}"/>
            </c:ext>
          </c:extLst>
        </c:ser>
        <c:ser>
          <c:idx val="2"/>
          <c:order val="2"/>
          <c:tx>
            <c:strRef>
              <c:f>Sheet1!$D$1</c:f>
              <c:strCache>
                <c:ptCount val="1"/>
                <c:pt idx="0">
                  <c:v>Social Media Heavy User</c:v>
                </c:pt>
              </c:strCache>
            </c:strRef>
          </c:tx>
          <c:spPr>
            <a:solidFill>
              <a:srgbClr val="969696"/>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effectLst/>
                    <a:latin typeface="Avenir Next LT Pro" panose="020B0504020202020204" pitchFamily="34" charset="0"/>
                    <a:ea typeface="+mn-e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 Inhalte von Freunden und Bekannten</c:v>
                </c:pt>
                <c:pt idx="1">
                  <c:v>Inhalte von Themenexperten</c:v>
                </c:pt>
                <c:pt idx="2">
                  <c:v>Inhalte von Accounts von Unternehmen</c:v>
                </c:pt>
                <c:pt idx="3">
                  <c:v>Inhalte von Persönlichkeiten (Prominenten und Stars)</c:v>
                </c:pt>
              </c:strCache>
            </c:strRef>
          </c:cat>
          <c:val>
            <c:numRef>
              <c:f>Sheet1!$D$2:$D$5</c:f>
              <c:numCache>
                <c:formatCode>0.0</c:formatCode>
                <c:ptCount val="4"/>
                <c:pt idx="0">
                  <c:v>76.099999999999994</c:v>
                </c:pt>
                <c:pt idx="1">
                  <c:v>52</c:v>
                </c:pt>
                <c:pt idx="2">
                  <c:v>28.2</c:v>
                </c:pt>
                <c:pt idx="3">
                  <c:v>27.8</c:v>
                </c:pt>
              </c:numCache>
            </c:numRef>
          </c:val>
          <c:extLst>
            <c:ext xmlns:c16="http://schemas.microsoft.com/office/drawing/2014/chart" uri="{C3380CC4-5D6E-409C-BE32-E72D297353CC}">
              <c16:uniqueId val="{00000002-562A-AA49-BFBA-E14D75A1CFD4}"/>
            </c:ext>
          </c:extLst>
        </c:ser>
        <c:ser>
          <c:idx val="3"/>
          <c:order val="3"/>
          <c:tx>
            <c:strRef>
              <c:f>Sheet1!$E$1</c:f>
              <c:strCache>
                <c:ptCount val="1"/>
                <c:pt idx="0">
                  <c:v>Influencer Follower</c:v>
                </c:pt>
              </c:strCache>
            </c:strRef>
          </c:tx>
          <c:spPr>
            <a:solidFill>
              <a:srgbClr val="FFEAD0"/>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effectLst/>
                    <a:latin typeface="Avenir Next LT Pro" panose="020B0504020202020204" pitchFamily="34" charset="0"/>
                    <a:ea typeface="+mn-e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 Inhalte von Freunden und Bekannten</c:v>
                </c:pt>
                <c:pt idx="1">
                  <c:v>Inhalte von Themenexperten</c:v>
                </c:pt>
                <c:pt idx="2">
                  <c:v>Inhalte von Accounts von Unternehmen</c:v>
                </c:pt>
                <c:pt idx="3">
                  <c:v>Inhalte von Persönlichkeiten (Prominenten und Stars)</c:v>
                </c:pt>
              </c:strCache>
            </c:strRef>
          </c:cat>
          <c:val>
            <c:numRef>
              <c:f>Sheet1!$E$2:$E$5</c:f>
              <c:numCache>
                <c:formatCode>0.0</c:formatCode>
                <c:ptCount val="4"/>
                <c:pt idx="0">
                  <c:v>69.099999999999994</c:v>
                </c:pt>
                <c:pt idx="1">
                  <c:v>56.5</c:v>
                </c:pt>
                <c:pt idx="2">
                  <c:v>26.6</c:v>
                </c:pt>
                <c:pt idx="3">
                  <c:v>25.6</c:v>
                </c:pt>
              </c:numCache>
            </c:numRef>
          </c:val>
          <c:extLst>
            <c:ext xmlns:c16="http://schemas.microsoft.com/office/drawing/2014/chart" uri="{C3380CC4-5D6E-409C-BE32-E72D297353CC}">
              <c16:uniqueId val="{00000003-562A-AA49-BFBA-E14D75A1CFD4}"/>
            </c:ext>
          </c:extLst>
        </c:ser>
        <c:ser>
          <c:idx val="4"/>
          <c:order val="4"/>
          <c:tx>
            <c:strRef>
              <c:f>Sheet1!$F$1</c:f>
              <c:strCache>
                <c:ptCount val="1"/>
                <c:pt idx="0">
                  <c:v>Influencer Heavy Follower</c:v>
                </c:pt>
              </c:strCache>
            </c:strRef>
          </c:tx>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effectLst/>
                    <a:latin typeface="Avenir Next LT Pro" panose="020B0504020202020204" pitchFamily="34" charset="0"/>
                    <a:ea typeface="+mn-e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 Inhalte von Freunden und Bekannten</c:v>
                </c:pt>
                <c:pt idx="1">
                  <c:v>Inhalte von Themenexperten</c:v>
                </c:pt>
                <c:pt idx="2">
                  <c:v>Inhalte von Accounts von Unternehmen</c:v>
                </c:pt>
                <c:pt idx="3">
                  <c:v>Inhalte von Persönlichkeiten (Prominenten und Stars)</c:v>
                </c:pt>
              </c:strCache>
            </c:strRef>
          </c:cat>
          <c:val>
            <c:numRef>
              <c:f>Sheet1!$F$2:$F$5</c:f>
              <c:numCache>
                <c:formatCode>0.0</c:formatCode>
                <c:ptCount val="4"/>
                <c:pt idx="0">
                  <c:v>72.400000000000006</c:v>
                </c:pt>
                <c:pt idx="1">
                  <c:v>84.5</c:v>
                </c:pt>
                <c:pt idx="2">
                  <c:v>33.4</c:v>
                </c:pt>
                <c:pt idx="3">
                  <c:v>38.299999999999997</c:v>
                </c:pt>
              </c:numCache>
            </c:numRef>
          </c:val>
          <c:extLst>
            <c:ext xmlns:c16="http://schemas.microsoft.com/office/drawing/2014/chart" uri="{C3380CC4-5D6E-409C-BE32-E72D297353CC}">
              <c16:uniqueId val="{00000004-562A-AA49-BFBA-E14D75A1CFD4}"/>
            </c:ext>
          </c:extLst>
        </c:ser>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sz="1200">
                <a:latin typeface="Avenir Next LT Pro" panose="020B0504020202020204" pitchFamily="34" charset="0"/>
              </a:defRPr>
            </a:pPr>
            <a:endParaRPr lang="de-DE"/>
          </a:p>
        </c:txPr>
        <c:crossAx val="2083776680"/>
        <c:crosses val="autoZero"/>
        <c:auto val="0"/>
        <c:lblAlgn val="ctr"/>
        <c:lblOffset val="100"/>
        <c:noMultiLvlLbl val="0"/>
      </c:catAx>
      <c:valAx>
        <c:axId val="2083776680"/>
        <c:scaling>
          <c:orientation val="minMax"/>
          <c:max val="90"/>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legend>
      <c:legendPos val="r"/>
      <c:layout>
        <c:manualLayout>
          <c:xMode val="edge"/>
          <c:yMode val="edge"/>
          <c:x val="0.78591068444712187"/>
          <c:y val="0.68285301493928752"/>
          <c:w val="0.20959948016898045"/>
          <c:h val="0.29717007842223264"/>
        </c:manualLayout>
      </c:layout>
      <c:overlay val="0"/>
      <c:txPr>
        <a:bodyPr/>
        <a:lstStyle/>
        <a:p>
          <a:pPr>
            <a:defRPr sz="1200">
              <a:latin typeface="Avenir Next LT Pro" panose="020B0504020202020204" pitchFamily="34" charset="0"/>
            </a:defRPr>
          </a:pPr>
          <a:endParaRPr lang="de-DE"/>
        </a:p>
      </c:txPr>
    </c:legend>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Avenir Next LT Pro" panose="020B0504020202020204" pitchFamily="34" charset="0"/>
              </a:defRPr>
            </a:pPr>
            <a:r>
              <a:rPr lang="de-DE" sz="1600" dirty="0">
                <a:latin typeface="Avenir Next LT Pro" panose="020B0504020202020204" pitchFamily="34" charset="0"/>
              </a:rPr>
              <a:t>Engagement auf </a:t>
            </a:r>
            <a:r>
              <a:rPr lang="de-DE" sz="1600" dirty="0" err="1">
                <a:latin typeface="Avenir Next LT Pro" panose="020B0504020202020204" pitchFamily="34" charset="0"/>
              </a:rPr>
              <a:t>Social</a:t>
            </a:r>
            <a:r>
              <a:rPr lang="de-DE" sz="1600" dirty="0">
                <a:latin typeface="Avenir Next LT Pro" panose="020B0504020202020204" pitchFamily="34" charset="0"/>
              </a:rPr>
              <a:t> Media Plattformen nach Themen – Teil</a:t>
            </a:r>
            <a:r>
              <a:rPr lang="de-DE" sz="1600" baseline="0" dirty="0">
                <a:latin typeface="Avenir Next LT Pro" panose="020B0504020202020204" pitchFamily="34" charset="0"/>
              </a:rPr>
              <a:t> 1</a:t>
            </a:r>
            <a:r>
              <a:rPr lang="de-DE" sz="1600" b="0" dirty="0">
                <a:latin typeface="Avenir Next LT Pro" panose="020B0504020202020204" pitchFamily="34" charset="0"/>
              </a:rPr>
              <a:t> (Nutzeranteil</a:t>
            </a:r>
            <a:r>
              <a:rPr lang="de-DE" sz="1600" b="0" baseline="0" dirty="0">
                <a:latin typeface="Avenir Next LT Pro" panose="020B0504020202020204" pitchFamily="34" charset="0"/>
              </a:rPr>
              <a:t> in Prozent)</a:t>
            </a:r>
            <a:endParaRPr lang="de-DE" sz="1600" b="0" noProof="0" dirty="0">
              <a:latin typeface="Avenir Next LT Pro" panose="020B0504020202020204" pitchFamily="34" charset="0"/>
            </a:endParaRPr>
          </a:p>
        </c:rich>
      </c:tx>
      <c:layout>
        <c:manualLayout>
          <c:xMode val="edge"/>
          <c:yMode val="edge"/>
          <c:x val="0.12418669306581713"/>
          <c:y val="0"/>
        </c:manualLayout>
      </c:layout>
      <c:overlay val="0"/>
    </c:title>
    <c:autoTitleDeleted val="0"/>
    <c:plotArea>
      <c:layout>
        <c:manualLayout>
          <c:layoutTarget val="inner"/>
          <c:xMode val="edge"/>
          <c:yMode val="edge"/>
          <c:x val="0.21358358822134629"/>
          <c:y val="7.0885510806651633E-2"/>
          <c:w val="0.70107544056851523"/>
          <c:h val="0.90447846003777921"/>
        </c:manualLayout>
      </c:layout>
      <c:barChart>
        <c:barDir val="bar"/>
        <c:grouping val="clustered"/>
        <c:varyColors val="0"/>
        <c:ser>
          <c:idx val="0"/>
          <c:order val="0"/>
          <c:tx>
            <c:strRef>
              <c:f>Sheet1!$B$1</c:f>
              <c:strCache>
                <c:ptCount val="1"/>
                <c:pt idx="0">
                  <c:v>Alle digitalen User</c:v>
                </c:pt>
              </c:strCache>
            </c:strRef>
          </c:tx>
          <c:spPr>
            <a:solidFill>
              <a:srgbClr val="0092C6"/>
            </a:solidFill>
            <a:effectLst/>
          </c:spPr>
          <c:invertIfNegative val="1"/>
          <c:dLbls>
            <c:spPr>
              <a:noFill/>
              <a:ln>
                <a:noFill/>
              </a:ln>
              <a:effectLst/>
            </c:spPr>
            <c:txPr>
              <a:bodyPr/>
              <a:lstStyle/>
              <a:p>
                <a:pPr>
                  <a:defRPr sz="1000">
                    <a:latin typeface="Avenir Next LT Pro" panose="020B0504020202020204" pitchFamily="34" charset="0"/>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Musik / Kunst / Kultur</c:v>
                </c:pt>
                <c:pt idx="1">
                  <c:v>Essen / Trinken / Kochen</c:v>
                </c:pt>
                <c:pt idx="2">
                  <c:v>Tiere</c:v>
                </c:pt>
                <c:pt idx="3">
                  <c:v>Technik / Computer</c:v>
                </c:pt>
                <c:pt idx="4">
                  <c:v>Sport / Fitness / Gesundheit</c:v>
                </c:pt>
                <c:pt idx="5">
                  <c:v>Andere</c:v>
                </c:pt>
                <c:pt idx="6">
                  <c:v>Reisen / Tourismus</c:v>
                </c:pt>
                <c:pt idx="7">
                  <c:v>...</c:v>
                </c:pt>
              </c:strCache>
            </c:strRef>
          </c:cat>
          <c:val>
            <c:numRef>
              <c:f>Sheet1!$B$2:$B$9</c:f>
              <c:numCache>
                <c:formatCode>0.0</c:formatCode>
                <c:ptCount val="8"/>
                <c:pt idx="0">
                  <c:v>16.7</c:v>
                </c:pt>
                <c:pt idx="1">
                  <c:v>16.600000000000001</c:v>
                </c:pt>
                <c:pt idx="2">
                  <c:v>13.7</c:v>
                </c:pt>
                <c:pt idx="3">
                  <c:v>13.4</c:v>
                </c:pt>
                <c:pt idx="4">
                  <c:v>13</c:v>
                </c:pt>
                <c:pt idx="5">
                  <c:v>12.7</c:v>
                </c:pt>
                <c:pt idx="6">
                  <c:v>11.6</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7403-D04F-A726-C0DD7340E96E}"/>
            </c:ext>
          </c:extLst>
        </c:ser>
        <c:ser>
          <c:idx val="1"/>
          <c:order val="1"/>
          <c:tx>
            <c:strRef>
              <c:f>Sheet1!$C$1</c:f>
              <c:strCache>
                <c:ptCount val="1"/>
                <c:pt idx="0">
                  <c:v>Social Media User</c:v>
                </c:pt>
              </c:strCache>
            </c:strRef>
          </c:tx>
          <c:spPr>
            <a:solidFill>
              <a:srgbClr val="C0C0C0"/>
            </a:solidFill>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tx1"/>
                    </a:solidFill>
                    <a:effectLst/>
                    <a:latin typeface="Avenir Next LT Pro" panose="020B0504020202020204" pitchFamily="34" charset="0"/>
                    <a:ea typeface="+mn-e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Musik / Kunst / Kultur</c:v>
                </c:pt>
                <c:pt idx="1">
                  <c:v>Essen / Trinken / Kochen</c:v>
                </c:pt>
                <c:pt idx="2">
                  <c:v>Tiere</c:v>
                </c:pt>
                <c:pt idx="3">
                  <c:v>Technik / Computer</c:v>
                </c:pt>
                <c:pt idx="4">
                  <c:v>Sport / Fitness / Gesundheit</c:v>
                </c:pt>
                <c:pt idx="5">
                  <c:v>Andere</c:v>
                </c:pt>
                <c:pt idx="6">
                  <c:v>Reisen / Tourismus</c:v>
                </c:pt>
                <c:pt idx="7">
                  <c:v>...</c:v>
                </c:pt>
              </c:strCache>
            </c:strRef>
          </c:cat>
          <c:val>
            <c:numRef>
              <c:f>Sheet1!$C$2:$C$9</c:f>
              <c:numCache>
                <c:formatCode>0.0</c:formatCode>
                <c:ptCount val="8"/>
                <c:pt idx="0">
                  <c:v>19.399999999999999</c:v>
                </c:pt>
                <c:pt idx="1">
                  <c:v>19.3</c:v>
                </c:pt>
                <c:pt idx="2">
                  <c:v>15.9</c:v>
                </c:pt>
                <c:pt idx="3">
                  <c:v>15.6</c:v>
                </c:pt>
                <c:pt idx="4">
                  <c:v>15.1</c:v>
                </c:pt>
                <c:pt idx="5">
                  <c:v>14.7</c:v>
                </c:pt>
                <c:pt idx="6">
                  <c:v>13.5</c:v>
                </c:pt>
              </c:numCache>
            </c:numRef>
          </c:val>
          <c:extLst>
            <c:ext xmlns:c16="http://schemas.microsoft.com/office/drawing/2014/chart" uri="{C3380CC4-5D6E-409C-BE32-E72D297353CC}">
              <c16:uniqueId val="{00000001-7403-D04F-A726-C0DD7340E96E}"/>
            </c:ext>
          </c:extLst>
        </c:ser>
        <c:ser>
          <c:idx val="2"/>
          <c:order val="2"/>
          <c:tx>
            <c:strRef>
              <c:f>Sheet1!$D$1</c:f>
              <c:strCache>
                <c:ptCount val="1"/>
                <c:pt idx="0">
                  <c:v>Social Media Heavy User</c:v>
                </c:pt>
              </c:strCache>
            </c:strRef>
          </c:tx>
          <c:spPr>
            <a:solidFill>
              <a:srgbClr val="969696"/>
            </a:solidFill>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tx1"/>
                    </a:solidFill>
                    <a:effectLst/>
                    <a:latin typeface="Avenir Next LT Pro" panose="020B0504020202020204" pitchFamily="34" charset="0"/>
                    <a:ea typeface="+mn-e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Musik / Kunst / Kultur</c:v>
                </c:pt>
                <c:pt idx="1">
                  <c:v>Essen / Trinken / Kochen</c:v>
                </c:pt>
                <c:pt idx="2">
                  <c:v>Tiere</c:v>
                </c:pt>
                <c:pt idx="3">
                  <c:v>Technik / Computer</c:v>
                </c:pt>
                <c:pt idx="4">
                  <c:v>Sport / Fitness / Gesundheit</c:v>
                </c:pt>
                <c:pt idx="5">
                  <c:v>Andere</c:v>
                </c:pt>
                <c:pt idx="6">
                  <c:v>Reisen / Tourismus</c:v>
                </c:pt>
                <c:pt idx="7">
                  <c:v>...</c:v>
                </c:pt>
              </c:strCache>
            </c:strRef>
          </c:cat>
          <c:val>
            <c:numRef>
              <c:f>Sheet1!$D$2:$D$9</c:f>
              <c:numCache>
                <c:formatCode>0.0</c:formatCode>
                <c:ptCount val="8"/>
                <c:pt idx="0">
                  <c:v>34.700000000000003</c:v>
                </c:pt>
                <c:pt idx="1">
                  <c:v>34.299999999999997</c:v>
                </c:pt>
                <c:pt idx="2">
                  <c:v>28.8</c:v>
                </c:pt>
                <c:pt idx="3">
                  <c:v>28.8</c:v>
                </c:pt>
                <c:pt idx="4">
                  <c:v>27.6</c:v>
                </c:pt>
                <c:pt idx="5">
                  <c:v>25.7</c:v>
                </c:pt>
                <c:pt idx="6">
                  <c:v>24.8</c:v>
                </c:pt>
              </c:numCache>
            </c:numRef>
          </c:val>
          <c:extLst>
            <c:ext xmlns:c16="http://schemas.microsoft.com/office/drawing/2014/chart" uri="{C3380CC4-5D6E-409C-BE32-E72D297353CC}">
              <c16:uniqueId val="{00000002-7403-D04F-A726-C0DD7340E96E}"/>
            </c:ext>
          </c:extLst>
        </c:ser>
        <c:ser>
          <c:idx val="3"/>
          <c:order val="3"/>
          <c:tx>
            <c:strRef>
              <c:f>Sheet1!$E$1</c:f>
              <c:strCache>
                <c:ptCount val="1"/>
                <c:pt idx="0">
                  <c:v>Influencer Follower</c:v>
                </c:pt>
              </c:strCache>
            </c:strRef>
          </c:tx>
          <c:spPr>
            <a:solidFill>
              <a:srgbClr val="FFEAD0"/>
            </a:solidFill>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tx1"/>
                    </a:solidFill>
                    <a:effectLst/>
                    <a:latin typeface="Avenir Next LT Pro" panose="020B0504020202020204" pitchFamily="34" charset="0"/>
                    <a:ea typeface="+mn-e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Musik / Kunst / Kultur</c:v>
                </c:pt>
                <c:pt idx="1">
                  <c:v>Essen / Trinken / Kochen</c:v>
                </c:pt>
                <c:pt idx="2">
                  <c:v>Tiere</c:v>
                </c:pt>
                <c:pt idx="3">
                  <c:v>Technik / Computer</c:v>
                </c:pt>
                <c:pt idx="4">
                  <c:v>Sport / Fitness / Gesundheit</c:v>
                </c:pt>
                <c:pt idx="5">
                  <c:v>Andere</c:v>
                </c:pt>
                <c:pt idx="6">
                  <c:v>Reisen / Tourismus</c:v>
                </c:pt>
                <c:pt idx="7">
                  <c:v>...</c:v>
                </c:pt>
              </c:strCache>
            </c:strRef>
          </c:cat>
          <c:val>
            <c:numRef>
              <c:f>Sheet1!$E$2:$E$9</c:f>
              <c:numCache>
                <c:formatCode>0.0</c:formatCode>
                <c:ptCount val="8"/>
                <c:pt idx="0">
                  <c:v>24.2</c:v>
                </c:pt>
                <c:pt idx="1">
                  <c:v>24.7</c:v>
                </c:pt>
                <c:pt idx="2">
                  <c:v>19.899999999999999</c:v>
                </c:pt>
                <c:pt idx="3">
                  <c:v>19</c:v>
                </c:pt>
                <c:pt idx="4">
                  <c:v>18.7</c:v>
                </c:pt>
                <c:pt idx="5">
                  <c:v>17.8</c:v>
                </c:pt>
                <c:pt idx="6">
                  <c:v>16.600000000000001</c:v>
                </c:pt>
              </c:numCache>
            </c:numRef>
          </c:val>
          <c:extLst>
            <c:ext xmlns:c16="http://schemas.microsoft.com/office/drawing/2014/chart" uri="{C3380CC4-5D6E-409C-BE32-E72D297353CC}">
              <c16:uniqueId val="{00000003-7403-D04F-A726-C0DD7340E96E}"/>
            </c:ext>
          </c:extLst>
        </c:ser>
        <c:ser>
          <c:idx val="4"/>
          <c:order val="4"/>
          <c:tx>
            <c:strRef>
              <c:f>Sheet1!$F$1</c:f>
              <c:strCache>
                <c:ptCount val="1"/>
                <c:pt idx="0">
                  <c:v>Influencer Heavy Follower</c:v>
                </c:pt>
              </c:strCache>
            </c:strRef>
          </c:tx>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tx1"/>
                    </a:solidFill>
                    <a:effectLst/>
                    <a:latin typeface="Avenir Next LT Pro" panose="020B0504020202020204" pitchFamily="34" charset="0"/>
                    <a:ea typeface="+mn-e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Musik / Kunst / Kultur</c:v>
                </c:pt>
                <c:pt idx="1">
                  <c:v>Essen / Trinken / Kochen</c:v>
                </c:pt>
                <c:pt idx="2">
                  <c:v>Tiere</c:v>
                </c:pt>
                <c:pt idx="3">
                  <c:v>Technik / Computer</c:v>
                </c:pt>
                <c:pt idx="4">
                  <c:v>Sport / Fitness / Gesundheit</c:v>
                </c:pt>
                <c:pt idx="5">
                  <c:v>Andere</c:v>
                </c:pt>
                <c:pt idx="6">
                  <c:v>Reisen / Tourismus</c:v>
                </c:pt>
                <c:pt idx="7">
                  <c:v>...</c:v>
                </c:pt>
              </c:strCache>
            </c:strRef>
          </c:cat>
          <c:val>
            <c:numRef>
              <c:f>Sheet1!$F$2:$F$9</c:f>
              <c:numCache>
                <c:formatCode>0.0</c:formatCode>
                <c:ptCount val="8"/>
                <c:pt idx="0">
                  <c:v>29.5</c:v>
                </c:pt>
                <c:pt idx="1">
                  <c:v>27.5</c:v>
                </c:pt>
                <c:pt idx="2">
                  <c:v>22.2</c:v>
                </c:pt>
                <c:pt idx="3">
                  <c:v>22.7</c:v>
                </c:pt>
                <c:pt idx="4">
                  <c:v>21.2</c:v>
                </c:pt>
                <c:pt idx="5">
                  <c:v>18.600000000000001</c:v>
                </c:pt>
                <c:pt idx="6">
                  <c:v>18.399999999999999</c:v>
                </c:pt>
              </c:numCache>
            </c:numRef>
          </c:val>
          <c:extLst>
            <c:ext xmlns:c16="http://schemas.microsoft.com/office/drawing/2014/chart" uri="{C3380CC4-5D6E-409C-BE32-E72D297353CC}">
              <c16:uniqueId val="{00000004-7403-D04F-A726-C0DD7340E96E}"/>
            </c:ext>
          </c:extLst>
        </c:ser>
        <c:dLbls>
          <c:dLblPos val="outEnd"/>
          <c:showLegendKey val="0"/>
          <c:showVal val="1"/>
          <c:showCatName val="0"/>
          <c:showSerName val="0"/>
          <c:showPercent val="0"/>
          <c:showBubbleSize val="0"/>
        </c:dLbls>
        <c:gapWidth val="150"/>
        <c:overlap val="-32"/>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sz="1200">
                <a:latin typeface="Avenir Next LT Pro" panose="020B0504020202020204" pitchFamily="34" charset="0"/>
              </a:defRPr>
            </a:pPr>
            <a:endParaRPr lang="de-DE"/>
          </a:p>
        </c:txPr>
        <c:crossAx val="2083776680"/>
        <c:crosses val="autoZero"/>
        <c:auto val="0"/>
        <c:lblAlgn val="ctr"/>
        <c:lblOffset val="100"/>
        <c:noMultiLvlLbl val="0"/>
      </c:catAx>
      <c:valAx>
        <c:axId val="2083776680"/>
        <c:scaling>
          <c:orientation val="minMax"/>
          <c:max val="40"/>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legend>
      <c:legendPos val="r"/>
      <c:layout>
        <c:manualLayout>
          <c:xMode val="edge"/>
          <c:yMode val="edge"/>
          <c:x val="0.75338262766640318"/>
          <c:y val="0.58371915105825245"/>
          <c:w val="0.23527762537960373"/>
          <c:h val="0.21613527104929339"/>
        </c:manualLayout>
      </c:layout>
      <c:overlay val="0"/>
      <c:txPr>
        <a:bodyPr/>
        <a:lstStyle/>
        <a:p>
          <a:pPr>
            <a:defRPr sz="1200">
              <a:latin typeface="Avenir Next LT Pro" panose="020B0504020202020204" pitchFamily="34" charset="0"/>
            </a:defRPr>
          </a:pPr>
          <a:endParaRPr lang="de-DE"/>
        </a:p>
      </c:txPr>
    </c:legend>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Avenir Next LT Pro" panose="020B0504020202020204" pitchFamily="34" charset="0"/>
              </a:defRPr>
            </a:pPr>
            <a:r>
              <a:rPr lang="de-DE" sz="1600" dirty="0">
                <a:latin typeface="Avenir Next LT Pro" panose="020B0504020202020204" pitchFamily="34" charset="0"/>
              </a:rPr>
              <a:t>Engagement auf </a:t>
            </a:r>
            <a:r>
              <a:rPr lang="de-DE" sz="1600" dirty="0" err="1">
                <a:latin typeface="Avenir Next LT Pro" panose="020B0504020202020204" pitchFamily="34" charset="0"/>
              </a:rPr>
              <a:t>Social</a:t>
            </a:r>
            <a:r>
              <a:rPr lang="de-DE" sz="1600" dirty="0">
                <a:latin typeface="Avenir Next LT Pro" panose="020B0504020202020204" pitchFamily="34" charset="0"/>
              </a:rPr>
              <a:t> Media Plattformen nach Themen – Teil 2</a:t>
            </a:r>
            <a:r>
              <a:rPr lang="de-DE" sz="1600" b="0" dirty="0">
                <a:latin typeface="Avenir Next LT Pro" panose="020B0504020202020204" pitchFamily="34" charset="0"/>
              </a:rPr>
              <a:t> (Nutzeranteil</a:t>
            </a:r>
            <a:r>
              <a:rPr lang="de-DE" sz="1600" b="0" baseline="0" dirty="0">
                <a:latin typeface="Avenir Next LT Pro" panose="020B0504020202020204" pitchFamily="34" charset="0"/>
              </a:rPr>
              <a:t> in Prozent)</a:t>
            </a:r>
            <a:endParaRPr lang="de-DE" sz="1600" b="0" noProof="0" dirty="0">
              <a:latin typeface="Avenir Next LT Pro" panose="020B0504020202020204" pitchFamily="34" charset="0"/>
            </a:endParaRPr>
          </a:p>
        </c:rich>
      </c:tx>
      <c:layout>
        <c:manualLayout>
          <c:xMode val="edge"/>
          <c:yMode val="edge"/>
          <c:x val="0.12418669306581713"/>
          <c:y val="0"/>
        </c:manualLayout>
      </c:layout>
      <c:overlay val="0"/>
    </c:title>
    <c:autoTitleDeleted val="0"/>
    <c:plotArea>
      <c:layout>
        <c:manualLayout>
          <c:layoutTarget val="inner"/>
          <c:xMode val="edge"/>
          <c:yMode val="edge"/>
          <c:x val="0.21358358822134629"/>
          <c:y val="7.0885510806651633E-2"/>
          <c:w val="0.70107544056851523"/>
          <c:h val="0.90447846003777921"/>
        </c:manualLayout>
      </c:layout>
      <c:barChart>
        <c:barDir val="bar"/>
        <c:grouping val="clustered"/>
        <c:varyColors val="0"/>
        <c:ser>
          <c:idx val="0"/>
          <c:order val="0"/>
          <c:tx>
            <c:strRef>
              <c:f>Sheet1!$B$1</c:f>
              <c:strCache>
                <c:ptCount val="1"/>
                <c:pt idx="0">
                  <c:v>Alle digitalen User</c:v>
                </c:pt>
              </c:strCache>
            </c:strRef>
          </c:tx>
          <c:spPr>
            <a:solidFill>
              <a:srgbClr val="0092C6"/>
            </a:solidFill>
            <a:effectLst/>
          </c:spPr>
          <c:invertIfNegative val="1"/>
          <c:dLbls>
            <c:spPr>
              <a:noFill/>
              <a:ln>
                <a:noFill/>
              </a:ln>
              <a:effectLst/>
            </c:spPr>
            <c:txPr>
              <a:bodyPr/>
              <a:lstStyle/>
              <a:p>
                <a:pPr>
                  <a:defRPr sz="1000">
                    <a:latin typeface="Avenir Next LT Pro" panose="020B0504020202020204" pitchFamily="34" charset="0"/>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v>
                </c:pt>
                <c:pt idx="1">
                  <c:v>Familie / Haushalt</c:v>
                </c:pt>
                <c:pt idx="2">
                  <c:v>Kino / Film / TV</c:v>
                </c:pt>
                <c:pt idx="3">
                  <c:v>Spiele / Gaming</c:v>
                </c:pt>
                <c:pt idx="4">
                  <c:v> Lifestyle / Design / Wohnen</c:v>
                </c:pt>
                <c:pt idx="5">
                  <c:v>Mode / Bekleidung</c:v>
                </c:pt>
                <c:pt idx="6">
                  <c:v>Autos / Mobilität</c:v>
                </c:pt>
                <c:pt idx="7">
                  <c:v>Kosmetik / Beauty</c:v>
                </c:pt>
              </c:strCache>
            </c:strRef>
          </c:cat>
          <c:val>
            <c:numRef>
              <c:f>Sheet1!$B$2:$B$9</c:f>
              <c:numCache>
                <c:formatCode>0.0</c:formatCode>
                <c:ptCount val="8"/>
                <c:pt idx="1">
                  <c:v>11.3</c:v>
                </c:pt>
                <c:pt idx="2">
                  <c:v>9.6</c:v>
                </c:pt>
                <c:pt idx="3">
                  <c:v>9.1999999999999993</c:v>
                </c:pt>
                <c:pt idx="4">
                  <c:v>9.1</c:v>
                </c:pt>
                <c:pt idx="5">
                  <c:v>8.1</c:v>
                </c:pt>
                <c:pt idx="6">
                  <c:v>8.1</c:v>
                </c:pt>
                <c:pt idx="7">
                  <c:v>4.5999999999999996</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7403-D04F-A726-C0DD7340E96E}"/>
            </c:ext>
          </c:extLst>
        </c:ser>
        <c:ser>
          <c:idx val="1"/>
          <c:order val="1"/>
          <c:tx>
            <c:strRef>
              <c:f>Sheet1!$C$1</c:f>
              <c:strCache>
                <c:ptCount val="1"/>
                <c:pt idx="0">
                  <c:v>Social Media User</c:v>
                </c:pt>
              </c:strCache>
            </c:strRef>
          </c:tx>
          <c:spPr>
            <a:solidFill>
              <a:srgbClr val="C0C0C0"/>
            </a:solidFill>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tx1"/>
                    </a:solidFill>
                    <a:effectLst/>
                    <a:latin typeface="Avenir Next LT Pro" panose="020B0504020202020204" pitchFamily="34" charset="0"/>
                    <a:ea typeface="+mn-e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c:v>
                </c:pt>
                <c:pt idx="1">
                  <c:v>Familie / Haushalt</c:v>
                </c:pt>
                <c:pt idx="2">
                  <c:v>Kino / Film / TV</c:v>
                </c:pt>
                <c:pt idx="3">
                  <c:v>Spiele / Gaming</c:v>
                </c:pt>
                <c:pt idx="4">
                  <c:v> Lifestyle / Design / Wohnen</c:v>
                </c:pt>
                <c:pt idx="5">
                  <c:v>Mode / Bekleidung</c:v>
                </c:pt>
                <c:pt idx="6">
                  <c:v>Autos / Mobilität</c:v>
                </c:pt>
                <c:pt idx="7">
                  <c:v>Kosmetik / Beauty</c:v>
                </c:pt>
              </c:strCache>
            </c:strRef>
          </c:cat>
          <c:val>
            <c:numRef>
              <c:f>Sheet1!$C$2:$C$9</c:f>
              <c:numCache>
                <c:formatCode>0.0</c:formatCode>
                <c:ptCount val="8"/>
                <c:pt idx="1">
                  <c:v>13.1</c:v>
                </c:pt>
                <c:pt idx="2">
                  <c:v>11.2</c:v>
                </c:pt>
                <c:pt idx="3">
                  <c:v>10.7</c:v>
                </c:pt>
                <c:pt idx="4">
                  <c:v>10.6</c:v>
                </c:pt>
                <c:pt idx="5">
                  <c:v>9.5</c:v>
                </c:pt>
                <c:pt idx="6">
                  <c:v>9.4</c:v>
                </c:pt>
                <c:pt idx="7">
                  <c:v>5.3</c:v>
                </c:pt>
              </c:numCache>
            </c:numRef>
          </c:val>
          <c:extLst>
            <c:ext xmlns:c16="http://schemas.microsoft.com/office/drawing/2014/chart" uri="{C3380CC4-5D6E-409C-BE32-E72D297353CC}">
              <c16:uniqueId val="{00000001-7403-D04F-A726-C0DD7340E96E}"/>
            </c:ext>
          </c:extLst>
        </c:ser>
        <c:ser>
          <c:idx val="2"/>
          <c:order val="2"/>
          <c:tx>
            <c:strRef>
              <c:f>Sheet1!$D$1</c:f>
              <c:strCache>
                <c:ptCount val="1"/>
                <c:pt idx="0">
                  <c:v>Social Media Heavy User</c:v>
                </c:pt>
              </c:strCache>
            </c:strRef>
          </c:tx>
          <c:spPr>
            <a:solidFill>
              <a:srgbClr val="969696"/>
            </a:solidFill>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tx1"/>
                    </a:solidFill>
                    <a:effectLst/>
                    <a:latin typeface="Avenir Next LT Pro" panose="020B0504020202020204" pitchFamily="34" charset="0"/>
                    <a:ea typeface="+mn-e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c:v>
                </c:pt>
                <c:pt idx="1">
                  <c:v>Familie / Haushalt</c:v>
                </c:pt>
                <c:pt idx="2">
                  <c:v>Kino / Film / TV</c:v>
                </c:pt>
                <c:pt idx="3">
                  <c:v>Spiele / Gaming</c:v>
                </c:pt>
                <c:pt idx="4">
                  <c:v> Lifestyle / Design / Wohnen</c:v>
                </c:pt>
                <c:pt idx="5">
                  <c:v>Mode / Bekleidung</c:v>
                </c:pt>
                <c:pt idx="6">
                  <c:v>Autos / Mobilität</c:v>
                </c:pt>
                <c:pt idx="7">
                  <c:v>Kosmetik / Beauty</c:v>
                </c:pt>
              </c:strCache>
            </c:strRef>
          </c:cat>
          <c:val>
            <c:numRef>
              <c:f>Sheet1!$D$2:$D$9</c:f>
              <c:numCache>
                <c:formatCode>0.0</c:formatCode>
                <c:ptCount val="8"/>
                <c:pt idx="1">
                  <c:v>24.5</c:v>
                </c:pt>
                <c:pt idx="2">
                  <c:v>20.3</c:v>
                </c:pt>
                <c:pt idx="3">
                  <c:v>19.5</c:v>
                </c:pt>
                <c:pt idx="4">
                  <c:v>19.899999999999999</c:v>
                </c:pt>
                <c:pt idx="5">
                  <c:v>18.100000000000001</c:v>
                </c:pt>
                <c:pt idx="6">
                  <c:v>17.3</c:v>
                </c:pt>
                <c:pt idx="7">
                  <c:v>10.199999999999999</c:v>
                </c:pt>
              </c:numCache>
            </c:numRef>
          </c:val>
          <c:extLst>
            <c:ext xmlns:c16="http://schemas.microsoft.com/office/drawing/2014/chart" uri="{C3380CC4-5D6E-409C-BE32-E72D297353CC}">
              <c16:uniqueId val="{00000002-7403-D04F-A726-C0DD7340E96E}"/>
            </c:ext>
          </c:extLst>
        </c:ser>
        <c:ser>
          <c:idx val="3"/>
          <c:order val="3"/>
          <c:tx>
            <c:strRef>
              <c:f>Sheet1!$E$1</c:f>
              <c:strCache>
                <c:ptCount val="1"/>
                <c:pt idx="0">
                  <c:v>Influencer Follower</c:v>
                </c:pt>
              </c:strCache>
            </c:strRef>
          </c:tx>
          <c:spPr>
            <a:solidFill>
              <a:srgbClr val="FFEAD0"/>
            </a:solidFill>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tx1"/>
                    </a:solidFill>
                    <a:effectLst/>
                    <a:latin typeface="Avenir Next LT Pro" panose="020B0504020202020204" pitchFamily="34" charset="0"/>
                    <a:ea typeface="+mn-e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c:v>
                </c:pt>
                <c:pt idx="1">
                  <c:v>Familie / Haushalt</c:v>
                </c:pt>
                <c:pt idx="2">
                  <c:v>Kino / Film / TV</c:v>
                </c:pt>
                <c:pt idx="3">
                  <c:v>Spiele / Gaming</c:v>
                </c:pt>
                <c:pt idx="4">
                  <c:v> Lifestyle / Design / Wohnen</c:v>
                </c:pt>
                <c:pt idx="5">
                  <c:v>Mode / Bekleidung</c:v>
                </c:pt>
                <c:pt idx="6">
                  <c:v>Autos / Mobilität</c:v>
                </c:pt>
                <c:pt idx="7">
                  <c:v>Kosmetik / Beauty</c:v>
                </c:pt>
              </c:strCache>
            </c:strRef>
          </c:cat>
          <c:val>
            <c:numRef>
              <c:f>Sheet1!$E$2:$E$9</c:f>
              <c:numCache>
                <c:formatCode>0.0</c:formatCode>
                <c:ptCount val="8"/>
                <c:pt idx="1">
                  <c:v>16.2</c:v>
                </c:pt>
                <c:pt idx="2">
                  <c:v>14.7</c:v>
                </c:pt>
                <c:pt idx="3">
                  <c:v>13.8</c:v>
                </c:pt>
                <c:pt idx="4">
                  <c:v>13.5</c:v>
                </c:pt>
                <c:pt idx="5">
                  <c:v>11.5</c:v>
                </c:pt>
                <c:pt idx="6">
                  <c:v>11.1</c:v>
                </c:pt>
                <c:pt idx="7">
                  <c:v>6.7</c:v>
                </c:pt>
              </c:numCache>
            </c:numRef>
          </c:val>
          <c:extLst>
            <c:ext xmlns:c16="http://schemas.microsoft.com/office/drawing/2014/chart" uri="{C3380CC4-5D6E-409C-BE32-E72D297353CC}">
              <c16:uniqueId val="{00000003-7403-D04F-A726-C0DD7340E96E}"/>
            </c:ext>
          </c:extLst>
        </c:ser>
        <c:ser>
          <c:idx val="4"/>
          <c:order val="4"/>
          <c:tx>
            <c:strRef>
              <c:f>Sheet1!$F$1</c:f>
              <c:strCache>
                <c:ptCount val="1"/>
                <c:pt idx="0">
                  <c:v>Influencer Heavy Follower</c:v>
                </c:pt>
              </c:strCache>
            </c:strRef>
          </c:tx>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tx1"/>
                    </a:solidFill>
                    <a:effectLst/>
                    <a:latin typeface="Avenir Next LT Pro" panose="020B0504020202020204" pitchFamily="34" charset="0"/>
                    <a:ea typeface="+mn-e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c:v>
                </c:pt>
                <c:pt idx="1">
                  <c:v>Familie / Haushalt</c:v>
                </c:pt>
                <c:pt idx="2">
                  <c:v>Kino / Film / TV</c:v>
                </c:pt>
                <c:pt idx="3">
                  <c:v>Spiele / Gaming</c:v>
                </c:pt>
                <c:pt idx="4">
                  <c:v> Lifestyle / Design / Wohnen</c:v>
                </c:pt>
                <c:pt idx="5">
                  <c:v>Mode / Bekleidung</c:v>
                </c:pt>
                <c:pt idx="6">
                  <c:v>Autos / Mobilität</c:v>
                </c:pt>
                <c:pt idx="7">
                  <c:v>Kosmetik / Beauty</c:v>
                </c:pt>
              </c:strCache>
            </c:strRef>
          </c:cat>
          <c:val>
            <c:numRef>
              <c:f>Sheet1!$F$2:$F$9</c:f>
              <c:numCache>
                <c:formatCode>0.0</c:formatCode>
                <c:ptCount val="8"/>
                <c:pt idx="1">
                  <c:v>16.899999999999999</c:v>
                </c:pt>
                <c:pt idx="2">
                  <c:v>18.7</c:v>
                </c:pt>
                <c:pt idx="3">
                  <c:v>17.2</c:v>
                </c:pt>
                <c:pt idx="4">
                  <c:v>16.3</c:v>
                </c:pt>
                <c:pt idx="5">
                  <c:v>13.5</c:v>
                </c:pt>
                <c:pt idx="6">
                  <c:v>12.4</c:v>
                </c:pt>
                <c:pt idx="7">
                  <c:v>7.8</c:v>
                </c:pt>
              </c:numCache>
            </c:numRef>
          </c:val>
          <c:extLst>
            <c:ext xmlns:c16="http://schemas.microsoft.com/office/drawing/2014/chart" uri="{C3380CC4-5D6E-409C-BE32-E72D297353CC}">
              <c16:uniqueId val="{00000004-7403-D04F-A726-C0DD7340E96E}"/>
            </c:ext>
          </c:extLst>
        </c:ser>
        <c:dLbls>
          <c:dLblPos val="outEnd"/>
          <c:showLegendKey val="0"/>
          <c:showVal val="1"/>
          <c:showCatName val="0"/>
          <c:showSerName val="0"/>
          <c:showPercent val="0"/>
          <c:showBubbleSize val="0"/>
        </c:dLbls>
        <c:gapWidth val="150"/>
        <c:overlap val="-32"/>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sz="1200">
                <a:latin typeface="Avenir Next LT Pro" panose="020B0504020202020204" pitchFamily="34" charset="0"/>
              </a:defRPr>
            </a:pPr>
            <a:endParaRPr lang="de-DE"/>
          </a:p>
        </c:txPr>
        <c:crossAx val="2083776680"/>
        <c:crosses val="autoZero"/>
        <c:auto val="0"/>
        <c:lblAlgn val="ctr"/>
        <c:lblOffset val="100"/>
        <c:noMultiLvlLbl val="0"/>
      </c:catAx>
      <c:valAx>
        <c:axId val="2083776680"/>
        <c:scaling>
          <c:orientation val="minMax"/>
          <c:max val="40"/>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legend>
      <c:legendPos val="r"/>
      <c:layout>
        <c:manualLayout>
          <c:xMode val="edge"/>
          <c:yMode val="edge"/>
          <c:x val="0.75338262766640318"/>
          <c:y val="0.58371915105825245"/>
          <c:w val="0.23527762537960373"/>
          <c:h val="0.21613527104929339"/>
        </c:manualLayout>
      </c:layout>
      <c:overlay val="0"/>
      <c:txPr>
        <a:bodyPr/>
        <a:lstStyle/>
        <a:p>
          <a:pPr>
            <a:defRPr sz="1200">
              <a:latin typeface="Avenir Next LT Pro" panose="020B0504020202020204" pitchFamily="34" charset="0"/>
            </a:defRPr>
          </a:pPr>
          <a:endParaRPr lang="de-DE"/>
        </a:p>
      </c:txPr>
    </c:legend>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18912907658617E-2"/>
          <c:y val="2.7083337496691919E-2"/>
          <c:w val="0.97178130653964689"/>
          <c:h val="0.8733312188229867"/>
        </c:manualLayout>
      </c:layout>
      <c:barChart>
        <c:barDir val="col"/>
        <c:grouping val="clustered"/>
        <c:varyColors val="0"/>
        <c:ser>
          <c:idx val="0"/>
          <c:order val="0"/>
          <c:tx>
            <c:strRef>
              <c:f>Tabelle1!$B$1</c:f>
              <c:strCache>
                <c:ptCount val="1"/>
                <c:pt idx="0">
                  <c:v>Influencer Heavy Follower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venir Next LT Pro" panose="020B050402020202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Essen &amp; Trinken</c:v>
                </c:pt>
                <c:pt idx="1">
                  <c:v>News</c:v>
                </c:pt>
                <c:pt idx="2">
                  <c:v>Mode &amp; Beauty</c:v>
                </c:pt>
                <c:pt idx="3">
                  <c:v>Reisen</c:v>
                </c:pt>
                <c:pt idx="4">
                  <c:v>Sport</c:v>
                </c:pt>
              </c:strCache>
            </c:strRef>
          </c:cat>
          <c:val>
            <c:numRef>
              <c:f>Tabelle1!$B$2:$B$6</c:f>
              <c:numCache>
                <c:formatCode>0</c:formatCode>
                <c:ptCount val="5"/>
                <c:pt idx="0">
                  <c:v>118</c:v>
                </c:pt>
                <c:pt idx="1">
                  <c:v>114</c:v>
                </c:pt>
                <c:pt idx="2">
                  <c:v>114</c:v>
                </c:pt>
                <c:pt idx="3">
                  <c:v>109</c:v>
                </c:pt>
                <c:pt idx="4">
                  <c:v>114</c:v>
                </c:pt>
              </c:numCache>
            </c:numRef>
          </c:val>
          <c:extLst>
            <c:ext xmlns:c16="http://schemas.microsoft.com/office/drawing/2014/chart" uri="{C3380CC4-5D6E-409C-BE32-E72D297353CC}">
              <c16:uniqueId val="{00000000-1495-421B-919E-43BB6C5FFE33}"/>
            </c:ext>
          </c:extLst>
        </c:ser>
        <c:dLbls>
          <c:showLegendKey val="0"/>
          <c:showVal val="0"/>
          <c:showCatName val="0"/>
          <c:showSerName val="0"/>
          <c:showPercent val="0"/>
          <c:showBubbleSize val="0"/>
        </c:dLbls>
        <c:gapWidth val="219"/>
        <c:overlap val="-27"/>
        <c:axId val="1366318335"/>
        <c:axId val="1366319167"/>
      </c:barChart>
      <c:catAx>
        <c:axId val="1366318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de-DE"/>
          </a:p>
        </c:txPr>
        <c:crossAx val="1366319167"/>
        <c:crosses val="autoZero"/>
        <c:auto val="1"/>
        <c:lblAlgn val="ctr"/>
        <c:lblOffset val="100"/>
        <c:noMultiLvlLbl val="0"/>
      </c:catAx>
      <c:valAx>
        <c:axId val="1366319167"/>
        <c:scaling>
          <c:orientation val="minMax"/>
          <c:max val="150"/>
          <c:min val="0"/>
        </c:scaling>
        <c:delete val="0"/>
        <c:axPos val="l"/>
        <c:majorGridlines>
          <c:spPr>
            <a:ln w="9525" cap="flat" cmpd="sng" algn="ctr">
              <a:solidFill>
                <a:schemeClr val="bg1"/>
              </a:solidFill>
              <a:round/>
            </a:ln>
            <a:effectLst/>
          </c:spPr>
        </c:majorGridlines>
        <c:numFmt formatCode="0"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de-DE"/>
          </a:p>
        </c:txPr>
        <c:crossAx val="1366318335"/>
        <c:crosses val="autoZero"/>
        <c:crossBetween val="between"/>
        <c:majorUnit val="50"/>
      </c:valAx>
      <c:spPr>
        <a:noFill/>
        <a:ln>
          <a:noFill/>
        </a:ln>
        <a:effectLst/>
      </c:spPr>
    </c:plotArea>
    <c:legend>
      <c:legendPos val="t"/>
      <c:legendEntry>
        <c:idx val="0"/>
        <c:txPr>
          <a:bodyPr rot="0" spcFirstLastPara="1" vertOverflow="ellipsis" vert="horz" wrap="square" anchor="ctr" anchorCtr="1"/>
          <a:lstStyle/>
          <a:p>
            <a:pPr algn="ctr">
              <a:defRPr lang="en-US" sz="1400" b="1" i="0" u="none" strike="noStrike" kern="1200" baseline="0">
                <a:solidFill>
                  <a:schemeClr val="tx1">
                    <a:lumMod val="65000"/>
                    <a:lumOff val="35000"/>
                  </a:schemeClr>
                </a:solidFill>
                <a:latin typeface="Avenir Next LT Pro" panose="020B0504020202020204" pitchFamily="34" charset="0"/>
                <a:ea typeface="+mn-ea"/>
                <a:cs typeface="+mn-cs"/>
              </a:defRPr>
            </a:pPr>
            <a:endParaRPr lang="de-DE"/>
          </a:p>
        </c:txPr>
      </c:legendEntry>
      <c:overlay val="0"/>
      <c:spPr>
        <a:noFill/>
        <a:ln>
          <a:noFill/>
        </a:ln>
        <a:effectLst/>
      </c:spPr>
      <c:txPr>
        <a:bodyPr rot="0" spcFirstLastPara="1" vertOverflow="ellipsis" vert="horz" wrap="square" anchor="ctr" anchorCtr="1"/>
        <a:lstStyle/>
        <a:p>
          <a:pPr algn="ctr">
            <a:defRPr lang="en-US" sz="1400" b="1" i="0" u="none" strike="noStrike" kern="1200" baseline="0">
              <a:solidFill>
                <a:schemeClr val="tx1">
                  <a:lumMod val="65000"/>
                  <a:lumOff val="35000"/>
                </a:schemeClr>
              </a:solidFill>
              <a:latin typeface="Avenir Next LT Pro" panose="020B0504020202020204" pitchFamily="34" charset="0"/>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515222237865607E-2"/>
          <c:y val="0.15991304864391528"/>
          <c:w val="0.97178130653964689"/>
          <c:h val="0.75631177591477572"/>
        </c:manualLayout>
      </c:layout>
      <c:barChart>
        <c:barDir val="col"/>
        <c:grouping val="clustered"/>
        <c:varyColors val="0"/>
        <c:ser>
          <c:idx val="0"/>
          <c:order val="0"/>
          <c:tx>
            <c:strRef>
              <c:f>Tabelle1!$B$1</c:f>
              <c:strCache>
                <c:ptCount val="1"/>
                <c:pt idx="0">
                  <c:v>Influencer Heavy Follower - Männer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lumMod val="75000"/>
                        <a:lumOff val="25000"/>
                      </a:schemeClr>
                    </a:solidFill>
                    <a:latin typeface="Avenir Next LT Pro" panose="020B050402020202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Essen &amp; Trinken</c:v>
                </c:pt>
                <c:pt idx="1">
                  <c:v>News</c:v>
                </c:pt>
                <c:pt idx="2">
                  <c:v>Mode &amp; Beauty</c:v>
                </c:pt>
                <c:pt idx="3">
                  <c:v>Reisen</c:v>
                </c:pt>
                <c:pt idx="4">
                  <c:v>Sport</c:v>
                </c:pt>
              </c:strCache>
            </c:strRef>
          </c:cat>
          <c:val>
            <c:numRef>
              <c:f>Tabelle1!$B$2:$B$6</c:f>
              <c:numCache>
                <c:formatCode>0</c:formatCode>
                <c:ptCount val="5"/>
                <c:pt idx="0">
                  <c:v>89</c:v>
                </c:pt>
                <c:pt idx="1">
                  <c:v>114</c:v>
                </c:pt>
                <c:pt idx="2">
                  <c:v>96</c:v>
                </c:pt>
                <c:pt idx="3">
                  <c:v>107</c:v>
                </c:pt>
                <c:pt idx="4">
                  <c:v>118</c:v>
                </c:pt>
              </c:numCache>
            </c:numRef>
          </c:val>
          <c:extLst>
            <c:ext xmlns:c16="http://schemas.microsoft.com/office/drawing/2014/chart" uri="{C3380CC4-5D6E-409C-BE32-E72D297353CC}">
              <c16:uniqueId val="{00000000-B5D5-B04B-97A3-DE8BCB4D5982}"/>
            </c:ext>
          </c:extLst>
        </c:ser>
        <c:ser>
          <c:idx val="1"/>
          <c:order val="1"/>
          <c:tx>
            <c:strRef>
              <c:f>Tabelle1!$C$1</c:f>
              <c:strCache>
                <c:ptCount val="1"/>
                <c:pt idx="0">
                  <c:v>Influencer Heavy Follower - Frauen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venir Next LT Pro" panose="020B050402020202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Essen &amp; Trinken</c:v>
                </c:pt>
                <c:pt idx="1">
                  <c:v>News</c:v>
                </c:pt>
                <c:pt idx="2">
                  <c:v>Mode &amp; Beauty</c:v>
                </c:pt>
                <c:pt idx="3">
                  <c:v>Reisen</c:v>
                </c:pt>
                <c:pt idx="4">
                  <c:v>Sport</c:v>
                </c:pt>
              </c:strCache>
            </c:strRef>
          </c:cat>
          <c:val>
            <c:numRef>
              <c:f>Tabelle1!$C$2:$C$6</c:f>
              <c:numCache>
                <c:formatCode>General</c:formatCode>
                <c:ptCount val="5"/>
                <c:pt idx="0">
                  <c:v>148</c:v>
                </c:pt>
                <c:pt idx="1">
                  <c:v>115</c:v>
                </c:pt>
                <c:pt idx="2">
                  <c:v>132</c:v>
                </c:pt>
                <c:pt idx="3">
                  <c:v>112</c:v>
                </c:pt>
                <c:pt idx="4">
                  <c:v>110</c:v>
                </c:pt>
              </c:numCache>
            </c:numRef>
          </c:val>
          <c:extLst>
            <c:ext xmlns:c16="http://schemas.microsoft.com/office/drawing/2014/chart" uri="{C3380CC4-5D6E-409C-BE32-E72D297353CC}">
              <c16:uniqueId val="{00000001-B5D5-B04B-97A3-DE8BCB4D5982}"/>
            </c:ext>
          </c:extLst>
        </c:ser>
        <c:dLbls>
          <c:showLegendKey val="0"/>
          <c:showVal val="0"/>
          <c:showCatName val="0"/>
          <c:showSerName val="0"/>
          <c:showPercent val="0"/>
          <c:showBubbleSize val="0"/>
        </c:dLbls>
        <c:gapWidth val="219"/>
        <c:overlap val="-27"/>
        <c:axId val="1366318335"/>
        <c:axId val="1366319167"/>
      </c:barChart>
      <c:catAx>
        <c:axId val="1366318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de-DE"/>
          </a:p>
        </c:txPr>
        <c:crossAx val="1366319167"/>
        <c:crosses val="autoZero"/>
        <c:auto val="1"/>
        <c:lblAlgn val="ctr"/>
        <c:lblOffset val="100"/>
        <c:noMultiLvlLbl val="0"/>
      </c:catAx>
      <c:valAx>
        <c:axId val="1366319167"/>
        <c:scaling>
          <c:orientation val="minMax"/>
          <c:max val="160"/>
          <c:min val="0"/>
        </c:scaling>
        <c:delete val="0"/>
        <c:axPos val="l"/>
        <c:majorGridlines>
          <c:spPr>
            <a:ln w="9525" cap="flat" cmpd="sng" algn="ctr">
              <a:solidFill>
                <a:schemeClr val="bg1"/>
              </a:solidFill>
              <a:round/>
            </a:ln>
            <a:effectLst/>
          </c:spPr>
        </c:majorGridlines>
        <c:numFmt formatCode="0"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1366318335"/>
        <c:crosses val="autoZero"/>
        <c:crossBetween val="between"/>
        <c:majorUnit val="50"/>
      </c:valAx>
      <c:spPr>
        <a:noFill/>
        <a:ln>
          <a:noFill/>
        </a:ln>
        <a:effectLst/>
      </c:spPr>
    </c:plotArea>
    <c:legend>
      <c:legendPos val="t"/>
      <c:legendEntry>
        <c:idx val="0"/>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venir Next LT Pro" panose="020B0504020202020204" pitchFamily="34" charset="0"/>
                <a:ea typeface="+mn-ea"/>
                <a:cs typeface="+mn-cs"/>
              </a:defRPr>
            </a:pPr>
            <a:endParaRPr lang="de-DE"/>
          </a:p>
        </c:txPr>
      </c:legendEntry>
      <c:layout>
        <c:manualLayout>
          <c:xMode val="edge"/>
          <c:yMode val="edge"/>
          <c:x val="0.10549690856840327"/>
          <c:y val="5.4117857614638241E-2"/>
          <c:w val="0.78644074609659909"/>
          <c:h val="6.857982526039779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venir Next LT Pro" panose="020B0504020202020204" pitchFamily="34" charset="0"/>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18912907658617E-2"/>
          <c:y val="2.7083337496691919E-2"/>
          <c:w val="0.97178130653964689"/>
          <c:h val="0.7937473871051226"/>
        </c:manualLayout>
      </c:layout>
      <c:barChart>
        <c:barDir val="col"/>
        <c:grouping val="clustered"/>
        <c:varyColors val="0"/>
        <c:ser>
          <c:idx val="0"/>
          <c:order val="0"/>
          <c:tx>
            <c:strRef>
              <c:f>Tabelle1!$B$1</c:f>
              <c:strCache>
                <c:ptCount val="1"/>
                <c:pt idx="0">
                  <c:v>Influencer Heavy Follower - 16-39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venir Next LT Pro" panose="020B050402020202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Essen &amp; Trinken</c:v>
                </c:pt>
                <c:pt idx="1">
                  <c:v>News</c:v>
                </c:pt>
                <c:pt idx="2">
                  <c:v>Mode &amp; Beauty</c:v>
                </c:pt>
                <c:pt idx="3">
                  <c:v>Reisen</c:v>
                </c:pt>
                <c:pt idx="4">
                  <c:v>Sport</c:v>
                </c:pt>
              </c:strCache>
            </c:strRef>
          </c:cat>
          <c:val>
            <c:numRef>
              <c:f>Tabelle1!$B$2:$B$6</c:f>
              <c:numCache>
                <c:formatCode>0</c:formatCode>
                <c:ptCount val="5"/>
                <c:pt idx="0">
                  <c:v>123</c:v>
                </c:pt>
                <c:pt idx="1">
                  <c:v>116</c:v>
                </c:pt>
                <c:pt idx="2">
                  <c:v>113</c:v>
                </c:pt>
                <c:pt idx="3">
                  <c:v>99</c:v>
                </c:pt>
                <c:pt idx="4">
                  <c:v>115</c:v>
                </c:pt>
              </c:numCache>
            </c:numRef>
          </c:val>
          <c:extLst>
            <c:ext xmlns:c16="http://schemas.microsoft.com/office/drawing/2014/chart" uri="{C3380CC4-5D6E-409C-BE32-E72D297353CC}">
              <c16:uniqueId val="{00000000-B5D5-B04B-97A3-DE8BCB4D5982}"/>
            </c:ext>
          </c:extLst>
        </c:ser>
        <c:ser>
          <c:idx val="1"/>
          <c:order val="1"/>
          <c:tx>
            <c:strRef>
              <c:f>Tabelle1!$C$1</c:f>
              <c:strCache>
                <c:ptCount val="1"/>
                <c:pt idx="0">
                  <c:v>Influencer Heavy Follower - 40 plus Jahre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0"/>
              <a:lstStyle/>
              <a:p>
                <a:pPr algn="ctr">
                  <a:defRPr lang="en-US" sz="1400" b="1" i="0" u="none" strike="noStrike" kern="1200" baseline="0">
                    <a:solidFill>
                      <a:schemeClr val="tx1">
                        <a:lumMod val="75000"/>
                        <a:lumOff val="25000"/>
                      </a:schemeClr>
                    </a:solidFill>
                    <a:latin typeface="Avenir Next LT Pro" panose="020B050402020202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Essen &amp; Trinken</c:v>
                </c:pt>
                <c:pt idx="1">
                  <c:v>News</c:v>
                </c:pt>
                <c:pt idx="2">
                  <c:v>Mode &amp; Beauty</c:v>
                </c:pt>
                <c:pt idx="3">
                  <c:v>Reisen</c:v>
                </c:pt>
                <c:pt idx="4">
                  <c:v>Sport</c:v>
                </c:pt>
              </c:strCache>
            </c:strRef>
          </c:cat>
          <c:val>
            <c:numRef>
              <c:f>Tabelle1!$C$2:$C$6</c:f>
              <c:numCache>
                <c:formatCode>General</c:formatCode>
                <c:ptCount val="5"/>
                <c:pt idx="0">
                  <c:v>112</c:v>
                </c:pt>
                <c:pt idx="1">
                  <c:v>113</c:v>
                </c:pt>
                <c:pt idx="2">
                  <c:v>114</c:v>
                </c:pt>
                <c:pt idx="3">
                  <c:v>121</c:v>
                </c:pt>
                <c:pt idx="4">
                  <c:v>114</c:v>
                </c:pt>
              </c:numCache>
            </c:numRef>
          </c:val>
          <c:extLst>
            <c:ext xmlns:c16="http://schemas.microsoft.com/office/drawing/2014/chart" uri="{C3380CC4-5D6E-409C-BE32-E72D297353CC}">
              <c16:uniqueId val="{00000001-B5D5-B04B-97A3-DE8BCB4D5982}"/>
            </c:ext>
          </c:extLst>
        </c:ser>
        <c:dLbls>
          <c:showLegendKey val="0"/>
          <c:showVal val="0"/>
          <c:showCatName val="0"/>
          <c:showSerName val="0"/>
          <c:showPercent val="0"/>
          <c:showBubbleSize val="0"/>
        </c:dLbls>
        <c:gapWidth val="219"/>
        <c:overlap val="-27"/>
        <c:axId val="1366318335"/>
        <c:axId val="1366319167"/>
      </c:barChart>
      <c:catAx>
        <c:axId val="13663183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1366319167"/>
        <c:crosses val="autoZero"/>
        <c:auto val="1"/>
        <c:lblAlgn val="ctr"/>
        <c:lblOffset val="100"/>
        <c:noMultiLvlLbl val="0"/>
      </c:catAx>
      <c:valAx>
        <c:axId val="1366319167"/>
        <c:scaling>
          <c:orientation val="minMax"/>
          <c:max val="160"/>
          <c:min val="0"/>
        </c:scaling>
        <c:delete val="0"/>
        <c:axPos val="l"/>
        <c:majorGridlines>
          <c:spPr>
            <a:ln w="9525" cap="flat" cmpd="sng" algn="ctr">
              <a:solidFill>
                <a:schemeClr val="bg1"/>
              </a:solidFill>
              <a:round/>
            </a:ln>
            <a:effectLst/>
          </c:spPr>
        </c:majorGridlines>
        <c:numFmt formatCode="0"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1366318335"/>
        <c:crosses val="autoZero"/>
        <c:crossBetween val="between"/>
        <c:majorUnit val="50"/>
      </c:valAx>
      <c:spPr>
        <a:noFill/>
        <a:ln>
          <a:noFill/>
        </a:ln>
        <a:effectLst/>
      </c:spPr>
    </c:plotArea>
    <c:legend>
      <c:legendPos val="t"/>
      <c:legendEntry>
        <c:idx val="0"/>
        <c:txPr>
          <a:bodyPr rot="0" spcFirstLastPara="1" vertOverflow="ellipsis" vert="horz" wrap="square" anchor="ctr" anchorCtr="1"/>
          <a:lstStyle/>
          <a:p>
            <a:pPr algn="ctr">
              <a:defRPr lang="en-US" sz="1400" b="1" i="0" u="none" strike="noStrike" kern="1200" baseline="0">
                <a:solidFill>
                  <a:schemeClr val="tx1">
                    <a:lumMod val="65000"/>
                    <a:lumOff val="35000"/>
                  </a:schemeClr>
                </a:solidFill>
                <a:latin typeface="Avenir Next LT Pro" panose="020B0504020202020204" pitchFamily="34" charset="0"/>
                <a:ea typeface="+mn-ea"/>
                <a:cs typeface="+mn-cs"/>
              </a:defRPr>
            </a:pPr>
            <a:endParaRPr lang="de-DE"/>
          </a:p>
        </c:txPr>
      </c:legendEntry>
      <c:layout>
        <c:manualLayout>
          <c:xMode val="edge"/>
          <c:yMode val="edge"/>
          <c:x val="5.1282677984308626E-2"/>
          <c:y val="0"/>
          <c:w val="0.89999997980050572"/>
          <c:h val="7.082666684922076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venir Next LT Pro" panose="020B0504020202020204" pitchFamily="34" charset="0"/>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de-DE"/>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515222237865607E-2"/>
          <c:y val="0.15991304864391528"/>
          <c:w val="0.97178130653964689"/>
          <c:h val="0.75631177591477572"/>
        </c:manualLayout>
      </c:layout>
      <c:barChart>
        <c:barDir val="col"/>
        <c:grouping val="clustered"/>
        <c:varyColors val="0"/>
        <c:ser>
          <c:idx val="0"/>
          <c:order val="0"/>
          <c:tx>
            <c:strRef>
              <c:f>Tabelle1!$B$1</c:f>
              <c:strCache>
                <c:ptCount val="1"/>
                <c:pt idx="0">
                  <c:v>Social Media User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lumMod val="75000"/>
                        <a:lumOff val="25000"/>
                      </a:schemeClr>
                    </a:solidFill>
                    <a:latin typeface="Avenir Next LT Pro" panose="020B050402020202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Essen &amp; Trinken</c:v>
                </c:pt>
                <c:pt idx="1">
                  <c:v>News</c:v>
                </c:pt>
                <c:pt idx="2">
                  <c:v>Mode &amp; Beauty</c:v>
                </c:pt>
                <c:pt idx="3">
                  <c:v>Reisen</c:v>
                </c:pt>
                <c:pt idx="4">
                  <c:v>Sport</c:v>
                </c:pt>
              </c:strCache>
            </c:strRef>
          </c:cat>
          <c:val>
            <c:numRef>
              <c:f>Tabelle1!$B$2:$B$6</c:f>
              <c:numCache>
                <c:formatCode>0</c:formatCode>
                <c:ptCount val="5"/>
                <c:pt idx="0">
                  <c:v>112</c:v>
                </c:pt>
                <c:pt idx="1">
                  <c:v>112</c:v>
                </c:pt>
                <c:pt idx="2">
                  <c:v>111</c:v>
                </c:pt>
                <c:pt idx="3">
                  <c:v>110</c:v>
                </c:pt>
                <c:pt idx="4">
                  <c:v>112</c:v>
                </c:pt>
              </c:numCache>
            </c:numRef>
          </c:val>
          <c:extLst>
            <c:ext xmlns:c16="http://schemas.microsoft.com/office/drawing/2014/chart" uri="{C3380CC4-5D6E-409C-BE32-E72D297353CC}">
              <c16:uniqueId val="{00000000-B5D5-B04B-97A3-DE8BCB4D5982}"/>
            </c:ext>
          </c:extLst>
        </c:ser>
        <c:ser>
          <c:idx val="1"/>
          <c:order val="1"/>
          <c:tx>
            <c:strRef>
              <c:f>Tabelle1!$C$1</c:f>
              <c:strCache>
                <c:ptCount val="1"/>
                <c:pt idx="0">
                  <c:v>Social Media Heavy User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venir Next LT Pro" panose="020B050402020202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Essen &amp; Trinken</c:v>
                </c:pt>
                <c:pt idx="1">
                  <c:v>News</c:v>
                </c:pt>
                <c:pt idx="2">
                  <c:v>Mode &amp; Beauty</c:v>
                </c:pt>
                <c:pt idx="3">
                  <c:v>Reisen</c:v>
                </c:pt>
                <c:pt idx="4">
                  <c:v>Sport</c:v>
                </c:pt>
              </c:strCache>
            </c:strRef>
          </c:cat>
          <c:val>
            <c:numRef>
              <c:f>Tabelle1!$C$2:$C$6</c:f>
              <c:numCache>
                <c:formatCode>General</c:formatCode>
                <c:ptCount val="5"/>
                <c:pt idx="0">
                  <c:v>117</c:v>
                </c:pt>
                <c:pt idx="1">
                  <c:v>114</c:v>
                </c:pt>
                <c:pt idx="2">
                  <c:v>114</c:v>
                </c:pt>
                <c:pt idx="3">
                  <c:v>110</c:v>
                </c:pt>
                <c:pt idx="4">
                  <c:v>114</c:v>
                </c:pt>
              </c:numCache>
            </c:numRef>
          </c:val>
          <c:extLst>
            <c:ext xmlns:c16="http://schemas.microsoft.com/office/drawing/2014/chart" uri="{C3380CC4-5D6E-409C-BE32-E72D297353CC}">
              <c16:uniqueId val="{00000001-B5D5-B04B-97A3-DE8BCB4D5982}"/>
            </c:ext>
          </c:extLst>
        </c:ser>
        <c:dLbls>
          <c:showLegendKey val="0"/>
          <c:showVal val="0"/>
          <c:showCatName val="0"/>
          <c:showSerName val="0"/>
          <c:showPercent val="0"/>
          <c:showBubbleSize val="0"/>
        </c:dLbls>
        <c:gapWidth val="219"/>
        <c:overlap val="-27"/>
        <c:axId val="1366318335"/>
        <c:axId val="1366319167"/>
      </c:barChart>
      <c:catAx>
        <c:axId val="1366318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de-DE"/>
          </a:p>
        </c:txPr>
        <c:crossAx val="1366319167"/>
        <c:crosses val="autoZero"/>
        <c:auto val="1"/>
        <c:lblAlgn val="ctr"/>
        <c:lblOffset val="100"/>
        <c:noMultiLvlLbl val="0"/>
      </c:catAx>
      <c:valAx>
        <c:axId val="1366319167"/>
        <c:scaling>
          <c:orientation val="minMax"/>
          <c:max val="160"/>
          <c:min val="0"/>
        </c:scaling>
        <c:delete val="0"/>
        <c:axPos val="l"/>
        <c:majorGridlines>
          <c:spPr>
            <a:ln w="9525" cap="flat" cmpd="sng" algn="ctr">
              <a:solidFill>
                <a:schemeClr val="bg1"/>
              </a:solidFill>
              <a:round/>
            </a:ln>
            <a:effectLst/>
          </c:spPr>
        </c:majorGridlines>
        <c:numFmt formatCode="0"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1366318335"/>
        <c:crosses val="autoZero"/>
        <c:crossBetween val="between"/>
        <c:majorUnit val="50"/>
      </c:valAx>
      <c:spPr>
        <a:noFill/>
        <a:ln>
          <a:noFill/>
        </a:ln>
        <a:effectLst/>
      </c:spPr>
    </c:plotArea>
    <c:legend>
      <c:legendPos val="t"/>
      <c:legendEntry>
        <c:idx val="0"/>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venir Next LT Pro" panose="020B0504020202020204" pitchFamily="34" charset="0"/>
                <a:ea typeface="+mn-ea"/>
                <a:cs typeface="+mn-cs"/>
              </a:defRPr>
            </a:pPr>
            <a:endParaRPr lang="de-DE"/>
          </a:p>
        </c:txPr>
      </c:legendEntry>
      <c:layout>
        <c:manualLayout>
          <c:xMode val="edge"/>
          <c:yMode val="edge"/>
          <c:x val="0.10549690856840327"/>
          <c:y val="5.4117857614638241E-2"/>
          <c:w val="0.78644074609659909"/>
          <c:h val="6.857982526039779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venir Next LT Pro" panose="020B0504020202020204" pitchFamily="34" charset="0"/>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Avenir Next LT Pro" panose="020B0504020202020204" pitchFamily="34" charset="0"/>
              </a:defRPr>
            </a:pPr>
            <a:r>
              <a:rPr lang="de-DE" sz="1600" dirty="0">
                <a:latin typeface="Avenir Next LT Pro" panose="020B0504020202020204" pitchFamily="34" charset="0"/>
              </a:rPr>
              <a:t>Aussagen über Influencer: Ist mir sehr wichtig / wichtig</a:t>
            </a:r>
            <a:r>
              <a:rPr lang="de-DE" sz="1600" baseline="0" dirty="0">
                <a:latin typeface="Avenir Next LT Pro" panose="020B0504020202020204" pitchFamily="34" charset="0"/>
              </a:rPr>
              <a:t> </a:t>
            </a:r>
            <a:r>
              <a:rPr lang="de-DE" sz="1600" b="0" baseline="0" dirty="0">
                <a:latin typeface="Avenir Next LT Pro" panose="020B0504020202020204" pitchFamily="34" charset="0"/>
              </a:rPr>
              <a:t>(</a:t>
            </a:r>
            <a:r>
              <a:rPr lang="de-DE" sz="1600" b="0" i="0" u="none" strike="noStrike" baseline="0" dirty="0">
                <a:effectLst/>
              </a:rPr>
              <a:t>Nutzeranteil</a:t>
            </a:r>
            <a:r>
              <a:rPr lang="de-DE" sz="1600" b="0" baseline="0" dirty="0">
                <a:latin typeface="Avenir Next LT Pro" panose="020B0504020202020204" pitchFamily="34" charset="0"/>
              </a:rPr>
              <a:t> in Prozent)</a:t>
            </a:r>
            <a:endParaRPr lang="de-DE" sz="1600" b="0" noProof="0" dirty="0">
              <a:latin typeface="Avenir Next LT Pro" panose="020B0504020202020204" pitchFamily="34" charset="0"/>
            </a:endParaRPr>
          </a:p>
        </c:rich>
      </c:tx>
      <c:layout>
        <c:manualLayout>
          <c:xMode val="edge"/>
          <c:yMode val="edge"/>
          <c:x val="0.22779575536816443"/>
          <c:y val="2.3450348452071838E-2"/>
        </c:manualLayout>
      </c:layout>
      <c:overlay val="0"/>
    </c:title>
    <c:autoTitleDeleted val="0"/>
    <c:plotArea>
      <c:layout>
        <c:manualLayout>
          <c:layoutTarget val="inner"/>
          <c:xMode val="edge"/>
          <c:yMode val="edge"/>
          <c:x val="0.3613984770066786"/>
          <c:y val="0.10267354488843954"/>
          <c:w val="0.60145404304150774"/>
          <c:h val="0.8686649181145838"/>
        </c:manualLayout>
      </c:layout>
      <c:barChart>
        <c:barDir val="bar"/>
        <c:grouping val="clustered"/>
        <c:varyColors val="0"/>
        <c:ser>
          <c:idx val="0"/>
          <c:order val="0"/>
          <c:tx>
            <c:strRef>
              <c:f>Sheet1!$B$1</c:f>
              <c:strCache>
                <c:ptCount val="1"/>
                <c:pt idx="0">
                  <c:v>Alle digitalen User</c:v>
                </c:pt>
              </c:strCache>
            </c:strRef>
          </c:tx>
          <c:spPr>
            <a:solidFill>
              <a:srgbClr val="0092C6"/>
            </a:solidFill>
            <a:effectLst/>
          </c:spPr>
          <c:invertIfNegative val="1"/>
          <c:dLbls>
            <c:spPr>
              <a:noFill/>
              <a:ln>
                <a:noFill/>
              </a:ln>
              <a:effectLst/>
            </c:spPr>
            <c:txPr>
              <a:bodyPr anchorCtr="0"/>
              <a:lstStyle/>
              <a:p>
                <a:pPr algn="ctr">
                  <a:defRPr lang="en-US" sz="1200" b="1" i="0" u="none" strike="noStrike" kern="1200" baseline="0">
                    <a:solidFill>
                      <a:schemeClr val="tx1"/>
                    </a:solidFill>
                    <a:effectLst/>
                    <a:latin typeface="Avenir Next LT Pro" panose="020B0504020202020204" pitchFamily="34" charset="0"/>
                    <a:ea typeface="+mn-e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 sind ehrlich und glaubwürdig.</c:v>
                </c:pt>
                <c:pt idx="1">
                  <c:v> ... kennen sich sehr gut mit ihren Themen aus.</c:v>
                </c:pt>
                <c:pt idx="2">
                  <c:v>... unterhalten mich.</c:v>
                </c:pt>
                <c:pt idx="3">
                  <c:v>... haben ansprechende Inhalte (z.B. Bilder / Videos).</c:v>
                </c:pt>
                <c:pt idx="4">
                  <c:v>... haben sehr gute praktische Tipps und Empfehlungen.</c:v>
                </c:pt>
                <c:pt idx="5">
                  <c:v>... motivieren und inspirieren mich.</c:v>
                </c:pt>
                <c:pt idx="6">
                  <c:v> ... stellen Produkte vor, die ich gerne ausprobieren möchte.</c:v>
                </c:pt>
                <c:pt idx="7">
                  <c:v> ... sind für mich wie ein Freund / eine Freundin.</c:v>
                </c:pt>
                <c:pt idx="8">
                  <c:v> ... sind im Trend und angesagt.</c:v>
                </c:pt>
              </c:strCache>
            </c:strRef>
          </c:cat>
          <c:val>
            <c:numRef>
              <c:f>Sheet1!$B$2:$B$10</c:f>
              <c:numCache>
                <c:formatCode>0.0</c:formatCode>
                <c:ptCount val="9"/>
                <c:pt idx="0">
                  <c:v>41</c:v>
                </c:pt>
                <c:pt idx="1">
                  <c:v>38.1</c:v>
                </c:pt>
                <c:pt idx="2">
                  <c:v>35.5</c:v>
                </c:pt>
                <c:pt idx="3">
                  <c:v>34.799999999999997</c:v>
                </c:pt>
                <c:pt idx="4">
                  <c:v>31.1</c:v>
                </c:pt>
                <c:pt idx="5">
                  <c:v>26.1</c:v>
                </c:pt>
                <c:pt idx="6">
                  <c:v>13.4</c:v>
                </c:pt>
                <c:pt idx="7">
                  <c:v>11.6</c:v>
                </c:pt>
                <c:pt idx="8">
                  <c:v>7.7</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562A-AA49-BFBA-E14D75A1CFD4}"/>
            </c:ext>
          </c:extLst>
        </c:ser>
        <c:ser>
          <c:idx val="1"/>
          <c:order val="1"/>
          <c:tx>
            <c:strRef>
              <c:f>Sheet1!$C$1</c:f>
              <c:strCache>
                <c:ptCount val="1"/>
                <c:pt idx="0">
                  <c:v>Influencer Follower</c:v>
                </c:pt>
              </c:strCache>
            </c:strRef>
          </c:tx>
          <c:spPr>
            <a:solidFill>
              <a:srgbClr val="FFEAD0"/>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effectLst/>
                    <a:latin typeface="Avenir Next LT Pro" panose="020B0504020202020204" pitchFamily="34" charset="0"/>
                    <a:ea typeface="+mn-e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 sind ehrlich und glaubwürdig.</c:v>
                </c:pt>
                <c:pt idx="1">
                  <c:v> ... kennen sich sehr gut mit ihren Themen aus.</c:v>
                </c:pt>
                <c:pt idx="2">
                  <c:v>... unterhalten mich.</c:v>
                </c:pt>
                <c:pt idx="3">
                  <c:v>... haben ansprechende Inhalte (z.B. Bilder / Videos).</c:v>
                </c:pt>
                <c:pt idx="4">
                  <c:v>... haben sehr gute praktische Tipps und Empfehlungen.</c:v>
                </c:pt>
                <c:pt idx="5">
                  <c:v>... motivieren und inspirieren mich.</c:v>
                </c:pt>
                <c:pt idx="6">
                  <c:v> ... stellen Produkte vor, die ich gerne ausprobieren möchte.</c:v>
                </c:pt>
                <c:pt idx="7">
                  <c:v> ... sind für mich wie ein Freund / eine Freundin.</c:v>
                </c:pt>
                <c:pt idx="8">
                  <c:v> ... sind im Trend und angesagt.</c:v>
                </c:pt>
              </c:strCache>
            </c:strRef>
          </c:cat>
          <c:val>
            <c:numRef>
              <c:f>Sheet1!$C$2:$C$10</c:f>
              <c:numCache>
                <c:formatCode>0.0</c:formatCode>
                <c:ptCount val="9"/>
                <c:pt idx="0">
                  <c:v>58.6</c:v>
                </c:pt>
                <c:pt idx="1">
                  <c:v>54.8</c:v>
                </c:pt>
                <c:pt idx="2">
                  <c:v>51.4</c:v>
                </c:pt>
                <c:pt idx="3">
                  <c:v>50.3</c:v>
                </c:pt>
                <c:pt idx="4">
                  <c:v>44.9</c:v>
                </c:pt>
                <c:pt idx="5">
                  <c:v>38</c:v>
                </c:pt>
                <c:pt idx="6">
                  <c:v>19.399999999999999</c:v>
                </c:pt>
                <c:pt idx="7">
                  <c:v>16.600000000000001</c:v>
                </c:pt>
                <c:pt idx="8">
                  <c:v>11</c:v>
                </c:pt>
              </c:numCache>
            </c:numRef>
          </c:val>
          <c:extLst>
            <c:ext xmlns:c16="http://schemas.microsoft.com/office/drawing/2014/chart" uri="{C3380CC4-5D6E-409C-BE32-E72D297353CC}">
              <c16:uniqueId val="{00000001-562A-AA49-BFBA-E14D75A1CFD4}"/>
            </c:ext>
          </c:extLst>
        </c:ser>
        <c:ser>
          <c:idx val="2"/>
          <c:order val="2"/>
          <c:tx>
            <c:strRef>
              <c:f>Sheet1!$D$1</c:f>
              <c:strCache>
                <c:ptCount val="1"/>
                <c:pt idx="0">
                  <c:v>Influencer Heavy Follower</c:v>
                </c:pt>
              </c:strCache>
            </c:strRef>
          </c:tx>
          <c:spPr>
            <a:solidFill>
              <a:srgbClr val="FECA65"/>
            </a:solidFill>
          </c:spPr>
          <c:invertIfNegative val="0"/>
          <c:dLbls>
            <c:spPr>
              <a:noFill/>
              <a:ln>
                <a:noFill/>
              </a:ln>
              <a:effectLst/>
            </c:spPr>
            <c:txPr>
              <a:bodyPr wrap="square" lIns="38100" tIns="19050" rIns="38100" bIns="19050" anchor="ctr">
                <a:spAutoFit/>
              </a:bodyPr>
              <a:lstStyle/>
              <a:p>
                <a:pPr>
                  <a:defRPr sz="1200" b="1">
                    <a:latin typeface="Avenir Next LT Pro" panose="020B050402020202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 sind ehrlich und glaubwürdig.</c:v>
                </c:pt>
                <c:pt idx="1">
                  <c:v> ... kennen sich sehr gut mit ihren Themen aus.</c:v>
                </c:pt>
                <c:pt idx="2">
                  <c:v>... unterhalten mich.</c:v>
                </c:pt>
                <c:pt idx="3">
                  <c:v>... haben ansprechende Inhalte (z.B. Bilder / Videos).</c:v>
                </c:pt>
                <c:pt idx="4">
                  <c:v>... haben sehr gute praktische Tipps und Empfehlungen.</c:v>
                </c:pt>
                <c:pt idx="5">
                  <c:v>... motivieren und inspirieren mich.</c:v>
                </c:pt>
                <c:pt idx="6">
                  <c:v> ... stellen Produkte vor, die ich gerne ausprobieren möchte.</c:v>
                </c:pt>
                <c:pt idx="7">
                  <c:v> ... sind für mich wie ein Freund / eine Freundin.</c:v>
                </c:pt>
                <c:pt idx="8">
                  <c:v> ... sind im Trend und angesagt.</c:v>
                </c:pt>
              </c:strCache>
            </c:strRef>
          </c:cat>
          <c:val>
            <c:numRef>
              <c:f>Sheet1!$D$2:$D$10</c:f>
              <c:numCache>
                <c:formatCode>0.0</c:formatCode>
                <c:ptCount val="9"/>
                <c:pt idx="0">
                  <c:v>65.599999999999994</c:v>
                </c:pt>
                <c:pt idx="1">
                  <c:v>62.5</c:v>
                </c:pt>
                <c:pt idx="2">
                  <c:v>58.9</c:v>
                </c:pt>
                <c:pt idx="3">
                  <c:v>57.6</c:v>
                </c:pt>
                <c:pt idx="4">
                  <c:v>50.4</c:v>
                </c:pt>
                <c:pt idx="5">
                  <c:v>44.2</c:v>
                </c:pt>
                <c:pt idx="6">
                  <c:v>22.3</c:v>
                </c:pt>
                <c:pt idx="7">
                  <c:v>19.100000000000001</c:v>
                </c:pt>
                <c:pt idx="8">
                  <c:v>12.6</c:v>
                </c:pt>
              </c:numCache>
            </c:numRef>
          </c:val>
          <c:extLst>
            <c:ext xmlns:c16="http://schemas.microsoft.com/office/drawing/2014/chart" uri="{C3380CC4-5D6E-409C-BE32-E72D297353CC}">
              <c16:uniqueId val="{00000002-562A-AA49-BFBA-E14D75A1CFD4}"/>
            </c:ext>
          </c:extLst>
        </c:ser>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sz="1200">
                <a:latin typeface="Avenir Next LT Pro" panose="020B0504020202020204" pitchFamily="34" charset="0"/>
              </a:defRPr>
            </a:pPr>
            <a:endParaRPr lang="de-DE"/>
          </a:p>
        </c:txPr>
        <c:crossAx val="2083776680"/>
        <c:crosses val="autoZero"/>
        <c:auto val="0"/>
        <c:lblAlgn val="ctr"/>
        <c:lblOffset val="100"/>
        <c:noMultiLvlLbl val="0"/>
      </c:catAx>
      <c:valAx>
        <c:axId val="2083776680"/>
        <c:scaling>
          <c:orientation val="minMax"/>
          <c:max val="90"/>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legend>
      <c:legendPos val="r"/>
      <c:layout>
        <c:manualLayout>
          <c:xMode val="edge"/>
          <c:yMode val="edge"/>
          <c:x val="0.77364750362411694"/>
          <c:y val="0.70059752226449545"/>
          <c:w val="0.22277346958559943"/>
          <c:h val="0.29815938358615118"/>
        </c:manualLayout>
      </c:layout>
      <c:overlay val="0"/>
      <c:txPr>
        <a:bodyPr/>
        <a:lstStyle/>
        <a:p>
          <a:pPr>
            <a:defRPr sz="1200" b="0">
              <a:latin typeface="Avenir Next LT Pro" panose="020B0504020202020204" pitchFamily="34" charset="0"/>
            </a:defRPr>
          </a:pPr>
          <a:endParaRPr lang="de-DE"/>
        </a:p>
      </c:txPr>
    </c:legend>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9328980198546"/>
          <c:y val="0.12944736422997294"/>
          <c:w val="0.49407018102670275"/>
          <c:h val="0.7411052715400541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Avenir Next LT Pro" panose="020B0504020202020204" pitchFamily="34" charset="0"/>
              </a:defRPr>
            </a:pPr>
            <a:r>
              <a:rPr lang="de-DE" sz="1600" dirty="0">
                <a:latin typeface="Avenir Next LT Pro" panose="020B0504020202020204" pitchFamily="34" charset="0"/>
              </a:rPr>
              <a:t>Zustimmung zu Statements: Empfehlungen, Ratschläge, Tipps aus </a:t>
            </a:r>
            <a:r>
              <a:rPr lang="de-DE" sz="1600" dirty="0" err="1">
                <a:latin typeface="Avenir Next LT Pro" panose="020B0504020202020204" pitchFamily="34" charset="0"/>
              </a:rPr>
              <a:t>Social</a:t>
            </a:r>
            <a:r>
              <a:rPr lang="de-DE" sz="1600" dirty="0">
                <a:latin typeface="Avenir Next LT Pro" panose="020B0504020202020204" pitchFamily="34" charset="0"/>
              </a:rPr>
              <a:t> Media Plattformen </a:t>
            </a:r>
            <a:r>
              <a:rPr lang="de-DE" sz="1600" b="0" i="0" u="none" strike="noStrike" baseline="0" dirty="0">
                <a:effectLst/>
              </a:rPr>
              <a:t>(Nutzeranteil in Prozent)</a:t>
            </a:r>
            <a:endParaRPr lang="de-DE" sz="1600" noProof="0" dirty="0">
              <a:latin typeface="Avenir Next LT Pro" panose="020B0504020202020204" pitchFamily="34" charset="0"/>
            </a:endParaRPr>
          </a:p>
        </c:rich>
      </c:tx>
      <c:layout>
        <c:manualLayout>
          <c:xMode val="edge"/>
          <c:yMode val="edge"/>
          <c:x val="0.11086446439370838"/>
          <c:y val="5.1181071520324853E-4"/>
        </c:manualLayout>
      </c:layout>
      <c:overlay val="0"/>
    </c:title>
    <c:autoTitleDeleted val="0"/>
    <c:plotArea>
      <c:layout>
        <c:manualLayout>
          <c:layoutTarget val="inner"/>
          <c:xMode val="edge"/>
          <c:yMode val="edge"/>
          <c:x val="0.34786866060431598"/>
          <c:y val="0.12455414885151875"/>
          <c:w val="0.65097881274872338"/>
          <c:h val="0.87544585114848128"/>
        </c:manualLayout>
      </c:layout>
      <c:barChart>
        <c:barDir val="bar"/>
        <c:grouping val="clustered"/>
        <c:varyColors val="0"/>
        <c:ser>
          <c:idx val="0"/>
          <c:order val="0"/>
          <c:tx>
            <c:strRef>
              <c:f>Sheet1!$B$1</c:f>
              <c:strCache>
                <c:ptCount val="1"/>
                <c:pt idx="0">
                  <c:v>Alle digitalen User</c:v>
                </c:pt>
              </c:strCache>
            </c:strRef>
          </c:tx>
          <c:spPr>
            <a:solidFill>
              <a:srgbClr val="0092C6"/>
            </a:solidFill>
            <a:effectLst/>
          </c:spPr>
          <c:invertIfNegative val="1"/>
          <c:dLbls>
            <c:spPr>
              <a:noFill/>
              <a:ln>
                <a:noFill/>
              </a:ln>
              <a:effectLst/>
            </c:spPr>
            <c:txPr>
              <a:bodyPr/>
              <a:lstStyle/>
              <a:p>
                <a:pPr>
                  <a:defRPr sz="1150" b="1">
                    <a:latin typeface="Avenir Next LT Pro" panose="020B0504020202020204" pitchFamily="34" charset="0"/>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 ... helfen mir, wenn ich Informationen suche.</c:v>
                </c:pt>
                <c:pt idx="1">
                  <c:v> ... interessieren mich.</c:v>
                </c:pt>
                <c:pt idx="2">
                  <c:v> ... sind nervig.</c:v>
                </c:pt>
                <c:pt idx="3">
                  <c:v> ... wecken meine Neugier.</c:v>
                </c:pt>
                <c:pt idx="4">
                  <c:v> ... machen mich auf Marken, Produkte und Dienstleistungen aufmerksam</c:v>
                </c:pt>
                <c:pt idx="5">
                  <c:v> ... beachte ich gar nicht.</c:v>
                </c:pt>
                <c:pt idx="6">
                  <c:v> ... teile ich mit meinen Freunden.</c:v>
                </c:pt>
                <c:pt idx="7">
                  <c:v> ... sind relevant für mich.</c:v>
                </c:pt>
                <c:pt idx="8">
                  <c:v>... bieten einen Mehrwert.</c:v>
                </c:pt>
                <c:pt idx="9">
                  <c:v>... sind glaubwürdig.</c:v>
                </c:pt>
                <c:pt idx="10">
                  <c:v> ... regen mich zum Kauf an.</c:v>
                </c:pt>
              </c:strCache>
            </c:strRef>
          </c:cat>
          <c:val>
            <c:numRef>
              <c:f>Sheet1!$B$2:$B$12</c:f>
              <c:numCache>
                <c:formatCode>0.0</c:formatCode>
                <c:ptCount val="11"/>
                <c:pt idx="0">
                  <c:v>33.200000000000003</c:v>
                </c:pt>
                <c:pt idx="1">
                  <c:v>24.7</c:v>
                </c:pt>
                <c:pt idx="2">
                  <c:v>22.3</c:v>
                </c:pt>
                <c:pt idx="3">
                  <c:v>22.1</c:v>
                </c:pt>
                <c:pt idx="4">
                  <c:v>20.6</c:v>
                </c:pt>
                <c:pt idx="5">
                  <c:v>15.5</c:v>
                </c:pt>
                <c:pt idx="6">
                  <c:v>11.4</c:v>
                </c:pt>
                <c:pt idx="7">
                  <c:v>10.3</c:v>
                </c:pt>
                <c:pt idx="8">
                  <c:v>9.5</c:v>
                </c:pt>
                <c:pt idx="9">
                  <c:v>8.5</c:v>
                </c:pt>
                <c:pt idx="10">
                  <c:v>7.5</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562A-AA49-BFBA-E14D75A1CFD4}"/>
            </c:ext>
          </c:extLst>
        </c:ser>
        <c:ser>
          <c:idx val="1"/>
          <c:order val="1"/>
          <c:tx>
            <c:strRef>
              <c:f>Sheet1!$C$1</c:f>
              <c:strCache>
                <c:ptCount val="1"/>
                <c:pt idx="0">
                  <c:v>Influencer Follower</c:v>
                </c:pt>
              </c:strCache>
            </c:strRef>
          </c:tx>
          <c:spPr>
            <a:solidFill>
              <a:srgbClr val="FFEAD0"/>
            </a:solidFill>
          </c:spPr>
          <c:invertIfNegative val="0"/>
          <c:dLbls>
            <c:spPr>
              <a:noFill/>
              <a:ln>
                <a:noFill/>
              </a:ln>
              <a:effectLst/>
            </c:spPr>
            <c:txPr>
              <a:bodyPr wrap="square" lIns="38100" tIns="19050" rIns="38100" bIns="19050" anchor="ctr" anchorCtr="0">
                <a:spAutoFit/>
              </a:bodyPr>
              <a:lstStyle/>
              <a:p>
                <a:pPr algn="ctr">
                  <a:defRPr lang="en-US" sz="1150" b="1" i="0" u="none" strike="noStrike" kern="1200" baseline="0">
                    <a:solidFill>
                      <a:schemeClr val="tx1"/>
                    </a:solidFill>
                    <a:effectLst/>
                    <a:latin typeface="Avenir Next LT Pro" panose="020B0504020202020204" pitchFamily="34" charset="0"/>
                    <a:ea typeface="+mn-e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 ... helfen mir, wenn ich Informationen suche.</c:v>
                </c:pt>
                <c:pt idx="1">
                  <c:v> ... interessieren mich.</c:v>
                </c:pt>
                <c:pt idx="2">
                  <c:v> ... sind nervig.</c:v>
                </c:pt>
                <c:pt idx="3">
                  <c:v> ... wecken meine Neugier.</c:v>
                </c:pt>
                <c:pt idx="4">
                  <c:v> ... machen mich auf Marken, Produkte und Dienstleistungen aufmerksam</c:v>
                </c:pt>
                <c:pt idx="5">
                  <c:v> ... beachte ich gar nicht.</c:v>
                </c:pt>
                <c:pt idx="6">
                  <c:v> ... teile ich mit meinen Freunden.</c:v>
                </c:pt>
                <c:pt idx="7">
                  <c:v> ... sind relevant für mich.</c:v>
                </c:pt>
                <c:pt idx="8">
                  <c:v>... bieten einen Mehrwert.</c:v>
                </c:pt>
                <c:pt idx="9">
                  <c:v>... sind glaubwürdig.</c:v>
                </c:pt>
                <c:pt idx="10">
                  <c:v> ... regen mich zum Kauf an.</c:v>
                </c:pt>
              </c:strCache>
            </c:strRef>
          </c:cat>
          <c:val>
            <c:numRef>
              <c:f>Sheet1!$C$2:$C$12</c:f>
              <c:numCache>
                <c:formatCode>0.0</c:formatCode>
                <c:ptCount val="11"/>
                <c:pt idx="0">
                  <c:v>48.5</c:v>
                </c:pt>
                <c:pt idx="1">
                  <c:v>36.700000000000003</c:v>
                </c:pt>
                <c:pt idx="2">
                  <c:v>29.7</c:v>
                </c:pt>
                <c:pt idx="3">
                  <c:v>33.1</c:v>
                </c:pt>
                <c:pt idx="4">
                  <c:v>30.7</c:v>
                </c:pt>
                <c:pt idx="5">
                  <c:v>18.8</c:v>
                </c:pt>
                <c:pt idx="6">
                  <c:v>17.2</c:v>
                </c:pt>
                <c:pt idx="7">
                  <c:v>15.6</c:v>
                </c:pt>
                <c:pt idx="8">
                  <c:v>14.7</c:v>
                </c:pt>
                <c:pt idx="9">
                  <c:v>12.5</c:v>
                </c:pt>
                <c:pt idx="10">
                  <c:v>10.9</c:v>
                </c:pt>
              </c:numCache>
            </c:numRef>
          </c:val>
          <c:extLst>
            <c:ext xmlns:c16="http://schemas.microsoft.com/office/drawing/2014/chart" uri="{C3380CC4-5D6E-409C-BE32-E72D297353CC}">
              <c16:uniqueId val="{00000001-562A-AA49-BFBA-E14D75A1CFD4}"/>
            </c:ext>
          </c:extLst>
        </c:ser>
        <c:ser>
          <c:idx val="2"/>
          <c:order val="2"/>
          <c:tx>
            <c:strRef>
              <c:f>Sheet1!$D$1</c:f>
              <c:strCache>
                <c:ptCount val="1"/>
                <c:pt idx="0">
                  <c:v>Influencer Heavy Follower</c:v>
                </c:pt>
              </c:strCache>
            </c:strRef>
          </c:tx>
          <c:spPr>
            <a:solidFill>
              <a:srgbClr val="FECA65"/>
            </a:solidFill>
          </c:spPr>
          <c:invertIfNegative val="0"/>
          <c:dLbls>
            <c:spPr>
              <a:noFill/>
              <a:ln>
                <a:noFill/>
              </a:ln>
              <a:effectLst/>
            </c:spPr>
            <c:txPr>
              <a:bodyPr wrap="square" lIns="38100" tIns="19050" rIns="38100" bIns="19050" anchor="ctr" anchorCtr="0">
                <a:spAutoFit/>
              </a:bodyPr>
              <a:lstStyle/>
              <a:p>
                <a:pPr algn="ctr">
                  <a:defRPr lang="en-US" sz="1150" b="1" i="0" u="none" strike="noStrike" kern="1200" baseline="0">
                    <a:solidFill>
                      <a:schemeClr val="tx1"/>
                    </a:solidFill>
                    <a:effectLst/>
                    <a:latin typeface="Avenir Next LT Pro" panose="020B0504020202020204" pitchFamily="34" charset="0"/>
                    <a:ea typeface="+mn-e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 ... helfen mir, wenn ich Informationen suche.</c:v>
                </c:pt>
                <c:pt idx="1">
                  <c:v> ... interessieren mich.</c:v>
                </c:pt>
                <c:pt idx="2">
                  <c:v> ... sind nervig.</c:v>
                </c:pt>
                <c:pt idx="3">
                  <c:v> ... wecken meine Neugier.</c:v>
                </c:pt>
                <c:pt idx="4">
                  <c:v> ... machen mich auf Marken, Produkte und Dienstleistungen aufmerksam</c:v>
                </c:pt>
                <c:pt idx="5">
                  <c:v> ... beachte ich gar nicht.</c:v>
                </c:pt>
                <c:pt idx="6">
                  <c:v> ... teile ich mit meinen Freunden.</c:v>
                </c:pt>
                <c:pt idx="7">
                  <c:v> ... sind relevant für mich.</c:v>
                </c:pt>
                <c:pt idx="8">
                  <c:v>... bieten einen Mehrwert.</c:v>
                </c:pt>
                <c:pt idx="9">
                  <c:v>... sind glaubwürdig.</c:v>
                </c:pt>
                <c:pt idx="10">
                  <c:v> ... regen mich zum Kauf an.</c:v>
                </c:pt>
              </c:strCache>
            </c:strRef>
          </c:cat>
          <c:val>
            <c:numRef>
              <c:f>Sheet1!$D$2:$D$12</c:f>
              <c:numCache>
                <c:formatCode>0.0</c:formatCode>
                <c:ptCount val="11"/>
                <c:pt idx="0">
                  <c:v>51.1</c:v>
                </c:pt>
                <c:pt idx="1">
                  <c:v>41.6</c:v>
                </c:pt>
                <c:pt idx="2">
                  <c:v>28.3</c:v>
                </c:pt>
                <c:pt idx="3">
                  <c:v>37.700000000000003</c:v>
                </c:pt>
                <c:pt idx="4">
                  <c:v>32.799999999999997</c:v>
                </c:pt>
                <c:pt idx="5">
                  <c:v>17.8</c:v>
                </c:pt>
                <c:pt idx="6">
                  <c:v>19.600000000000001</c:v>
                </c:pt>
                <c:pt idx="7">
                  <c:v>19.2</c:v>
                </c:pt>
                <c:pt idx="8">
                  <c:v>19</c:v>
                </c:pt>
                <c:pt idx="9">
                  <c:v>16</c:v>
                </c:pt>
                <c:pt idx="10">
                  <c:v>13.1</c:v>
                </c:pt>
              </c:numCache>
            </c:numRef>
          </c:val>
          <c:extLst>
            <c:ext xmlns:c16="http://schemas.microsoft.com/office/drawing/2014/chart" uri="{C3380CC4-5D6E-409C-BE32-E72D297353CC}">
              <c16:uniqueId val="{00000002-562A-AA49-BFBA-E14D75A1CFD4}"/>
            </c:ext>
          </c:extLst>
        </c:ser>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sz="1200">
                <a:latin typeface="Avenir Next LT Pro" panose="020B0504020202020204" pitchFamily="34" charset="0"/>
              </a:defRPr>
            </a:pPr>
            <a:endParaRPr lang="de-DE"/>
          </a:p>
        </c:txPr>
        <c:crossAx val="2083776680"/>
        <c:crosses val="autoZero"/>
        <c:auto val="0"/>
        <c:lblAlgn val="ctr"/>
        <c:lblOffset val="100"/>
        <c:noMultiLvlLbl val="0"/>
      </c:catAx>
      <c:valAx>
        <c:axId val="2083776680"/>
        <c:scaling>
          <c:orientation val="minMax"/>
          <c:max val="90"/>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legend>
      <c:legendPos val="r"/>
      <c:layout>
        <c:manualLayout>
          <c:xMode val="edge"/>
          <c:yMode val="edge"/>
          <c:x val="0.64945323847454028"/>
          <c:y val="0.80446307524135596"/>
          <c:w val="0.23876598913779459"/>
          <c:h val="0.1783020470533396"/>
        </c:manualLayout>
      </c:layout>
      <c:overlay val="0"/>
      <c:txPr>
        <a:bodyPr/>
        <a:lstStyle/>
        <a:p>
          <a:pPr>
            <a:defRPr sz="1200" b="0">
              <a:latin typeface="Avenir Next LT Pro" panose="020B0504020202020204" pitchFamily="34" charset="0"/>
            </a:defRPr>
          </a:pPr>
          <a:endParaRPr lang="de-DE"/>
        </a:p>
      </c:txPr>
    </c:legend>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Avenir Next LT Pro" panose="020B0504020202020204" pitchFamily="34" charset="0"/>
              </a:defRPr>
            </a:pPr>
            <a:r>
              <a:rPr lang="de-DE" sz="1600" dirty="0">
                <a:latin typeface="Avenir Next LT Pro" panose="020B0504020202020204" pitchFamily="34" charset="0"/>
              </a:rPr>
              <a:t>Kauf von Produkten und Dienstleistungen aufgrund </a:t>
            </a:r>
            <a:r>
              <a:rPr lang="de-DE" sz="1600" dirty="0" err="1">
                <a:latin typeface="Avenir Next LT Pro" panose="020B0504020202020204" pitchFamily="34" charset="0"/>
              </a:rPr>
              <a:t>Social</a:t>
            </a:r>
            <a:r>
              <a:rPr lang="de-DE" sz="1600" dirty="0">
                <a:latin typeface="Avenir Next LT Pro" panose="020B0504020202020204" pitchFamily="34" charset="0"/>
              </a:rPr>
              <a:t> Media-Inhalte:</a:t>
            </a:r>
            <a:br>
              <a:rPr lang="de-DE" sz="1600" b="0" baseline="0" noProof="0" dirty="0">
                <a:latin typeface="Avenir Next LT Pro" panose="020B0504020202020204" pitchFamily="34" charset="0"/>
              </a:rPr>
            </a:br>
            <a:r>
              <a:rPr lang="de-DE" sz="1600" b="0" baseline="0" noProof="0" dirty="0">
                <a:latin typeface="Avenir Next LT Pro" panose="020B0504020202020204" pitchFamily="34" charset="0"/>
              </a:rPr>
              <a:t>(Nutzeranteil in Prozent)</a:t>
            </a:r>
            <a:endParaRPr lang="de-DE" sz="1600" b="0" noProof="0" dirty="0">
              <a:latin typeface="Avenir Next LT Pro" panose="020B0504020202020204" pitchFamily="34" charset="0"/>
            </a:endParaRPr>
          </a:p>
        </c:rich>
      </c:tx>
      <c:layout>
        <c:manualLayout>
          <c:xMode val="edge"/>
          <c:yMode val="edge"/>
          <c:x val="0.22779575536816443"/>
          <c:y val="2.3450348452071838E-2"/>
        </c:manualLayout>
      </c:layout>
      <c:overlay val="0"/>
    </c:title>
    <c:autoTitleDeleted val="0"/>
    <c:plotArea>
      <c:layout>
        <c:manualLayout>
          <c:layoutTarget val="inner"/>
          <c:xMode val="edge"/>
          <c:yMode val="edge"/>
          <c:x val="0.38126029087624347"/>
          <c:y val="0.15323499916292718"/>
          <c:w val="0.54151332900969362"/>
          <c:h val="0.81810346384009613"/>
        </c:manualLayout>
      </c:layout>
      <c:barChart>
        <c:barDir val="bar"/>
        <c:grouping val="clustered"/>
        <c:varyColors val="0"/>
        <c:ser>
          <c:idx val="0"/>
          <c:order val="0"/>
          <c:tx>
            <c:strRef>
              <c:f>Sheet1!$B$1</c:f>
              <c:strCache>
                <c:ptCount val="1"/>
                <c:pt idx="0">
                  <c:v>Alle digitalen User</c:v>
                </c:pt>
              </c:strCache>
            </c:strRef>
          </c:tx>
          <c:spPr>
            <a:solidFill>
              <a:srgbClr val="0092C6"/>
            </a:solidFill>
            <a:effectLst/>
          </c:spPr>
          <c:invertIfNegative val="1"/>
          <c:dLbls>
            <c:spPr>
              <a:noFill/>
              <a:ln>
                <a:noFill/>
              </a:ln>
              <a:effectLst/>
            </c:spPr>
            <c:txPr>
              <a:bodyPr/>
              <a:lstStyle/>
              <a:p>
                <a:pPr>
                  <a:defRPr sz="1400" b="1">
                    <a:latin typeface="Avenir Next LT Pro" panose="020B0504020202020204" pitchFamily="34" charset="0"/>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Ja, habe ich schon einmal / mehrfach gemacht</c:v>
                </c:pt>
                <c:pt idx="1">
                  <c:v>Nein, aber vorstellbar</c:v>
                </c:pt>
                <c:pt idx="2">
                  <c:v>Nein</c:v>
                </c:pt>
              </c:strCache>
            </c:strRef>
          </c:cat>
          <c:val>
            <c:numRef>
              <c:f>Sheet1!$B$2:$B$4</c:f>
              <c:numCache>
                <c:formatCode>General</c:formatCode>
                <c:ptCount val="3"/>
                <c:pt idx="0" formatCode="0.0">
                  <c:v>36.799999999999997</c:v>
                </c:pt>
                <c:pt idx="1">
                  <c:v>11.1</c:v>
                </c:pt>
                <c:pt idx="2">
                  <c:v>21.7</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562A-AA49-BFBA-E14D75A1CFD4}"/>
            </c:ext>
          </c:extLst>
        </c:ser>
        <c:ser>
          <c:idx val="1"/>
          <c:order val="1"/>
          <c:tx>
            <c:strRef>
              <c:f>Sheet1!$C$1</c:f>
              <c:strCache>
                <c:ptCount val="1"/>
                <c:pt idx="0">
                  <c:v>Influencer Follower</c:v>
                </c:pt>
              </c:strCache>
            </c:strRef>
          </c:tx>
          <c:spPr>
            <a:solidFill>
              <a:srgbClr val="FFEAD0"/>
            </a:solidFill>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tx1"/>
                    </a:solidFill>
                    <a:effectLst/>
                    <a:latin typeface="Avenir Next LT Pro" panose="020B0504020202020204" pitchFamily="34" charset="0"/>
                    <a:ea typeface="+mn-e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 Ja, habe ich schon einmal / mehrfach gemacht</c:v>
                </c:pt>
                <c:pt idx="1">
                  <c:v>Nein, aber vorstellbar</c:v>
                </c:pt>
                <c:pt idx="2">
                  <c:v>Nein</c:v>
                </c:pt>
              </c:strCache>
            </c:strRef>
          </c:cat>
          <c:val>
            <c:numRef>
              <c:f>Sheet1!$C$2:$C$4</c:f>
              <c:numCache>
                <c:formatCode>General</c:formatCode>
                <c:ptCount val="3"/>
                <c:pt idx="0">
                  <c:v>50.7</c:v>
                </c:pt>
                <c:pt idx="1">
                  <c:v>14.6</c:v>
                </c:pt>
                <c:pt idx="2">
                  <c:v>25.1</c:v>
                </c:pt>
              </c:numCache>
            </c:numRef>
          </c:val>
          <c:extLst>
            <c:ext xmlns:c16="http://schemas.microsoft.com/office/drawing/2014/chart" uri="{C3380CC4-5D6E-409C-BE32-E72D297353CC}">
              <c16:uniqueId val="{00000001-562A-AA49-BFBA-E14D75A1CFD4}"/>
            </c:ext>
          </c:extLst>
        </c:ser>
        <c:ser>
          <c:idx val="2"/>
          <c:order val="2"/>
          <c:tx>
            <c:strRef>
              <c:f>Sheet1!$D$1</c:f>
              <c:strCache>
                <c:ptCount val="1"/>
                <c:pt idx="0">
                  <c:v>Influencer Heavy Follower</c:v>
                </c:pt>
              </c:strCache>
            </c:strRef>
          </c:tx>
          <c:spPr>
            <a:solidFill>
              <a:srgbClr val="FECA65"/>
            </a:solidFill>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tx1"/>
                    </a:solidFill>
                    <a:effectLst/>
                    <a:latin typeface="Avenir Next LT Pro" panose="020B0504020202020204" pitchFamily="34" charset="0"/>
                    <a:ea typeface="+mn-e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 Ja, habe ich schon einmal / mehrfach gemacht</c:v>
                </c:pt>
                <c:pt idx="1">
                  <c:v>Nein, aber vorstellbar</c:v>
                </c:pt>
                <c:pt idx="2">
                  <c:v>Nein</c:v>
                </c:pt>
              </c:strCache>
            </c:strRef>
          </c:cat>
          <c:val>
            <c:numRef>
              <c:f>Sheet1!$D$2:$D$4</c:f>
              <c:numCache>
                <c:formatCode>General</c:formatCode>
                <c:ptCount val="3"/>
                <c:pt idx="0">
                  <c:v>53.9</c:v>
                </c:pt>
                <c:pt idx="1">
                  <c:v>14.8</c:v>
                </c:pt>
                <c:pt idx="2">
                  <c:v>22.9</c:v>
                </c:pt>
              </c:numCache>
            </c:numRef>
          </c:val>
          <c:extLst>
            <c:ext xmlns:c16="http://schemas.microsoft.com/office/drawing/2014/chart" uri="{C3380CC4-5D6E-409C-BE32-E72D297353CC}">
              <c16:uniqueId val="{00000002-562A-AA49-BFBA-E14D75A1CFD4}"/>
            </c:ext>
          </c:extLst>
        </c:ser>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sz="1400">
                <a:latin typeface="Avenir Next LT Pro" panose="020B0504020202020204" pitchFamily="34" charset="0"/>
              </a:defRPr>
            </a:pPr>
            <a:endParaRPr lang="de-DE"/>
          </a:p>
        </c:txPr>
        <c:crossAx val="2083776680"/>
        <c:crosses val="autoZero"/>
        <c:auto val="0"/>
        <c:lblAlgn val="ctr"/>
        <c:lblOffset val="100"/>
        <c:noMultiLvlLbl val="0"/>
      </c:catAx>
      <c:valAx>
        <c:axId val="2083776680"/>
        <c:scaling>
          <c:orientation val="minMax"/>
          <c:max val="90"/>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legend>
      <c:legendPos val="r"/>
      <c:layout>
        <c:manualLayout>
          <c:xMode val="edge"/>
          <c:yMode val="edge"/>
          <c:x val="0.76529644111345485"/>
          <c:y val="0.78059583170569191"/>
          <c:w val="0.22277346958559943"/>
          <c:h val="0.1783020470533396"/>
        </c:manualLayout>
      </c:layout>
      <c:overlay val="0"/>
      <c:txPr>
        <a:bodyPr/>
        <a:lstStyle/>
        <a:p>
          <a:pPr>
            <a:defRPr sz="1400">
              <a:latin typeface="Avenir Next LT Pro" panose="020B0504020202020204" pitchFamily="34" charset="0"/>
            </a:defRPr>
          </a:pPr>
          <a:endParaRPr lang="de-DE"/>
        </a:p>
      </c:txPr>
    </c:legend>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07231062015871E-2"/>
          <c:y val="0.1283119744111218"/>
          <c:w val="0.92386969298170929"/>
          <c:h val="0.75378078203638421"/>
        </c:manualLayout>
      </c:layout>
      <c:barChart>
        <c:barDir val="col"/>
        <c:grouping val="stacked"/>
        <c:varyColors val="0"/>
        <c:ser>
          <c:idx val="0"/>
          <c:order val="0"/>
          <c:tx>
            <c:strRef>
              <c:f>Tabelle1!$D$1</c:f>
              <c:strCache>
                <c:ptCount val="1"/>
                <c:pt idx="0">
                  <c:v>Ja, mindestens einmal</c:v>
                </c:pt>
              </c:strCache>
            </c:strRef>
          </c:tx>
          <c:spPr>
            <a:solidFill>
              <a:srgbClr val="0096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venir Next LT Pro" panose="020B0504020202020204" pitchFamily="34" charset="0"/>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Gesamt</c:v>
                </c:pt>
                <c:pt idx="1">
                  <c:v>Frauen</c:v>
                </c:pt>
                <c:pt idx="2">
                  <c:v>Männer</c:v>
                </c:pt>
                <c:pt idx="3">
                  <c:v>16-39 Jahre</c:v>
                </c:pt>
              </c:strCache>
            </c:strRef>
          </c:cat>
          <c:val>
            <c:numRef>
              <c:f>Tabelle1!$D$2:$D$5</c:f>
              <c:numCache>
                <c:formatCode>0.0</c:formatCode>
                <c:ptCount val="4"/>
                <c:pt idx="0">
                  <c:v>50.7</c:v>
                </c:pt>
                <c:pt idx="1">
                  <c:v>53.4</c:v>
                </c:pt>
                <c:pt idx="2">
                  <c:v>48.2</c:v>
                </c:pt>
                <c:pt idx="3">
                  <c:v>54.3</c:v>
                </c:pt>
              </c:numCache>
            </c:numRef>
          </c:val>
          <c:extLst>
            <c:ext xmlns:c16="http://schemas.microsoft.com/office/drawing/2014/chart" uri="{C3380CC4-5D6E-409C-BE32-E72D297353CC}">
              <c16:uniqueId val="{00000000-0D56-4445-B5AD-2BADE74FE2D7}"/>
            </c:ext>
          </c:extLst>
        </c:ser>
        <c:ser>
          <c:idx val="1"/>
          <c:order val="1"/>
          <c:tx>
            <c:strRef>
              <c:f>Tabelle1!$C$1</c:f>
              <c:strCache>
                <c:ptCount val="1"/>
                <c:pt idx="0">
                  <c:v>Nein, aber vorstellbar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Avenir Next LT Pro" panose="020B0504020202020204" pitchFamily="34" charset="0"/>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Gesamt</c:v>
                </c:pt>
                <c:pt idx="1">
                  <c:v>Frauen</c:v>
                </c:pt>
                <c:pt idx="2">
                  <c:v>Männer</c:v>
                </c:pt>
                <c:pt idx="3">
                  <c:v>16-39 Jahre</c:v>
                </c:pt>
              </c:strCache>
            </c:strRef>
          </c:cat>
          <c:val>
            <c:numRef>
              <c:f>Tabelle1!$C$2:$C$5</c:f>
              <c:numCache>
                <c:formatCode>0.0</c:formatCode>
                <c:ptCount val="4"/>
                <c:pt idx="0">
                  <c:v>14.6</c:v>
                </c:pt>
                <c:pt idx="1">
                  <c:v>13.9</c:v>
                </c:pt>
                <c:pt idx="2">
                  <c:v>15.3</c:v>
                </c:pt>
                <c:pt idx="3">
                  <c:v>14.4</c:v>
                </c:pt>
              </c:numCache>
            </c:numRef>
          </c:val>
          <c:extLst>
            <c:ext xmlns:c16="http://schemas.microsoft.com/office/drawing/2014/chart" uri="{C3380CC4-5D6E-409C-BE32-E72D297353CC}">
              <c16:uniqueId val="{00000001-0D56-4445-B5AD-2BADE74FE2D7}"/>
            </c:ext>
          </c:extLst>
        </c:ser>
        <c:ser>
          <c:idx val="2"/>
          <c:order val="2"/>
          <c:tx>
            <c:strRef>
              <c:f>Tabelle1!$B$1</c:f>
              <c:strCache>
                <c:ptCount val="1"/>
                <c:pt idx="0">
                  <c:v>Nein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Avenir Next LT Pro" panose="020B0504020202020204" pitchFamily="34" charset="0"/>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Gesamt</c:v>
                </c:pt>
                <c:pt idx="1">
                  <c:v>Frauen</c:v>
                </c:pt>
                <c:pt idx="2">
                  <c:v>Männer</c:v>
                </c:pt>
                <c:pt idx="3">
                  <c:v>16-39 Jahre</c:v>
                </c:pt>
              </c:strCache>
            </c:strRef>
          </c:cat>
          <c:val>
            <c:numRef>
              <c:f>Tabelle1!$B$2:$B$5</c:f>
              <c:numCache>
                <c:formatCode>0.0</c:formatCode>
                <c:ptCount val="4"/>
                <c:pt idx="0">
                  <c:v>25.1</c:v>
                </c:pt>
                <c:pt idx="1">
                  <c:v>24</c:v>
                </c:pt>
                <c:pt idx="2">
                  <c:v>26</c:v>
                </c:pt>
                <c:pt idx="3">
                  <c:v>21</c:v>
                </c:pt>
              </c:numCache>
            </c:numRef>
          </c:val>
          <c:extLst>
            <c:ext xmlns:c16="http://schemas.microsoft.com/office/drawing/2014/chart" uri="{C3380CC4-5D6E-409C-BE32-E72D297353CC}">
              <c16:uniqueId val="{00000002-0D56-4445-B5AD-2BADE74FE2D7}"/>
            </c:ext>
          </c:extLst>
        </c:ser>
        <c:dLbls>
          <c:dLblPos val="ctr"/>
          <c:showLegendKey val="0"/>
          <c:showVal val="1"/>
          <c:showCatName val="0"/>
          <c:showSerName val="0"/>
          <c:showPercent val="0"/>
          <c:showBubbleSize val="0"/>
        </c:dLbls>
        <c:gapWidth val="150"/>
        <c:overlap val="100"/>
        <c:axId val="750938639"/>
        <c:axId val="750927823"/>
      </c:barChart>
      <c:catAx>
        <c:axId val="750938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de-DE"/>
          </a:p>
        </c:txPr>
        <c:crossAx val="750927823"/>
        <c:crosses val="autoZero"/>
        <c:auto val="1"/>
        <c:lblAlgn val="ctr"/>
        <c:lblOffset val="100"/>
        <c:noMultiLvlLbl val="0"/>
      </c:catAx>
      <c:valAx>
        <c:axId val="750927823"/>
        <c:scaling>
          <c:orientation val="minMax"/>
          <c:max val="100"/>
          <c:min val="0"/>
        </c:scaling>
        <c:delete val="0"/>
        <c:axPos val="l"/>
        <c:numFmt formatCode="0.0"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lgn="ctr">
              <a:defRPr lang="en-US"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de-DE"/>
          </a:p>
        </c:txPr>
        <c:crossAx val="750938639"/>
        <c:crosses val="autoZero"/>
        <c:crossBetween val="between"/>
        <c:majorUnit val="20"/>
      </c:valAx>
      <c:spPr>
        <a:noFill/>
        <a:ln>
          <a:noFill/>
        </a:ln>
        <a:effectLst/>
      </c:spPr>
    </c:plotArea>
    <c:legend>
      <c:legendPos val="t"/>
      <c:layout>
        <c:manualLayout>
          <c:xMode val="edge"/>
          <c:yMode val="edge"/>
          <c:x val="0.22146318383392161"/>
          <c:y val="3.5768404681492116E-2"/>
          <c:w val="0.58281863597700057"/>
          <c:h val="7.096181158202723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venir Next LT Pro" panose="020B0504020202020204" pitchFamily="34" charset="0"/>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823062530160375E-2"/>
          <c:y val="3.4906693119904748E-2"/>
          <c:w val="0.97178130653964689"/>
          <c:h val="0.8733312188229867"/>
        </c:manualLayout>
      </c:layout>
      <c:barChart>
        <c:barDir val="col"/>
        <c:grouping val="clustered"/>
        <c:varyColors val="0"/>
        <c:ser>
          <c:idx val="0"/>
          <c:order val="0"/>
          <c:tx>
            <c:strRef>
              <c:f>Tabelle1!$B$1</c:f>
              <c:strCache>
                <c:ptCount val="1"/>
                <c:pt idx="0">
                  <c:v>Influencer Follower, die aufgrund von Influencer Empfehlungen schon einmal eingekauft haben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venir Next LT Pro" panose="020B050402020202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Essen &amp; Trinken</c:v>
                </c:pt>
                <c:pt idx="1">
                  <c:v>News</c:v>
                </c:pt>
                <c:pt idx="2">
                  <c:v>Mode &amp; Beauty</c:v>
                </c:pt>
                <c:pt idx="3">
                  <c:v>Reisen</c:v>
                </c:pt>
                <c:pt idx="4">
                  <c:v>Sport</c:v>
                </c:pt>
              </c:strCache>
            </c:strRef>
          </c:cat>
          <c:val>
            <c:numRef>
              <c:f>Tabelle1!$B$2:$B$6</c:f>
              <c:numCache>
                <c:formatCode>0</c:formatCode>
                <c:ptCount val="5"/>
                <c:pt idx="0">
                  <c:v>114</c:v>
                </c:pt>
                <c:pt idx="1">
                  <c:v>113</c:v>
                </c:pt>
                <c:pt idx="2">
                  <c:v>112</c:v>
                </c:pt>
                <c:pt idx="3">
                  <c:v>109</c:v>
                </c:pt>
                <c:pt idx="4">
                  <c:v>113</c:v>
                </c:pt>
              </c:numCache>
            </c:numRef>
          </c:val>
          <c:extLst>
            <c:ext xmlns:c16="http://schemas.microsoft.com/office/drawing/2014/chart" uri="{C3380CC4-5D6E-409C-BE32-E72D297353CC}">
              <c16:uniqueId val="{00000000-1495-421B-919E-43BB6C5FFE33}"/>
            </c:ext>
          </c:extLst>
        </c:ser>
        <c:dLbls>
          <c:showLegendKey val="0"/>
          <c:showVal val="0"/>
          <c:showCatName val="0"/>
          <c:showSerName val="0"/>
          <c:showPercent val="0"/>
          <c:showBubbleSize val="0"/>
        </c:dLbls>
        <c:gapWidth val="219"/>
        <c:overlap val="-27"/>
        <c:axId val="1366318335"/>
        <c:axId val="1366319167"/>
      </c:barChart>
      <c:catAx>
        <c:axId val="1366318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de-DE"/>
          </a:p>
        </c:txPr>
        <c:crossAx val="1366319167"/>
        <c:crosses val="autoZero"/>
        <c:auto val="1"/>
        <c:lblAlgn val="ctr"/>
        <c:lblOffset val="100"/>
        <c:noMultiLvlLbl val="0"/>
      </c:catAx>
      <c:valAx>
        <c:axId val="1366319167"/>
        <c:scaling>
          <c:orientation val="minMax"/>
          <c:max val="150"/>
          <c:min val="0"/>
        </c:scaling>
        <c:delete val="0"/>
        <c:axPos val="l"/>
        <c:majorGridlines>
          <c:spPr>
            <a:ln w="9525" cap="flat" cmpd="sng" algn="ctr">
              <a:solidFill>
                <a:schemeClr val="bg1"/>
              </a:solidFill>
              <a:round/>
            </a:ln>
            <a:effectLst/>
          </c:spPr>
        </c:majorGridlines>
        <c:numFmt formatCode="0"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de-DE"/>
          </a:p>
        </c:txPr>
        <c:crossAx val="1366318335"/>
        <c:crosses val="autoZero"/>
        <c:crossBetween val="between"/>
        <c:majorUnit val="50"/>
      </c:valAx>
      <c:spPr>
        <a:noFill/>
        <a:ln>
          <a:noFill/>
        </a:ln>
        <a:effectLst/>
      </c:spPr>
    </c:plotArea>
    <c:legend>
      <c:legendPos val="t"/>
      <c:legendEntry>
        <c:idx val="0"/>
        <c:txPr>
          <a:bodyPr rot="0" spcFirstLastPara="1" vertOverflow="ellipsis" vert="horz" wrap="square" anchor="ctr" anchorCtr="1"/>
          <a:lstStyle/>
          <a:p>
            <a:pPr algn="ctr">
              <a:defRPr lang="en-US" sz="1400" b="1" i="0" u="none" strike="noStrike" kern="1200" baseline="0">
                <a:solidFill>
                  <a:schemeClr val="tx1">
                    <a:lumMod val="65000"/>
                    <a:lumOff val="35000"/>
                  </a:schemeClr>
                </a:solidFill>
                <a:latin typeface="Avenir Next LT Pro" panose="020B0504020202020204" pitchFamily="34" charset="0"/>
                <a:ea typeface="+mn-ea"/>
                <a:cs typeface="+mn-cs"/>
              </a:defRPr>
            </a:pPr>
            <a:endParaRPr lang="de-DE"/>
          </a:p>
        </c:txPr>
      </c:legendEntry>
      <c:overlay val="0"/>
      <c:spPr>
        <a:noFill/>
        <a:ln>
          <a:noFill/>
        </a:ln>
        <a:effectLst/>
      </c:spPr>
      <c:txPr>
        <a:bodyPr rot="0" spcFirstLastPara="1" vertOverflow="ellipsis" vert="horz" wrap="square" anchor="ctr" anchorCtr="1"/>
        <a:lstStyle/>
        <a:p>
          <a:pPr algn="ctr">
            <a:defRPr lang="en-US" sz="1400" b="1" i="0" u="none" strike="noStrike" kern="1200" baseline="0">
              <a:solidFill>
                <a:schemeClr val="tx1">
                  <a:lumMod val="65000"/>
                  <a:lumOff val="35000"/>
                </a:schemeClr>
              </a:solidFill>
              <a:latin typeface="Avenir Next LT Pro" panose="020B0504020202020204" pitchFamily="34" charset="0"/>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a:solidFill>
                <a:srgbClr val="00B0F0"/>
              </a:solidFill>
            </a:ln>
          </c:spPr>
          <c:explosion val="11"/>
          <c:dPt>
            <c:idx val="0"/>
            <c:bubble3D val="0"/>
            <c:explosion val="0"/>
            <c:spPr>
              <a:solidFill>
                <a:srgbClr val="00ADE4"/>
              </a:solidFill>
              <a:ln w="19050">
                <a:solidFill>
                  <a:srgbClr val="00ADE4"/>
                </a:solidFill>
              </a:ln>
              <a:effectLst/>
            </c:spPr>
            <c:extLst>
              <c:ext xmlns:c16="http://schemas.microsoft.com/office/drawing/2014/chart" uri="{C3380CC4-5D6E-409C-BE32-E72D297353CC}">
                <c16:uniqueId val="{00000001-214B-44DA-90ED-5B93258B9A69}"/>
              </c:ext>
            </c:extLst>
          </c:dPt>
          <c:dPt>
            <c:idx val="1"/>
            <c:bubble3D val="0"/>
            <c:explosion val="0"/>
            <c:spPr>
              <a:solidFill>
                <a:srgbClr val="FFEAD0"/>
              </a:solidFill>
              <a:ln w="19050">
                <a:solidFill>
                  <a:srgbClr val="FFEAD0"/>
                </a:solidFill>
              </a:ln>
              <a:effectLst/>
            </c:spPr>
            <c:extLst>
              <c:ext xmlns:c16="http://schemas.microsoft.com/office/drawing/2014/chart" uri="{C3380CC4-5D6E-409C-BE32-E72D297353CC}">
                <c16:uniqueId val="{00000003-214B-44DA-90ED-5B93258B9A69}"/>
              </c:ext>
            </c:extLst>
          </c:dPt>
          <c:cat>
            <c:strRef>
              <c:f>Tabelle1!$A$2:$A$3</c:f>
              <c:strCache>
                <c:ptCount val="2"/>
                <c:pt idx="0">
                  <c:v>1. Quartal</c:v>
                </c:pt>
                <c:pt idx="1">
                  <c:v>2. Quartal</c:v>
                </c:pt>
              </c:strCache>
            </c:strRef>
          </c:cat>
          <c:val>
            <c:numRef>
              <c:f>Tabelle1!$B$2:$B$3</c:f>
              <c:numCache>
                <c:formatCode>General</c:formatCode>
                <c:ptCount val="2"/>
                <c:pt idx="0">
                  <c:v>50</c:v>
                </c:pt>
                <c:pt idx="1">
                  <c:v>50</c:v>
                </c:pt>
              </c:numCache>
            </c:numRef>
          </c:val>
          <c:extLst>
            <c:ext xmlns:c16="http://schemas.microsoft.com/office/drawing/2014/chart" uri="{C3380CC4-5D6E-409C-BE32-E72D297353CC}">
              <c16:uniqueId val="{00000004-214B-44DA-90ED-5B93258B9A6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94130139313625"/>
          <c:y val="0.12944736422997294"/>
          <c:w val="0.49411739721372749"/>
          <c:h val="0.74110527154005412"/>
        </c:manualLayout>
      </c:layout>
      <c:pieChart>
        <c:varyColors val="1"/>
        <c:ser>
          <c:idx val="0"/>
          <c:order val="0"/>
          <c:tx>
            <c:strRef>
              <c:f>Tabelle1!$B$1</c:f>
              <c:strCache>
                <c:ptCount val="1"/>
                <c:pt idx="0">
                  <c:v>Verkauf</c:v>
                </c:pt>
              </c:strCache>
            </c:strRef>
          </c:tx>
          <c:spPr>
            <a:ln>
              <a:solidFill>
                <a:srgbClr val="00B0F0"/>
              </a:solidFill>
            </a:ln>
          </c:spPr>
          <c:dPt>
            <c:idx val="0"/>
            <c:bubble3D val="0"/>
            <c:spPr>
              <a:solidFill>
                <a:srgbClr val="00ADE4"/>
              </a:solidFill>
              <a:ln w="19050">
                <a:solidFill>
                  <a:srgbClr val="00ADE4"/>
                </a:solidFill>
              </a:ln>
              <a:effectLst/>
            </c:spPr>
            <c:extLst>
              <c:ext xmlns:c16="http://schemas.microsoft.com/office/drawing/2014/chart" uri="{C3380CC4-5D6E-409C-BE32-E72D297353CC}">
                <c16:uniqueId val="{00000001-88F5-40D2-8688-1C7DBAD4F10E}"/>
              </c:ext>
            </c:extLst>
          </c:dPt>
          <c:dPt>
            <c:idx val="1"/>
            <c:bubble3D val="0"/>
            <c:spPr>
              <a:solidFill>
                <a:srgbClr val="FFEAD0"/>
              </a:solidFill>
              <a:ln w="19050">
                <a:solidFill>
                  <a:srgbClr val="FFEAD0"/>
                </a:solidFill>
              </a:ln>
              <a:effectLst/>
            </c:spPr>
            <c:extLst>
              <c:ext xmlns:c16="http://schemas.microsoft.com/office/drawing/2014/chart" uri="{C3380CC4-5D6E-409C-BE32-E72D297353CC}">
                <c16:uniqueId val="{00000003-88F5-40D2-8688-1C7DBAD4F10E}"/>
              </c:ext>
            </c:extLst>
          </c:dPt>
          <c:cat>
            <c:strRef>
              <c:f>Tabelle1!$A$2:$A$3</c:f>
              <c:strCache>
                <c:ptCount val="2"/>
                <c:pt idx="0">
                  <c:v>1. Quartal</c:v>
                </c:pt>
                <c:pt idx="1">
                  <c:v>2. Quartal</c:v>
                </c:pt>
              </c:strCache>
            </c:strRef>
          </c:cat>
          <c:val>
            <c:numRef>
              <c:f>Tabelle1!$B$2:$B$3</c:f>
              <c:numCache>
                <c:formatCode>General</c:formatCode>
                <c:ptCount val="2"/>
                <c:pt idx="0">
                  <c:v>66.599999999999994</c:v>
                </c:pt>
                <c:pt idx="1">
                  <c:v>33.299999999999997</c:v>
                </c:pt>
              </c:numCache>
            </c:numRef>
          </c:val>
          <c:extLst>
            <c:ext xmlns:c16="http://schemas.microsoft.com/office/drawing/2014/chart" uri="{C3380CC4-5D6E-409C-BE32-E72D297353CC}">
              <c16:uniqueId val="{00000004-88F5-40D2-8688-1C7DBAD4F10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9328980198546"/>
          <c:y val="0.12944736422997294"/>
          <c:w val="0.49407018102670275"/>
          <c:h val="0.74110527154005412"/>
        </c:manualLayout>
      </c:layout>
      <c:pieChart>
        <c:varyColors val="1"/>
        <c:ser>
          <c:idx val="0"/>
          <c:order val="0"/>
          <c:tx>
            <c:strRef>
              <c:f>Tabelle1!$B$1</c:f>
              <c:strCache>
                <c:ptCount val="1"/>
                <c:pt idx="0">
                  <c:v>Verkauf</c:v>
                </c:pt>
              </c:strCache>
            </c:strRef>
          </c:tx>
          <c:spPr>
            <a:ln>
              <a:solidFill>
                <a:srgbClr val="00B0F0"/>
              </a:solidFill>
            </a:ln>
          </c:spPr>
          <c:dPt>
            <c:idx val="0"/>
            <c:bubble3D val="0"/>
            <c:spPr>
              <a:solidFill>
                <a:srgbClr val="00ADE4"/>
              </a:solidFill>
              <a:ln w="19050">
                <a:solidFill>
                  <a:srgbClr val="00ADE4"/>
                </a:solidFill>
              </a:ln>
              <a:effectLst/>
            </c:spPr>
            <c:extLst>
              <c:ext xmlns:c16="http://schemas.microsoft.com/office/drawing/2014/chart" uri="{C3380CC4-5D6E-409C-BE32-E72D297353CC}">
                <c16:uniqueId val="{00000001-CB63-4D01-8BE2-0AEB6F8A99D3}"/>
              </c:ext>
            </c:extLst>
          </c:dPt>
          <c:dPt>
            <c:idx val="1"/>
            <c:bubble3D val="0"/>
            <c:spPr>
              <a:solidFill>
                <a:srgbClr val="FFEAD0"/>
              </a:solidFill>
              <a:ln w="19050">
                <a:solidFill>
                  <a:srgbClr val="FFEAD0"/>
                </a:solidFill>
              </a:ln>
              <a:effectLst/>
            </c:spPr>
            <c:extLst>
              <c:ext xmlns:c16="http://schemas.microsoft.com/office/drawing/2014/chart" uri="{C3380CC4-5D6E-409C-BE32-E72D297353CC}">
                <c16:uniqueId val="{00000003-CB63-4D01-8BE2-0AEB6F8A99D3}"/>
              </c:ext>
            </c:extLst>
          </c:dPt>
          <c:cat>
            <c:strRef>
              <c:f>Tabelle1!$A$2:$A$3</c:f>
              <c:strCache>
                <c:ptCount val="2"/>
                <c:pt idx="0">
                  <c:v>1. Quartal</c:v>
                </c:pt>
                <c:pt idx="1">
                  <c:v>2. Quartal</c:v>
                </c:pt>
              </c:strCache>
            </c:strRef>
          </c:cat>
          <c:val>
            <c:numRef>
              <c:f>Tabelle1!$B$2:$B$3</c:f>
              <c:numCache>
                <c:formatCode>General</c:formatCode>
                <c:ptCount val="2"/>
                <c:pt idx="0">
                  <c:v>75</c:v>
                </c:pt>
                <c:pt idx="1">
                  <c:v>25</c:v>
                </c:pt>
              </c:numCache>
            </c:numRef>
          </c:val>
          <c:extLst>
            <c:ext xmlns:c16="http://schemas.microsoft.com/office/drawing/2014/chart" uri="{C3380CC4-5D6E-409C-BE32-E72D297353CC}">
              <c16:uniqueId val="{00000004-CB63-4D01-8BE2-0AEB6F8A99D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a:latin typeface="Avenir Next LT Pro" panose="020B0504020202020204" pitchFamily="34" charset="77"/>
              </a:defRPr>
            </a:pPr>
            <a:r>
              <a:rPr lang="de-DE" sz="1600" b="1" baseline="0" noProof="0" dirty="0">
                <a:latin typeface="Avenir Next LT Pro" panose="020B0504020202020204" pitchFamily="34" charset="77"/>
              </a:rPr>
              <a:t>Altersstrukturen </a:t>
            </a:r>
            <a:r>
              <a:rPr lang="de-DE" sz="1600" b="0" baseline="0" noProof="0" dirty="0">
                <a:latin typeface="Avenir Next LT Pro" panose="020B0504020202020204" pitchFamily="34" charset="77"/>
              </a:rPr>
              <a:t>(Nutzeranteil in Prozent)</a:t>
            </a:r>
            <a:endParaRPr lang="de-DE" sz="1600" b="0" noProof="0" dirty="0">
              <a:latin typeface="Avenir Next LT Pro" panose="020B0504020202020204" pitchFamily="34" charset="77"/>
            </a:endParaRPr>
          </a:p>
        </c:rich>
      </c:tx>
      <c:layout>
        <c:manualLayout>
          <c:xMode val="edge"/>
          <c:yMode val="edge"/>
          <c:x val="0.12638996229013283"/>
          <c:y val="1.5633565634714557E-2"/>
        </c:manualLayout>
      </c:layout>
      <c:overlay val="0"/>
    </c:title>
    <c:autoTitleDeleted val="0"/>
    <c:plotArea>
      <c:layout/>
      <c:barChart>
        <c:barDir val="bar"/>
        <c:grouping val="clustered"/>
        <c:varyColors val="0"/>
        <c:ser>
          <c:idx val="0"/>
          <c:order val="0"/>
          <c:tx>
            <c:strRef>
              <c:f>Sheet1!$B$1</c:f>
              <c:strCache>
                <c:ptCount val="1"/>
                <c:pt idx="0">
                  <c:v>Alle digitalen User</c:v>
                </c:pt>
              </c:strCache>
            </c:strRef>
          </c:tx>
          <c:spPr>
            <a:solidFill>
              <a:srgbClr val="0092C6"/>
            </a:solidFill>
            <a:effectLst/>
          </c:spPr>
          <c:invertIfNegative val="1"/>
          <c:dLbls>
            <c:spPr>
              <a:noFill/>
              <a:ln>
                <a:noFill/>
              </a:ln>
              <a:effectLst/>
            </c:spPr>
            <c:txPr>
              <a:bodyPr/>
              <a:lstStyle/>
              <a:p>
                <a:pPr>
                  <a:defRPr sz="1400" b="1" i="0">
                    <a:latin typeface="Avenir Next LT Pro" panose="020B0504020202020204" pitchFamily="34" charset="77"/>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16 - 39 Jahre</c:v>
                </c:pt>
                <c:pt idx="1">
                  <c:v>40 - 59 Jahre</c:v>
                </c:pt>
                <c:pt idx="2">
                  <c:v>60 Jahre und älter</c:v>
                </c:pt>
              </c:strCache>
            </c:strRef>
          </c:cat>
          <c:val>
            <c:numRef>
              <c:f>Sheet1!$B$2:$B$4</c:f>
              <c:numCache>
                <c:formatCode>General</c:formatCode>
                <c:ptCount val="3"/>
                <c:pt idx="0" formatCode="0.0">
                  <c:v>37.4</c:v>
                </c:pt>
                <c:pt idx="1">
                  <c:v>36.9</c:v>
                </c:pt>
                <c:pt idx="2">
                  <c:v>25.7</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562A-AA49-BFBA-E14D75A1CFD4}"/>
            </c:ext>
          </c:extLst>
        </c:ser>
        <c:ser>
          <c:idx val="1"/>
          <c:order val="1"/>
          <c:tx>
            <c:strRef>
              <c:f>Sheet1!$C$1</c:f>
              <c:strCache>
                <c:ptCount val="1"/>
                <c:pt idx="0">
                  <c:v>Social Media User</c:v>
                </c:pt>
              </c:strCache>
            </c:strRef>
          </c:tx>
          <c:spPr>
            <a:solidFill>
              <a:srgbClr val="C0C0C0"/>
            </a:solidFill>
          </c:spPr>
          <c:invertIfNegative val="0"/>
          <c:dLbls>
            <c:spPr>
              <a:noFill/>
              <a:ln>
                <a:noFill/>
              </a:ln>
              <a:effectLst/>
            </c:spPr>
            <c:txPr>
              <a:bodyPr wrap="square" lIns="38100" tIns="19050" rIns="38100" bIns="19050" anchor="ctr">
                <a:spAutoFit/>
              </a:bodyPr>
              <a:lstStyle/>
              <a:p>
                <a:pPr>
                  <a:defRPr sz="1400" b="1" i="0">
                    <a:latin typeface="Avenir Next LT Pro" panose="020B05040202020202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16 - 39 Jahre</c:v>
                </c:pt>
                <c:pt idx="1">
                  <c:v>40 - 59 Jahre</c:v>
                </c:pt>
                <c:pt idx="2">
                  <c:v>60 Jahre und älter</c:v>
                </c:pt>
              </c:strCache>
            </c:strRef>
          </c:cat>
          <c:val>
            <c:numRef>
              <c:f>Sheet1!$C$2:$C$4</c:f>
              <c:numCache>
                <c:formatCode>General</c:formatCode>
                <c:ptCount val="3"/>
                <c:pt idx="0">
                  <c:v>40.9</c:v>
                </c:pt>
                <c:pt idx="1">
                  <c:v>37.200000000000003</c:v>
                </c:pt>
                <c:pt idx="2">
                  <c:v>21.8</c:v>
                </c:pt>
              </c:numCache>
            </c:numRef>
          </c:val>
          <c:extLst>
            <c:ext xmlns:c16="http://schemas.microsoft.com/office/drawing/2014/chart" uri="{C3380CC4-5D6E-409C-BE32-E72D297353CC}">
              <c16:uniqueId val="{00000001-562A-AA49-BFBA-E14D75A1CFD4}"/>
            </c:ext>
          </c:extLst>
        </c:ser>
        <c:ser>
          <c:idx val="2"/>
          <c:order val="2"/>
          <c:tx>
            <c:strRef>
              <c:f>Sheet1!$D$1</c:f>
              <c:strCache>
                <c:ptCount val="1"/>
                <c:pt idx="0">
                  <c:v>Social Media Heavy User</c:v>
                </c:pt>
              </c:strCache>
            </c:strRef>
          </c:tx>
          <c:spPr>
            <a:solidFill>
              <a:srgbClr val="969696"/>
            </a:solidFill>
          </c:spPr>
          <c:invertIfNegative val="0"/>
          <c:dLbls>
            <c:spPr>
              <a:noFill/>
              <a:ln>
                <a:noFill/>
              </a:ln>
              <a:effectLst/>
            </c:spPr>
            <c:txPr>
              <a:bodyPr wrap="square" lIns="38100" tIns="19050" rIns="38100" bIns="19050" anchor="ctr">
                <a:spAutoFit/>
              </a:bodyPr>
              <a:lstStyle/>
              <a:p>
                <a:pPr>
                  <a:defRPr sz="1400" b="1" i="0">
                    <a:latin typeface="Avenir Next LT Pro" panose="020B05040202020202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16 - 39 Jahre</c:v>
                </c:pt>
                <c:pt idx="1">
                  <c:v>40 - 59 Jahre</c:v>
                </c:pt>
                <c:pt idx="2">
                  <c:v>60 Jahre und älter</c:v>
                </c:pt>
              </c:strCache>
            </c:strRef>
          </c:cat>
          <c:val>
            <c:numRef>
              <c:f>Sheet1!$D$2:$D$4</c:f>
              <c:numCache>
                <c:formatCode>General</c:formatCode>
                <c:ptCount val="3"/>
                <c:pt idx="0">
                  <c:v>50.4</c:v>
                </c:pt>
                <c:pt idx="1">
                  <c:v>34.799999999999997</c:v>
                </c:pt>
                <c:pt idx="2">
                  <c:v>14.8</c:v>
                </c:pt>
              </c:numCache>
            </c:numRef>
          </c:val>
          <c:extLst>
            <c:ext xmlns:c16="http://schemas.microsoft.com/office/drawing/2014/chart" uri="{C3380CC4-5D6E-409C-BE32-E72D297353CC}">
              <c16:uniqueId val="{00000002-562A-AA49-BFBA-E14D75A1CFD4}"/>
            </c:ext>
          </c:extLst>
        </c:ser>
        <c:ser>
          <c:idx val="3"/>
          <c:order val="3"/>
          <c:tx>
            <c:strRef>
              <c:f>Sheet1!$E$1</c:f>
              <c:strCache>
                <c:ptCount val="1"/>
                <c:pt idx="0">
                  <c:v>Influencer Follower</c:v>
                </c:pt>
              </c:strCache>
            </c:strRef>
          </c:tx>
          <c:spPr>
            <a:solidFill>
              <a:srgbClr val="FFEAD0"/>
            </a:solidFill>
          </c:spPr>
          <c:invertIfNegative val="0"/>
          <c:dLbls>
            <c:spPr>
              <a:noFill/>
              <a:ln>
                <a:noFill/>
              </a:ln>
              <a:effectLst/>
            </c:spPr>
            <c:txPr>
              <a:bodyPr wrap="square" lIns="38100" tIns="19050" rIns="38100" bIns="19050" anchor="ctr">
                <a:spAutoFit/>
              </a:bodyPr>
              <a:lstStyle/>
              <a:p>
                <a:pPr>
                  <a:defRPr sz="1400" b="1" i="0">
                    <a:latin typeface="Avenir Next LT Pro" panose="020B05040202020202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16 - 39 Jahre</c:v>
                </c:pt>
                <c:pt idx="1">
                  <c:v>40 - 59 Jahre</c:v>
                </c:pt>
                <c:pt idx="2">
                  <c:v>60 Jahre und älter</c:v>
                </c:pt>
              </c:strCache>
            </c:strRef>
          </c:cat>
          <c:val>
            <c:numRef>
              <c:f>Sheet1!$E$2:$E$4</c:f>
              <c:numCache>
                <c:formatCode>General</c:formatCode>
                <c:ptCount val="3"/>
                <c:pt idx="0">
                  <c:v>45.9</c:v>
                </c:pt>
                <c:pt idx="1">
                  <c:v>36.700000000000003</c:v>
                </c:pt>
                <c:pt idx="2">
                  <c:v>17.399999999999999</c:v>
                </c:pt>
              </c:numCache>
            </c:numRef>
          </c:val>
          <c:extLst>
            <c:ext xmlns:c16="http://schemas.microsoft.com/office/drawing/2014/chart" uri="{C3380CC4-5D6E-409C-BE32-E72D297353CC}">
              <c16:uniqueId val="{00000003-562A-AA49-BFBA-E14D75A1CFD4}"/>
            </c:ext>
          </c:extLst>
        </c:ser>
        <c:ser>
          <c:idx val="4"/>
          <c:order val="4"/>
          <c:tx>
            <c:strRef>
              <c:f>Sheet1!$F$1</c:f>
              <c:strCache>
                <c:ptCount val="1"/>
                <c:pt idx="0">
                  <c:v>Influencer Heavy Follower</c:v>
                </c:pt>
              </c:strCache>
            </c:strRef>
          </c:tx>
          <c:invertIfNegative val="0"/>
          <c:dLbls>
            <c:spPr>
              <a:noFill/>
              <a:ln>
                <a:noFill/>
              </a:ln>
              <a:effectLst/>
            </c:spPr>
            <c:txPr>
              <a:bodyPr wrap="square" lIns="38100" tIns="19050" rIns="38100" bIns="19050" anchor="ctr">
                <a:spAutoFit/>
              </a:bodyPr>
              <a:lstStyle/>
              <a:p>
                <a:pPr>
                  <a:defRPr sz="1400" b="1" i="0">
                    <a:latin typeface="Avenir Next LT Pro" panose="020B05040202020202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16 - 39 Jahre</c:v>
                </c:pt>
                <c:pt idx="1">
                  <c:v>40 - 59 Jahre</c:v>
                </c:pt>
                <c:pt idx="2">
                  <c:v>60 Jahre und älter</c:v>
                </c:pt>
              </c:strCache>
            </c:strRef>
          </c:cat>
          <c:val>
            <c:numRef>
              <c:f>Sheet1!$F$2:$F$4</c:f>
              <c:numCache>
                <c:formatCode>General</c:formatCode>
                <c:ptCount val="3"/>
                <c:pt idx="0">
                  <c:v>53.9</c:v>
                </c:pt>
                <c:pt idx="1">
                  <c:v>33.6</c:v>
                </c:pt>
                <c:pt idx="2">
                  <c:v>12.4</c:v>
                </c:pt>
              </c:numCache>
            </c:numRef>
          </c:val>
          <c:extLst>
            <c:ext xmlns:c16="http://schemas.microsoft.com/office/drawing/2014/chart" uri="{C3380CC4-5D6E-409C-BE32-E72D297353CC}">
              <c16:uniqueId val="{00000004-562A-AA49-BFBA-E14D75A1CFD4}"/>
            </c:ext>
          </c:extLst>
        </c:ser>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sz="1200">
                <a:latin typeface="Avenir Next LT Pro" panose="020B0504020202020204" pitchFamily="34" charset="77"/>
              </a:defRPr>
            </a:pPr>
            <a:endParaRPr lang="de-DE"/>
          </a:p>
        </c:txPr>
        <c:crossAx val="2083776680"/>
        <c:crosses val="autoZero"/>
        <c:auto val="0"/>
        <c:lblAlgn val="ctr"/>
        <c:lblOffset val="100"/>
        <c:noMultiLvlLbl val="0"/>
      </c:catAx>
      <c:valAx>
        <c:axId val="2083776680"/>
        <c:scaling>
          <c:orientation val="minMax"/>
          <c:max val="60"/>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legend>
      <c:legendPos val="r"/>
      <c:layout>
        <c:manualLayout>
          <c:xMode val="edge"/>
          <c:yMode val="edge"/>
          <c:x val="0.71760116527851769"/>
          <c:y val="0.6175804164355142"/>
          <c:w val="0.20485325426533571"/>
          <c:h val="0.21926793879848866"/>
        </c:manualLayout>
      </c:layout>
      <c:overlay val="0"/>
      <c:txPr>
        <a:bodyPr/>
        <a:lstStyle/>
        <a:p>
          <a:pPr>
            <a:defRPr sz="1200">
              <a:latin typeface="Avenir Next LT Pro" panose="020B0504020202020204" pitchFamily="34" charset="77"/>
            </a:defRPr>
          </a:pPr>
          <a:endParaRPr lang="de-DE"/>
        </a:p>
      </c:txPr>
    </c:legend>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672686903535544E-2"/>
          <c:y val="8.7806096960746996E-2"/>
          <c:w val="0.97465462619292886"/>
          <c:h val="0.84491241111513216"/>
        </c:manualLayout>
      </c:layout>
      <c:barChart>
        <c:barDir val="col"/>
        <c:grouping val="clustered"/>
        <c:varyColors val="0"/>
        <c:ser>
          <c:idx val="0"/>
          <c:order val="0"/>
          <c:tx>
            <c:strRef>
              <c:f>Tabelle1!$B$1</c:f>
              <c:strCache>
                <c:ptCount val="1"/>
                <c:pt idx="0">
                  <c:v>16-19 Jahre</c:v>
                </c:pt>
              </c:strCache>
            </c:strRef>
          </c:tx>
          <c:spPr>
            <a:solidFill>
              <a:srgbClr val="007EB0"/>
            </a:solidFill>
            <a:ln>
              <a:noFill/>
            </a:ln>
            <a:effectLst/>
          </c:spPr>
          <c:invertIfNegative val="0"/>
          <c:cat>
            <c:strRef>
              <c:f>Tabelle1!$A$2:$A$6</c:f>
              <c:strCache>
                <c:ptCount val="5"/>
                <c:pt idx="0">
                  <c:v>Onliner gesamt</c:v>
                </c:pt>
                <c:pt idx="1">
                  <c:v>Social Media User</c:v>
                </c:pt>
                <c:pt idx="2">
                  <c:v>Social Media Heavy User</c:v>
                </c:pt>
                <c:pt idx="3">
                  <c:v>Influencer Follower</c:v>
                </c:pt>
                <c:pt idx="4">
                  <c:v>Influencer Heavy Follower</c:v>
                </c:pt>
              </c:strCache>
            </c:strRef>
          </c:cat>
          <c:val>
            <c:numRef>
              <c:f>Tabelle1!$B$2:$B$6</c:f>
              <c:numCache>
                <c:formatCode>0.0</c:formatCode>
                <c:ptCount val="5"/>
                <c:pt idx="0">
                  <c:v>100</c:v>
                </c:pt>
                <c:pt idx="1">
                  <c:v>97.2</c:v>
                </c:pt>
                <c:pt idx="2">
                  <c:v>58.6</c:v>
                </c:pt>
                <c:pt idx="3">
                  <c:v>82.2</c:v>
                </c:pt>
                <c:pt idx="4">
                  <c:v>67.400000000000006</c:v>
                </c:pt>
              </c:numCache>
            </c:numRef>
          </c:val>
          <c:extLst>
            <c:ext xmlns:c16="http://schemas.microsoft.com/office/drawing/2014/chart" uri="{C3380CC4-5D6E-409C-BE32-E72D297353CC}">
              <c16:uniqueId val="{00000000-3830-134B-A0D8-F73799970B15}"/>
            </c:ext>
          </c:extLst>
        </c:ser>
        <c:ser>
          <c:idx val="1"/>
          <c:order val="1"/>
          <c:tx>
            <c:strRef>
              <c:f>Tabelle1!$C$1</c:f>
              <c:strCache>
                <c:ptCount val="1"/>
                <c:pt idx="0">
                  <c:v>20-29 Jahre</c:v>
                </c:pt>
              </c:strCache>
            </c:strRef>
          </c:tx>
          <c:spPr>
            <a:solidFill>
              <a:srgbClr val="0096C8"/>
            </a:solidFill>
            <a:ln>
              <a:noFill/>
            </a:ln>
            <a:effectLst/>
          </c:spPr>
          <c:invertIfNegative val="0"/>
          <c:cat>
            <c:strRef>
              <c:f>Tabelle1!$A$2:$A$6</c:f>
              <c:strCache>
                <c:ptCount val="5"/>
                <c:pt idx="0">
                  <c:v>Onliner gesamt</c:v>
                </c:pt>
                <c:pt idx="1">
                  <c:v>Social Media User</c:v>
                </c:pt>
                <c:pt idx="2">
                  <c:v>Social Media Heavy User</c:v>
                </c:pt>
                <c:pt idx="3">
                  <c:v>Influencer Follower</c:v>
                </c:pt>
                <c:pt idx="4">
                  <c:v>Influencer Heavy Follower</c:v>
                </c:pt>
              </c:strCache>
            </c:strRef>
          </c:cat>
          <c:val>
            <c:numRef>
              <c:f>Tabelle1!$C$2:$C$6</c:f>
              <c:numCache>
                <c:formatCode>0.0</c:formatCode>
                <c:ptCount val="5"/>
                <c:pt idx="0">
                  <c:v>99.2</c:v>
                </c:pt>
                <c:pt idx="1">
                  <c:v>94.9</c:v>
                </c:pt>
                <c:pt idx="2">
                  <c:v>56.4</c:v>
                </c:pt>
                <c:pt idx="3">
                  <c:v>75.5</c:v>
                </c:pt>
                <c:pt idx="4">
                  <c:v>62.3</c:v>
                </c:pt>
              </c:numCache>
            </c:numRef>
          </c:val>
          <c:extLst>
            <c:ext xmlns:c16="http://schemas.microsoft.com/office/drawing/2014/chart" uri="{C3380CC4-5D6E-409C-BE32-E72D297353CC}">
              <c16:uniqueId val="{00000001-3830-134B-A0D8-F73799970B15}"/>
            </c:ext>
          </c:extLst>
        </c:ser>
        <c:ser>
          <c:idx val="2"/>
          <c:order val="2"/>
          <c:tx>
            <c:strRef>
              <c:f>Tabelle1!$D$1</c:f>
              <c:strCache>
                <c:ptCount val="1"/>
                <c:pt idx="0">
                  <c:v>30-39 Jahre</c:v>
                </c:pt>
              </c:strCache>
            </c:strRef>
          </c:tx>
          <c:spPr>
            <a:solidFill>
              <a:srgbClr val="96DCF0"/>
            </a:solidFill>
            <a:ln>
              <a:noFill/>
            </a:ln>
            <a:effectLst/>
          </c:spPr>
          <c:invertIfNegative val="0"/>
          <c:cat>
            <c:strRef>
              <c:f>Tabelle1!$A$2:$A$6</c:f>
              <c:strCache>
                <c:ptCount val="5"/>
                <c:pt idx="0">
                  <c:v>Onliner gesamt</c:v>
                </c:pt>
                <c:pt idx="1">
                  <c:v>Social Media User</c:v>
                </c:pt>
                <c:pt idx="2">
                  <c:v>Social Media Heavy User</c:v>
                </c:pt>
                <c:pt idx="3">
                  <c:v>Influencer Follower</c:v>
                </c:pt>
                <c:pt idx="4">
                  <c:v>Influencer Heavy Follower</c:v>
                </c:pt>
              </c:strCache>
            </c:strRef>
          </c:cat>
          <c:val>
            <c:numRef>
              <c:f>Tabelle1!$D$2:$D$6</c:f>
              <c:numCache>
                <c:formatCode>0.0</c:formatCode>
                <c:ptCount val="5"/>
                <c:pt idx="0">
                  <c:v>99</c:v>
                </c:pt>
                <c:pt idx="1">
                  <c:v>91.3</c:v>
                </c:pt>
                <c:pt idx="2">
                  <c:v>46.7</c:v>
                </c:pt>
                <c:pt idx="3">
                  <c:v>74.2</c:v>
                </c:pt>
                <c:pt idx="4">
                  <c:v>54.9</c:v>
                </c:pt>
              </c:numCache>
            </c:numRef>
          </c:val>
          <c:extLst>
            <c:ext xmlns:c16="http://schemas.microsoft.com/office/drawing/2014/chart" uri="{C3380CC4-5D6E-409C-BE32-E72D297353CC}">
              <c16:uniqueId val="{00000002-3830-134B-A0D8-F73799970B15}"/>
            </c:ext>
          </c:extLst>
        </c:ser>
        <c:ser>
          <c:idx val="3"/>
          <c:order val="3"/>
          <c:tx>
            <c:strRef>
              <c:f>Tabelle1!$E$1</c:f>
              <c:strCache>
                <c:ptCount val="1"/>
                <c:pt idx="0">
                  <c:v>40-49 Jahre</c:v>
                </c:pt>
              </c:strCache>
            </c:strRef>
          </c:tx>
          <c:spPr>
            <a:solidFill>
              <a:srgbClr val="E68C00"/>
            </a:solidFill>
            <a:ln>
              <a:noFill/>
            </a:ln>
            <a:effectLst/>
          </c:spPr>
          <c:invertIfNegative val="0"/>
          <c:cat>
            <c:strRef>
              <c:f>Tabelle1!$A$2:$A$6</c:f>
              <c:strCache>
                <c:ptCount val="5"/>
                <c:pt idx="0">
                  <c:v>Onliner gesamt</c:v>
                </c:pt>
                <c:pt idx="1">
                  <c:v>Social Media User</c:v>
                </c:pt>
                <c:pt idx="2">
                  <c:v>Social Media Heavy User</c:v>
                </c:pt>
                <c:pt idx="3">
                  <c:v>Influencer Follower</c:v>
                </c:pt>
                <c:pt idx="4">
                  <c:v>Influencer Heavy Follower</c:v>
                </c:pt>
              </c:strCache>
            </c:strRef>
          </c:cat>
          <c:val>
            <c:numRef>
              <c:f>Tabelle1!$E$2:$E$6</c:f>
              <c:numCache>
                <c:formatCode>0.0</c:formatCode>
                <c:ptCount val="5"/>
                <c:pt idx="0">
                  <c:v>97.3</c:v>
                </c:pt>
                <c:pt idx="1">
                  <c:v>86.4</c:v>
                </c:pt>
                <c:pt idx="2">
                  <c:v>39.799999999999997</c:v>
                </c:pt>
                <c:pt idx="3">
                  <c:v>65</c:v>
                </c:pt>
                <c:pt idx="4">
                  <c:v>46.2</c:v>
                </c:pt>
              </c:numCache>
            </c:numRef>
          </c:val>
          <c:extLst>
            <c:ext xmlns:c16="http://schemas.microsoft.com/office/drawing/2014/chart" uri="{C3380CC4-5D6E-409C-BE32-E72D297353CC}">
              <c16:uniqueId val="{00000003-3830-134B-A0D8-F73799970B15}"/>
            </c:ext>
          </c:extLst>
        </c:ser>
        <c:ser>
          <c:idx val="4"/>
          <c:order val="4"/>
          <c:tx>
            <c:strRef>
              <c:f>Tabelle1!$F$1</c:f>
              <c:strCache>
                <c:ptCount val="1"/>
                <c:pt idx="0">
                  <c:v>50-59 Jahre</c:v>
                </c:pt>
              </c:strCache>
            </c:strRef>
          </c:tx>
          <c:spPr>
            <a:solidFill>
              <a:srgbClr val="FF9600"/>
            </a:solidFill>
            <a:ln>
              <a:noFill/>
            </a:ln>
            <a:effectLst/>
          </c:spPr>
          <c:invertIfNegative val="0"/>
          <c:cat>
            <c:strRef>
              <c:f>Tabelle1!$A$2:$A$6</c:f>
              <c:strCache>
                <c:ptCount val="5"/>
                <c:pt idx="0">
                  <c:v>Onliner gesamt</c:v>
                </c:pt>
                <c:pt idx="1">
                  <c:v>Social Media User</c:v>
                </c:pt>
                <c:pt idx="2">
                  <c:v>Social Media Heavy User</c:v>
                </c:pt>
                <c:pt idx="3">
                  <c:v>Influencer Follower</c:v>
                </c:pt>
                <c:pt idx="4">
                  <c:v>Influencer Heavy Follower</c:v>
                </c:pt>
              </c:strCache>
            </c:strRef>
          </c:cat>
          <c:val>
            <c:numRef>
              <c:f>Tabelle1!$F$2:$F$6</c:f>
              <c:numCache>
                <c:formatCode>0.0</c:formatCode>
                <c:ptCount val="5"/>
                <c:pt idx="0">
                  <c:v>94.2</c:v>
                </c:pt>
                <c:pt idx="1">
                  <c:v>80.3</c:v>
                </c:pt>
                <c:pt idx="2">
                  <c:v>31.6</c:v>
                </c:pt>
                <c:pt idx="3">
                  <c:v>54.7</c:v>
                </c:pt>
                <c:pt idx="4">
                  <c:v>28.6</c:v>
                </c:pt>
              </c:numCache>
            </c:numRef>
          </c:val>
          <c:extLst>
            <c:ext xmlns:c16="http://schemas.microsoft.com/office/drawing/2014/chart" uri="{C3380CC4-5D6E-409C-BE32-E72D297353CC}">
              <c16:uniqueId val="{00000004-3830-134B-A0D8-F73799970B15}"/>
            </c:ext>
          </c:extLst>
        </c:ser>
        <c:dLbls>
          <c:showLegendKey val="0"/>
          <c:showVal val="0"/>
          <c:showCatName val="0"/>
          <c:showSerName val="0"/>
          <c:showPercent val="0"/>
          <c:showBubbleSize val="0"/>
        </c:dLbls>
        <c:gapWidth val="219"/>
        <c:overlap val="-27"/>
        <c:axId val="411082280"/>
        <c:axId val="411079984"/>
      </c:barChart>
      <c:catAx>
        <c:axId val="411082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de-DE"/>
          </a:p>
        </c:txPr>
        <c:crossAx val="411079984"/>
        <c:crosses val="autoZero"/>
        <c:auto val="1"/>
        <c:lblAlgn val="ctr"/>
        <c:lblOffset val="100"/>
        <c:noMultiLvlLbl val="0"/>
      </c:catAx>
      <c:valAx>
        <c:axId val="411079984"/>
        <c:scaling>
          <c:orientation val="minMax"/>
          <c:max val="100"/>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de-DE"/>
          </a:p>
        </c:txPr>
        <c:crossAx val="4110822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de-DE"/>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venir Next LT Pro" panose="020B0504020202020204" pitchFamily="34" charset="0"/>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Onliner*innen gesamt</c:v>
                </c:pt>
              </c:strCache>
            </c:strRef>
          </c:tx>
          <c:spPr>
            <a:solidFill>
              <a:srgbClr val="0096C8"/>
            </a:solidFill>
          </c:spPr>
          <c:invertIfNegative val="0"/>
          <c:dLbls>
            <c:spPr>
              <a:noFill/>
              <a:ln>
                <a:noFill/>
              </a:ln>
              <a:effectLst/>
            </c:spPr>
            <c:txPr>
              <a:bodyPr wrap="square" lIns="38100" tIns="19050" rIns="38100" bIns="19050" anchor="ctr">
                <a:spAutoFit/>
              </a:bodyPr>
              <a:lstStyle/>
              <a:p>
                <a:pPr>
                  <a:defRPr sz="1400" b="1">
                    <a:latin typeface="Avenir Next LT Pro" panose="020B050402020202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YouTube</c:v>
                </c:pt>
                <c:pt idx="1">
                  <c:v>Instagram</c:v>
                </c:pt>
                <c:pt idx="2">
                  <c:v>Facebook</c:v>
                </c:pt>
                <c:pt idx="3">
                  <c:v>Twitch</c:v>
                </c:pt>
                <c:pt idx="4">
                  <c:v>TikTok</c:v>
                </c:pt>
              </c:strCache>
            </c:strRef>
          </c:cat>
          <c:val>
            <c:numRef>
              <c:f>Sheet1!$B$2:$B$6</c:f>
              <c:numCache>
                <c:formatCode>General</c:formatCode>
                <c:ptCount val="5"/>
                <c:pt idx="0">
                  <c:v>78.8</c:v>
                </c:pt>
                <c:pt idx="1">
                  <c:v>39.9</c:v>
                </c:pt>
                <c:pt idx="2">
                  <c:v>54.8</c:v>
                </c:pt>
                <c:pt idx="3">
                  <c:v>19.399999999999999</c:v>
                </c:pt>
                <c:pt idx="4">
                  <c:v>12.5</c:v>
                </c:pt>
              </c:numCache>
            </c:numRef>
          </c:val>
          <c:extLst>
            <c:ext xmlns:c16="http://schemas.microsoft.com/office/drawing/2014/chart" uri="{C3380CC4-5D6E-409C-BE32-E72D297353CC}">
              <c16:uniqueId val="{00000000-53FF-D54C-8392-069BD51B802F}"/>
            </c:ext>
          </c:extLst>
        </c:ser>
        <c:ser>
          <c:idx val="1"/>
          <c:order val="1"/>
          <c:tx>
            <c:strRef>
              <c:f>Sheet1!$C$1</c:f>
              <c:strCache>
                <c:ptCount val="1"/>
                <c:pt idx="0">
                  <c:v>Onliner*innen 16-39 Jahre</c:v>
                </c:pt>
              </c:strCache>
            </c:strRef>
          </c:tx>
          <c:spPr>
            <a:solidFill>
              <a:srgbClr val="96DCF0"/>
            </a:solidFill>
          </c:spPr>
          <c:invertIfNegative val="0"/>
          <c:dLbls>
            <c:spPr>
              <a:noFill/>
              <a:ln>
                <a:noFill/>
              </a:ln>
              <a:effectLst/>
            </c:spPr>
            <c:txPr>
              <a:bodyPr wrap="square" lIns="38100" tIns="19050" rIns="38100" bIns="19050" anchor="ctr">
                <a:spAutoFit/>
              </a:bodyPr>
              <a:lstStyle/>
              <a:p>
                <a:pPr>
                  <a:defRPr sz="1400" b="1">
                    <a:latin typeface="Avenir Next LT Pro" panose="020B050402020202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YouTube</c:v>
                </c:pt>
                <c:pt idx="1">
                  <c:v>Instagram</c:v>
                </c:pt>
                <c:pt idx="2">
                  <c:v>Facebook</c:v>
                </c:pt>
                <c:pt idx="3">
                  <c:v>Twitch</c:v>
                </c:pt>
                <c:pt idx="4">
                  <c:v>TikTok</c:v>
                </c:pt>
              </c:strCache>
            </c:strRef>
          </c:cat>
          <c:val>
            <c:numRef>
              <c:f>Sheet1!$C$2:$C$6</c:f>
              <c:numCache>
                <c:formatCode>General</c:formatCode>
                <c:ptCount val="5"/>
                <c:pt idx="0">
                  <c:v>91.6</c:v>
                </c:pt>
                <c:pt idx="1">
                  <c:v>64.7</c:v>
                </c:pt>
                <c:pt idx="2">
                  <c:v>64.900000000000006</c:v>
                </c:pt>
                <c:pt idx="3" formatCode="0.0">
                  <c:v>41</c:v>
                </c:pt>
                <c:pt idx="4">
                  <c:v>20.6</c:v>
                </c:pt>
              </c:numCache>
            </c:numRef>
          </c:val>
          <c:extLst>
            <c:ext xmlns:c16="http://schemas.microsoft.com/office/drawing/2014/chart" uri="{C3380CC4-5D6E-409C-BE32-E72D297353CC}">
              <c16:uniqueId val="{00000001-53FF-D54C-8392-069BD51B802F}"/>
            </c:ext>
          </c:extLst>
        </c:ser>
        <c:dLbls>
          <c:dLblPos val="outEnd"/>
          <c:showLegendKey val="0"/>
          <c:showVal val="1"/>
          <c:showCatName val="0"/>
          <c:showSerName val="0"/>
          <c:showPercent val="0"/>
          <c:showBubbleSize val="0"/>
        </c:dLbls>
        <c:gapWidth val="150"/>
        <c:overlap val="-30"/>
        <c:axId val="122039296"/>
        <c:axId val="122037376"/>
      </c:barChart>
      <c:catAx>
        <c:axId val="12203929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sz="1400">
                <a:latin typeface="Avenir Next LT Pro" panose="020B0504020202020204" pitchFamily="34" charset="0"/>
              </a:defRPr>
            </a:pPr>
            <a:endParaRPr lang="de-DE"/>
          </a:p>
        </c:txPr>
        <c:crossAx val="122037376"/>
        <c:crosses val="autoZero"/>
        <c:auto val="0"/>
        <c:lblAlgn val="ctr"/>
        <c:lblOffset val="100"/>
        <c:noMultiLvlLbl val="0"/>
      </c:catAx>
      <c:valAx>
        <c:axId val="122037376"/>
        <c:scaling>
          <c:orientation val="minMax"/>
          <c:max val="100"/>
          <c:min val="0"/>
        </c:scaling>
        <c:delete val="1"/>
        <c:axPos val="b"/>
        <c:numFmt formatCode="#,##0" sourceLinked="0"/>
        <c:majorTickMark val="out"/>
        <c:minorTickMark val="none"/>
        <c:tickLblPos val="nextTo"/>
        <c:crossAx val="122039296"/>
        <c:crosses val="max"/>
        <c:crossBetween val="between"/>
        <c:majorUnit val="5"/>
      </c:valAx>
      <c:spPr>
        <a:noFill/>
        <a:ln>
          <a:noFill/>
        </a:ln>
        <a:effectLst/>
      </c:spPr>
    </c:plotArea>
    <c:legend>
      <c:legendPos val="t"/>
      <c:overlay val="0"/>
      <c:txPr>
        <a:bodyPr/>
        <a:lstStyle/>
        <a:p>
          <a:pPr>
            <a:defRPr sz="1600" b="1">
              <a:latin typeface="Avenir Next LT Pro" panose="020B0504020202020204" pitchFamily="34" charset="0"/>
            </a:defRPr>
          </a:pPr>
          <a:endParaRPr lang="de-DE"/>
        </a:p>
      </c:txPr>
    </c:legend>
    <c:plotVisOnly val="1"/>
    <c:dispBlanksAs val="gap"/>
    <c:showDLblsOverMax val="0"/>
  </c:chart>
  <c:spPr>
    <a:noFill/>
    <a:ln>
      <a:noFill/>
    </a:ln>
    <a:effectLst/>
  </c:spPr>
  <c:txPr>
    <a:bodyPr/>
    <a:lstStyle/>
    <a:p>
      <a:pPr>
        <a:defRPr smtId="4294967295">
          <a:solidFill>
            <a:schemeClr val="tx1"/>
          </a:solidFill>
          <a:latin typeface="Arial" panose="020B0604020202020204" pitchFamily="34" charset="0"/>
          <a:cs typeface="Arial" panose="020B0604020202020204" pitchFamily="34" charset="0"/>
        </a:defRPr>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10934673017657E-2"/>
          <c:y val="0.11857726282318654"/>
          <c:w val="0.97178130653964689"/>
          <c:h val="0.7634199161766001"/>
        </c:manualLayout>
      </c:layout>
      <c:barChart>
        <c:barDir val="col"/>
        <c:grouping val="clustered"/>
        <c:varyColors val="0"/>
        <c:ser>
          <c:idx val="0"/>
          <c:order val="0"/>
          <c:tx>
            <c:strRef>
              <c:f>Tabelle1!$B$1</c:f>
              <c:strCache>
                <c:ptCount val="1"/>
                <c:pt idx="0">
                  <c:v>Social Media Nutzer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venir Next LT Pro" panose="020B050402020202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Gesamt</c:v>
                </c:pt>
                <c:pt idx="1">
                  <c:v>Frauen</c:v>
                </c:pt>
                <c:pt idx="2">
                  <c:v>Männer</c:v>
                </c:pt>
                <c:pt idx="3">
                  <c:v>16-39 Jahre</c:v>
                </c:pt>
              </c:strCache>
            </c:strRef>
          </c:cat>
          <c:val>
            <c:numRef>
              <c:f>Tabelle1!$B$2:$B$5</c:f>
              <c:numCache>
                <c:formatCode>0.0</c:formatCode>
                <c:ptCount val="4"/>
                <c:pt idx="0">
                  <c:v>86.1</c:v>
                </c:pt>
                <c:pt idx="1">
                  <c:v>84.7</c:v>
                </c:pt>
                <c:pt idx="2">
                  <c:v>87.5</c:v>
                </c:pt>
                <c:pt idx="3">
                  <c:v>94.3</c:v>
                </c:pt>
              </c:numCache>
            </c:numRef>
          </c:val>
          <c:extLst>
            <c:ext xmlns:c16="http://schemas.microsoft.com/office/drawing/2014/chart" uri="{C3380CC4-5D6E-409C-BE32-E72D297353CC}">
              <c16:uniqueId val="{00000000-1495-421B-919E-43BB6C5FFE33}"/>
            </c:ext>
          </c:extLst>
        </c:ser>
        <c:ser>
          <c:idx val="1"/>
          <c:order val="1"/>
          <c:tx>
            <c:strRef>
              <c:f>Tabelle1!$C$1</c:f>
              <c:strCache>
                <c:ptCount val="1"/>
                <c:pt idx="0">
                  <c:v>Social Media Heavy User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venir Next LT Pro" panose="020B050402020202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Gesamt</c:v>
                </c:pt>
                <c:pt idx="1">
                  <c:v>Frauen</c:v>
                </c:pt>
                <c:pt idx="2">
                  <c:v>Männer</c:v>
                </c:pt>
                <c:pt idx="3">
                  <c:v>16-39 Jahre</c:v>
                </c:pt>
              </c:strCache>
            </c:strRef>
          </c:cat>
          <c:val>
            <c:numRef>
              <c:f>Tabelle1!$C$2:$C$5</c:f>
              <c:numCache>
                <c:formatCode>0.0</c:formatCode>
                <c:ptCount val="4"/>
                <c:pt idx="0">
                  <c:v>39.1</c:v>
                </c:pt>
                <c:pt idx="1">
                  <c:v>39.4</c:v>
                </c:pt>
                <c:pt idx="2">
                  <c:v>38.799999999999997</c:v>
                </c:pt>
                <c:pt idx="3">
                  <c:v>52.7</c:v>
                </c:pt>
              </c:numCache>
            </c:numRef>
          </c:val>
          <c:extLst>
            <c:ext xmlns:c16="http://schemas.microsoft.com/office/drawing/2014/chart" uri="{C3380CC4-5D6E-409C-BE32-E72D297353CC}">
              <c16:uniqueId val="{00000001-1495-421B-919E-43BB6C5FFE33}"/>
            </c:ext>
          </c:extLst>
        </c:ser>
        <c:dLbls>
          <c:showLegendKey val="0"/>
          <c:showVal val="0"/>
          <c:showCatName val="0"/>
          <c:showSerName val="0"/>
          <c:showPercent val="0"/>
          <c:showBubbleSize val="0"/>
        </c:dLbls>
        <c:gapWidth val="219"/>
        <c:overlap val="-27"/>
        <c:axId val="1366318335"/>
        <c:axId val="1366319167"/>
      </c:barChart>
      <c:catAx>
        <c:axId val="1366318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de-DE"/>
          </a:p>
        </c:txPr>
        <c:crossAx val="1366319167"/>
        <c:crosses val="autoZero"/>
        <c:auto val="1"/>
        <c:lblAlgn val="ctr"/>
        <c:lblOffset val="100"/>
        <c:noMultiLvlLbl val="0"/>
      </c:catAx>
      <c:valAx>
        <c:axId val="1366319167"/>
        <c:scaling>
          <c:orientation val="minMax"/>
        </c:scaling>
        <c:delete val="1"/>
        <c:axPos val="l"/>
        <c:majorGridlines>
          <c:spPr>
            <a:ln w="9525" cap="flat" cmpd="sng" algn="ctr">
              <a:solidFill>
                <a:schemeClr val="bg1"/>
              </a:solidFill>
              <a:round/>
            </a:ln>
            <a:effectLst/>
          </c:spPr>
        </c:majorGridlines>
        <c:numFmt formatCode="0.0" sourceLinked="1"/>
        <c:majorTickMark val="none"/>
        <c:minorTickMark val="none"/>
        <c:tickLblPos val="nextTo"/>
        <c:crossAx val="1366318335"/>
        <c:crosses val="autoZero"/>
        <c:crossBetween val="between"/>
        <c:majorUnit val="20"/>
      </c:valAx>
      <c:spPr>
        <a:noFill/>
        <a:ln>
          <a:noFill/>
        </a:ln>
        <a:effectLst/>
      </c:spPr>
    </c:plotArea>
    <c:legend>
      <c:legendPos val="t"/>
      <c:legendEntry>
        <c:idx val="0"/>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venir Next LT Pro" panose="020B0504020202020204" pitchFamily="34" charset="0"/>
                <a:ea typeface="+mn-ea"/>
                <a:cs typeface="+mn-cs"/>
              </a:defRPr>
            </a:pPr>
            <a:endParaRPr lang="de-DE"/>
          </a:p>
        </c:txPr>
      </c:legendEntry>
      <c:legendEntry>
        <c:idx val="1"/>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venir Next LT Pro" panose="020B0504020202020204" pitchFamily="34" charset="0"/>
                <a:ea typeface="+mn-ea"/>
                <a:cs typeface="+mn-cs"/>
              </a:defRPr>
            </a:pPr>
            <a:endParaRPr lang="de-DE"/>
          </a:p>
        </c:txPr>
      </c:legendEntry>
      <c:layout>
        <c:manualLayout>
          <c:xMode val="edge"/>
          <c:yMode val="edge"/>
          <c:x val="0.15750737433036155"/>
          <c:y val="0"/>
          <c:w val="0.66317989730173132"/>
          <c:h val="0.12268909881885211"/>
        </c:manualLayout>
      </c:layout>
      <c:overlay val="1"/>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venir Next LT Pro" panose="020B0504020202020204" pitchFamily="34" charset="0"/>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C6A28-CC57-45C3-B713-68F2EFC8A4E6}"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rtlCol="0"/>
        <a:lstStyle/>
        <a:p>
          <a:pPr rtl="0"/>
          <a:endParaRPr lang="en-US"/>
        </a:p>
      </dgm:t>
    </dgm:pt>
    <dgm:pt modelId="{355E3FB0-4D90-4432-AF57-930C91099418}">
      <dgm:prSet phldrT="[Text]"/>
      <dgm:spPr>
        <a:solidFill>
          <a:srgbClr val="FECA65"/>
        </a:solidFill>
        <a:ln>
          <a:noFill/>
        </a:ln>
      </dgm:spPr>
      <dgm:t>
        <a:bodyPr rtlCol="0"/>
        <a:lstStyle/>
        <a:p>
          <a:pPr rtl="0"/>
          <a:endParaRPr lang="de-DE" noProof="0" dirty="0">
            <a:latin typeface="+mj-lt"/>
          </a:endParaRPr>
        </a:p>
      </dgm:t>
    </dgm:pt>
    <dgm:pt modelId="{CA8FC44E-2FD4-4562-A558-A0BA15E02677}" type="parTrans" cxnId="{47AF1776-8C01-4A97-898E-74CBDC175268}">
      <dgm:prSet/>
      <dgm:spPr/>
      <dgm:t>
        <a:bodyPr rtlCol="0"/>
        <a:lstStyle/>
        <a:p>
          <a:pPr rtl="0"/>
          <a:endParaRPr lang="de-DE" noProof="0" dirty="0">
            <a:latin typeface="Cabin" panose="020B0803050202020004" pitchFamily="34" charset="0"/>
          </a:endParaRPr>
        </a:p>
      </dgm:t>
    </dgm:pt>
    <dgm:pt modelId="{EA5182FC-59DD-4562-8F1A-90A1CB9418ED}" type="sibTrans" cxnId="{47AF1776-8C01-4A97-898E-74CBDC175268}">
      <dgm:prSet/>
      <dgm:spPr/>
      <dgm:t>
        <a:bodyPr rtlCol="0"/>
        <a:lstStyle/>
        <a:p>
          <a:pPr rtl="0"/>
          <a:endParaRPr lang="de-DE" noProof="0" dirty="0">
            <a:latin typeface="Cabin" panose="020B0803050202020004" pitchFamily="34" charset="0"/>
          </a:endParaRPr>
        </a:p>
      </dgm:t>
    </dgm:pt>
    <dgm:pt modelId="{884B8657-D33D-4E0A-A824-0AE8F0C858C3}">
      <dgm:prSet phldrT="[Text]"/>
      <dgm:spPr>
        <a:solidFill>
          <a:srgbClr val="FFEAC1">
            <a:alpha val="89804"/>
          </a:srgbClr>
        </a:solidFill>
        <a:ln>
          <a:noFill/>
        </a:ln>
      </dgm:spPr>
      <dgm:t>
        <a:bodyPr rtlCol="0"/>
        <a:lstStyle/>
        <a:p>
          <a:pPr rtl="0"/>
          <a:endParaRPr lang="de-DE" noProof="0" dirty="0">
            <a:latin typeface="+mj-lt"/>
          </a:endParaRPr>
        </a:p>
      </dgm:t>
    </dgm:pt>
    <dgm:pt modelId="{8623F71C-0BFC-4ACC-AB4E-990BE1864E4C}" type="parTrans" cxnId="{12443457-0F78-402C-9DBB-1014085FAA6D}">
      <dgm:prSet/>
      <dgm:spPr/>
      <dgm:t>
        <a:bodyPr rtlCol="0"/>
        <a:lstStyle/>
        <a:p>
          <a:pPr rtl="0"/>
          <a:endParaRPr lang="de-DE" noProof="0" dirty="0">
            <a:latin typeface="Cabin" panose="020B0803050202020004" pitchFamily="34" charset="0"/>
          </a:endParaRPr>
        </a:p>
      </dgm:t>
    </dgm:pt>
    <dgm:pt modelId="{4A8341CC-F999-4B28-8D1C-55B370158749}" type="sibTrans" cxnId="{12443457-0F78-402C-9DBB-1014085FAA6D}">
      <dgm:prSet/>
      <dgm:spPr/>
      <dgm:t>
        <a:bodyPr rtlCol="0"/>
        <a:lstStyle/>
        <a:p>
          <a:pPr rtl="0"/>
          <a:endParaRPr lang="de-DE" noProof="0" dirty="0">
            <a:latin typeface="Cabin" panose="020B0803050202020004" pitchFamily="34" charset="0"/>
          </a:endParaRPr>
        </a:p>
      </dgm:t>
    </dgm:pt>
    <dgm:pt modelId="{29BE108A-557B-436C-A249-1801D18C6C06}">
      <dgm:prSet phldrT="[Text]"/>
      <dgm:spPr>
        <a:solidFill>
          <a:srgbClr val="D4D4D4"/>
        </a:solidFill>
        <a:ln>
          <a:noFill/>
        </a:ln>
      </dgm:spPr>
      <dgm:t>
        <a:bodyPr rtlCol="0"/>
        <a:lstStyle/>
        <a:p>
          <a:pPr rtl="0"/>
          <a:endParaRPr lang="de-DE" noProof="0" dirty="0">
            <a:latin typeface="+mj-lt"/>
          </a:endParaRPr>
        </a:p>
      </dgm:t>
    </dgm:pt>
    <dgm:pt modelId="{B7D01297-ABE7-4E0E-8221-9D5E80020B20}" type="parTrans" cxnId="{61F335A9-C303-4AAE-9C3E-6A9D91303852}">
      <dgm:prSet/>
      <dgm:spPr/>
      <dgm:t>
        <a:bodyPr rtlCol="0"/>
        <a:lstStyle/>
        <a:p>
          <a:pPr rtl="0"/>
          <a:endParaRPr lang="de-DE" noProof="0" dirty="0">
            <a:latin typeface="Cabin" panose="020B0803050202020004" pitchFamily="34" charset="0"/>
          </a:endParaRPr>
        </a:p>
      </dgm:t>
    </dgm:pt>
    <dgm:pt modelId="{4B742242-C444-45FE-A829-3316DDC4AD15}" type="sibTrans" cxnId="{61F335A9-C303-4AAE-9C3E-6A9D91303852}">
      <dgm:prSet/>
      <dgm:spPr/>
      <dgm:t>
        <a:bodyPr rtlCol="0"/>
        <a:lstStyle/>
        <a:p>
          <a:pPr rtl="0"/>
          <a:endParaRPr lang="de-DE" noProof="0" dirty="0">
            <a:latin typeface="Cabin" panose="020B0803050202020004" pitchFamily="34" charset="0"/>
          </a:endParaRPr>
        </a:p>
      </dgm:t>
    </dgm:pt>
    <dgm:pt modelId="{52E90D9B-A451-4ECB-A988-65D7E0721C56}">
      <dgm:prSet phldrT="[Text]"/>
      <dgm:spPr>
        <a:solidFill>
          <a:srgbClr val="F0F0F0">
            <a:alpha val="89804"/>
          </a:srgbClr>
        </a:solidFill>
        <a:ln>
          <a:noFill/>
        </a:ln>
      </dgm:spPr>
      <dgm:t>
        <a:bodyPr rtlCol="0"/>
        <a:lstStyle/>
        <a:p>
          <a:pPr rtl="0"/>
          <a:endParaRPr lang="de-DE" noProof="0" dirty="0">
            <a:latin typeface="+mj-lt"/>
          </a:endParaRPr>
        </a:p>
      </dgm:t>
    </dgm:pt>
    <dgm:pt modelId="{57B5EEEF-B9CF-4B12-A6F2-2653CE0F1AAB}" type="parTrans" cxnId="{B27F0AE5-D875-43F4-96FC-12B0B6B2DA22}">
      <dgm:prSet/>
      <dgm:spPr/>
      <dgm:t>
        <a:bodyPr rtlCol="0"/>
        <a:lstStyle/>
        <a:p>
          <a:pPr rtl="0"/>
          <a:endParaRPr lang="de-DE" noProof="0" dirty="0">
            <a:latin typeface="Cabin" panose="020B0803050202020004" pitchFamily="34" charset="0"/>
          </a:endParaRPr>
        </a:p>
      </dgm:t>
    </dgm:pt>
    <dgm:pt modelId="{167C8509-3D1F-4C9D-9F18-AC084954BA2F}" type="sibTrans" cxnId="{B27F0AE5-D875-43F4-96FC-12B0B6B2DA22}">
      <dgm:prSet/>
      <dgm:spPr/>
      <dgm:t>
        <a:bodyPr rtlCol="0"/>
        <a:lstStyle/>
        <a:p>
          <a:pPr rtl="0"/>
          <a:endParaRPr lang="de-DE" noProof="0" dirty="0">
            <a:latin typeface="Cabin" panose="020B0803050202020004" pitchFamily="34" charset="0"/>
          </a:endParaRPr>
        </a:p>
      </dgm:t>
    </dgm:pt>
    <dgm:pt modelId="{1E48E268-1ACC-48A8-A6FC-608213A71B3E}">
      <dgm:prSet phldrT="[Text]"/>
      <dgm:spPr>
        <a:solidFill>
          <a:srgbClr val="FF9600"/>
        </a:solidFill>
        <a:ln>
          <a:noFill/>
        </a:ln>
      </dgm:spPr>
      <dgm:t>
        <a:bodyPr rtlCol="0"/>
        <a:lstStyle/>
        <a:p>
          <a:pPr rtl="0"/>
          <a:endParaRPr lang="de-DE" noProof="0" dirty="0">
            <a:latin typeface="+mj-lt"/>
          </a:endParaRPr>
        </a:p>
      </dgm:t>
    </dgm:pt>
    <dgm:pt modelId="{503824B4-8C17-4D13-A4C5-C8A24A5AC199}" type="parTrans" cxnId="{7F4E1ECF-CF30-4566-9320-47B921495474}">
      <dgm:prSet/>
      <dgm:spPr/>
      <dgm:t>
        <a:bodyPr rtlCol="0"/>
        <a:lstStyle/>
        <a:p>
          <a:pPr rtl="0"/>
          <a:endParaRPr lang="de-DE" noProof="0" dirty="0">
            <a:latin typeface="Cabin" panose="020B0803050202020004" pitchFamily="34" charset="0"/>
          </a:endParaRPr>
        </a:p>
      </dgm:t>
    </dgm:pt>
    <dgm:pt modelId="{C72BC438-006C-44E7-B611-8802C0408E43}" type="sibTrans" cxnId="{7F4E1ECF-CF30-4566-9320-47B921495474}">
      <dgm:prSet/>
      <dgm:spPr/>
      <dgm:t>
        <a:bodyPr rtlCol="0"/>
        <a:lstStyle/>
        <a:p>
          <a:pPr rtl="0"/>
          <a:endParaRPr lang="de-DE" noProof="0" dirty="0">
            <a:latin typeface="Cabin" panose="020B0803050202020004" pitchFamily="34" charset="0"/>
          </a:endParaRPr>
        </a:p>
      </dgm:t>
    </dgm:pt>
    <dgm:pt modelId="{E0464B81-882A-44EC-B5AE-38F317FDC978}">
      <dgm:prSet phldrT="[Text]"/>
      <dgm:spPr>
        <a:solidFill>
          <a:srgbClr val="FFD79B">
            <a:alpha val="89804"/>
          </a:srgbClr>
        </a:solidFill>
        <a:ln>
          <a:noFill/>
        </a:ln>
      </dgm:spPr>
      <dgm:t>
        <a:bodyPr rtlCol="0"/>
        <a:lstStyle/>
        <a:p>
          <a:pPr rtl="0"/>
          <a:endParaRPr lang="de-DE" noProof="0" dirty="0">
            <a:latin typeface="+mj-lt"/>
          </a:endParaRPr>
        </a:p>
      </dgm:t>
    </dgm:pt>
    <dgm:pt modelId="{72D2B397-D1BA-48AD-A3C5-116A8455487E}" type="parTrans" cxnId="{2BCEFC94-BCF3-48AE-B7F3-73DB57E4A22D}">
      <dgm:prSet/>
      <dgm:spPr/>
      <dgm:t>
        <a:bodyPr rtlCol="0"/>
        <a:lstStyle/>
        <a:p>
          <a:pPr rtl="0"/>
          <a:endParaRPr lang="de-DE" noProof="0" dirty="0">
            <a:latin typeface="Cabin" panose="020B0803050202020004" pitchFamily="34" charset="0"/>
          </a:endParaRPr>
        </a:p>
      </dgm:t>
    </dgm:pt>
    <dgm:pt modelId="{07416259-E870-4C04-884F-481BE2963EAE}" type="sibTrans" cxnId="{2BCEFC94-BCF3-48AE-B7F3-73DB57E4A22D}">
      <dgm:prSet/>
      <dgm:spPr/>
      <dgm:t>
        <a:bodyPr rtlCol="0"/>
        <a:lstStyle/>
        <a:p>
          <a:pPr rtl="0"/>
          <a:endParaRPr lang="de-DE" noProof="0" dirty="0">
            <a:latin typeface="Cabin" panose="020B0803050202020004" pitchFamily="34" charset="0"/>
          </a:endParaRPr>
        </a:p>
      </dgm:t>
    </dgm:pt>
    <dgm:pt modelId="{4ED46DEC-8E6E-4774-9538-FDB89C72D107}" type="pres">
      <dgm:prSet presAssocID="{4F6C6A28-CC57-45C3-B713-68F2EFC8A4E6}" presName="Name0" presStyleCnt="0">
        <dgm:presLayoutVars>
          <dgm:dir/>
          <dgm:animLvl val="lvl"/>
          <dgm:resizeHandles val="exact"/>
        </dgm:presLayoutVars>
      </dgm:prSet>
      <dgm:spPr/>
    </dgm:pt>
    <dgm:pt modelId="{BCEA5C92-F53B-4860-83B2-72CC36A08F67}" type="pres">
      <dgm:prSet presAssocID="{1E48E268-1ACC-48A8-A6FC-608213A71B3E}" presName="boxAndChildren" presStyleCnt="0"/>
      <dgm:spPr/>
    </dgm:pt>
    <dgm:pt modelId="{ECAA1C17-F54C-4AA3-BBE2-E1E9970961A2}" type="pres">
      <dgm:prSet presAssocID="{1E48E268-1ACC-48A8-A6FC-608213A71B3E}" presName="parentTextBox" presStyleLbl="alignNode1" presStyleIdx="0" presStyleCnt="3"/>
      <dgm:spPr/>
    </dgm:pt>
    <dgm:pt modelId="{BFF3A099-991E-4C39-A76D-B1A15F6185FC}" type="pres">
      <dgm:prSet presAssocID="{1E48E268-1ACC-48A8-A6FC-608213A71B3E}" presName="descendantBox" presStyleLbl="bgAccFollowNode1" presStyleIdx="0" presStyleCnt="3"/>
      <dgm:spPr/>
    </dgm:pt>
    <dgm:pt modelId="{AC4486F0-455E-4BF5-B201-02BCE7C6FB60}" type="pres">
      <dgm:prSet presAssocID="{4B742242-C444-45FE-A829-3316DDC4AD15}" presName="sp" presStyleCnt="0"/>
      <dgm:spPr/>
    </dgm:pt>
    <dgm:pt modelId="{B76EACBF-1C7D-48E3-A1DB-6F3B25295177}" type="pres">
      <dgm:prSet presAssocID="{29BE108A-557B-436C-A249-1801D18C6C06}" presName="arrowAndChildren" presStyleCnt="0"/>
      <dgm:spPr/>
    </dgm:pt>
    <dgm:pt modelId="{8F2DC8F7-2969-4E54-8404-1322F16C0762}" type="pres">
      <dgm:prSet presAssocID="{29BE108A-557B-436C-A249-1801D18C6C06}" presName="parentTextArrow" presStyleLbl="node1" presStyleIdx="0" presStyleCnt="0"/>
      <dgm:spPr/>
    </dgm:pt>
    <dgm:pt modelId="{B572971A-69E2-4612-9AE9-2D297FC1D105}" type="pres">
      <dgm:prSet presAssocID="{29BE108A-557B-436C-A249-1801D18C6C06}" presName="arrow" presStyleLbl="alignNode1" presStyleIdx="1" presStyleCnt="3"/>
      <dgm:spPr/>
    </dgm:pt>
    <dgm:pt modelId="{9B56BC1C-DD08-4C02-A4B7-C2C2F8FB002B}" type="pres">
      <dgm:prSet presAssocID="{29BE108A-557B-436C-A249-1801D18C6C06}" presName="descendantArrow" presStyleLbl="bgAccFollowNode1" presStyleIdx="1" presStyleCnt="3"/>
      <dgm:spPr/>
    </dgm:pt>
    <dgm:pt modelId="{119EA7EE-880B-438D-A620-F0E6FE5A5EB8}" type="pres">
      <dgm:prSet presAssocID="{EA5182FC-59DD-4562-8F1A-90A1CB9418ED}" presName="sp" presStyleCnt="0"/>
      <dgm:spPr/>
    </dgm:pt>
    <dgm:pt modelId="{2BD7A605-778D-45AC-B1EE-02534FA84DF0}" type="pres">
      <dgm:prSet presAssocID="{355E3FB0-4D90-4432-AF57-930C91099418}" presName="arrowAndChildren" presStyleCnt="0"/>
      <dgm:spPr/>
    </dgm:pt>
    <dgm:pt modelId="{6829E04E-CDE8-4E62-949B-BD9655AB514B}" type="pres">
      <dgm:prSet presAssocID="{355E3FB0-4D90-4432-AF57-930C91099418}" presName="parentTextArrow" presStyleLbl="node1" presStyleIdx="0" presStyleCnt="0"/>
      <dgm:spPr/>
    </dgm:pt>
    <dgm:pt modelId="{B0EECA9C-951C-4D9E-8CEE-394BCB22CEF0}" type="pres">
      <dgm:prSet presAssocID="{355E3FB0-4D90-4432-AF57-930C91099418}" presName="arrow" presStyleLbl="alignNode1" presStyleIdx="2" presStyleCnt="3" custLinFactNeighborX="-979" custLinFactNeighborY="-76156"/>
      <dgm:spPr/>
    </dgm:pt>
    <dgm:pt modelId="{74B3C4B7-20AD-4945-8126-5056D9CFA6CE}" type="pres">
      <dgm:prSet presAssocID="{355E3FB0-4D90-4432-AF57-930C91099418}" presName="descendantArrow" presStyleLbl="bgAccFollowNode1" presStyleIdx="2" presStyleCnt="3" custLinFactY="-55979" custLinFactNeighborX="1152" custLinFactNeighborY="-100000"/>
      <dgm:spPr/>
    </dgm:pt>
  </dgm:ptLst>
  <dgm:cxnLst>
    <dgm:cxn modelId="{DBEAE811-B2A7-4B73-8584-EE847E46292F}" type="presOf" srcId="{E0464B81-882A-44EC-B5AE-38F317FDC978}" destId="{BFF3A099-991E-4C39-A76D-B1A15F6185FC}" srcOrd="0" destOrd="0" presId="urn:microsoft.com/office/officeart/2016/7/layout/VerticalDownArrowProcess"/>
    <dgm:cxn modelId="{7E4EB123-75CA-4297-B0A8-05D58FE8FD31}" type="presOf" srcId="{355E3FB0-4D90-4432-AF57-930C91099418}" destId="{6829E04E-CDE8-4E62-949B-BD9655AB514B}" srcOrd="0" destOrd="0" presId="urn:microsoft.com/office/officeart/2016/7/layout/VerticalDownArrowProcess"/>
    <dgm:cxn modelId="{F943E728-6AE2-42CA-BC6C-15AF359C08D0}" type="presOf" srcId="{29BE108A-557B-436C-A249-1801D18C6C06}" destId="{B572971A-69E2-4612-9AE9-2D297FC1D105}" srcOrd="1" destOrd="0" presId="urn:microsoft.com/office/officeart/2016/7/layout/VerticalDownArrowProcess"/>
    <dgm:cxn modelId="{1E111D3C-4FB3-4419-B5B7-7E9E0C144067}" type="presOf" srcId="{1E48E268-1ACC-48A8-A6FC-608213A71B3E}" destId="{ECAA1C17-F54C-4AA3-BBE2-E1E9970961A2}" srcOrd="0" destOrd="0" presId="urn:microsoft.com/office/officeart/2016/7/layout/VerticalDownArrowProcess"/>
    <dgm:cxn modelId="{08E93F48-54FB-4FFB-A08A-833A8D3B3F53}" type="presOf" srcId="{29BE108A-557B-436C-A249-1801D18C6C06}" destId="{8F2DC8F7-2969-4E54-8404-1322F16C0762}" srcOrd="0" destOrd="0" presId="urn:microsoft.com/office/officeart/2016/7/layout/VerticalDownArrowProcess"/>
    <dgm:cxn modelId="{CED8B64B-E281-44E4-9A04-0291B6DE6555}" type="presOf" srcId="{52E90D9B-A451-4ECB-A988-65D7E0721C56}" destId="{9B56BC1C-DD08-4C02-A4B7-C2C2F8FB002B}" srcOrd="0" destOrd="0" presId="urn:microsoft.com/office/officeart/2016/7/layout/VerticalDownArrowProcess"/>
    <dgm:cxn modelId="{99DC9D53-D889-4336-B2B1-C028B7E2996A}" type="presOf" srcId="{884B8657-D33D-4E0A-A824-0AE8F0C858C3}" destId="{74B3C4B7-20AD-4945-8126-5056D9CFA6CE}" srcOrd="0" destOrd="0" presId="urn:microsoft.com/office/officeart/2016/7/layout/VerticalDownArrowProcess"/>
    <dgm:cxn modelId="{12443457-0F78-402C-9DBB-1014085FAA6D}" srcId="{355E3FB0-4D90-4432-AF57-930C91099418}" destId="{884B8657-D33D-4E0A-A824-0AE8F0C858C3}" srcOrd="0" destOrd="0" parTransId="{8623F71C-0BFC-4ACC-AB4E-990BE1864E4C}" sibTransId="{4A8341CC-F999-4B28-8D1C-55B370158749}"/>
    <dgm:cxn modelId="{47AF1776-8C01-4A97-898E-74CBDC175268}" srcId="{4F6C6A28-CC57-45C3-B713-68F2EFC8A4E6}" destId="{355E3FB0-4D90-4432-AF57-930C91099418}" srcOrd="0" destOrd="0" parTransId="{CA8FC44E-2FD4-4562-A558-A0BA15E02677}" sibTransId="{EA5182FC-59DD-4562-8F1A-90A1CB9418ED}"/>
    <dgm:cxn modelId="{2BCEFC94-BCF3-48AE-B7F3-73DB57E4A22D}" srcId="{1E48E268-1ACC-48A8-A6FC-608213A71B3E}" destId="{E0464B81-882A-44EC-B5AE-38F317FDC978}" srcOrd="0" destOrd="0" parTransId="{72D2B397-D1BA-48AD-A3C5-116A8455487E}" sibTransId="{07416259-E870-4C04-884F-481BE2963EAE}"/>
    <dgm:cxn modelId="{CA5ED297-518A-4B79-AE2C-7D07B73CCB7C}" type="presOf" srcId="{355E3FB0-4D90-4432-AF57-930C91099418}" destId="{B0EECA9C-951C-4D9E-8CEE-394BCB22CEF0}" srcOrd="1" destOrd="0" presId="urn:microsoft.com/office/officeart/2016/7/layout/VerticalDownArrowProcess"/>
    <dgm:cxn modelId="{61F335A9-C303-4AAE-9C3E-6A9D91303852}" srcId="{4F6C6A28-CC57-45C3-B713-68F2EFC8A4E6}" destId="{29BE108A-557B-436C-A249-1801D18C6C06}" srcOrd="1" destOrd="0" parTransId="{B7D01297-ABE7-4E0E-8221-9D5E80020B20}" sibTransId="{4B742242-C444-45FE-A829-3316DDC4AD15}"/>
    <dgm:cxn modelId="{7F4E1ECF-CF30-4566-9320-47B921495474}" srcId="{4F6C6A28-CC57-45C3-B713-68F2EFC8A4E6}" destId="{1E48E268-1ACC-48A8-A6FC-608213A71B3E}" srcOrd="2" destOrd="0" parTransId="{503824B4-8C17-4D13-A4C5-C8A24A5AC199}" sibTransId="{C72BC438-006C-44E7-B611-8802C0408E43}"/>
    <dgm:cxn modelId="{C6CFBCD5-2979-4C46-88D8-D38F396C2F7F}" type="presOf" srcId="{4F6C6A28-CC57-45C3-B713-68F2EFC8A4E6}" destId="{4ED46DEC-8E6E-4774-9538-FDB89C72D107}" srcOrd="0" destOrd="0" presId="urn:microsoft.com/office/officeart/2016/7/layout/VerticalDownArrowProcess"/>
    <dgm:cxn modelId="{B27F0AE5-D875-43F4-96FC-12B0B6B2DA22}" srcId="{29BE108A-557B-436C-A249-1801D18C6C06}" destId="{52E90D9B-A451-4ECB-A988-65D7E0721C56}" srcOrd="0" destOrd="0" parTransId="{57B5EEEF-B9CF-4B12-A6F2-2653CE0F1AAB}" sibTransId="{167C8509-3D1F-4C9D-9F18-AC084954BA2F}"/>
    <dgm:cxn modelId="{8A5C214A-9C4D-4BF2-83E3-D5A4F8DF7D3E}" type="presParOf" srcId="{4ED46DEC-8E6E-4774-9538-FDB89C72D107}" destId="{BCEA5C92-F53B-4860-83B2-72CC36A08F67}" srcOrd="0" destOrd="0" presId="urn:microsoft.com/office/officeart/2016/7/layout/VerticalDownArrowProcess"/>
    <dgm:cxn modelId="{CD65304A-7F7A-4793-A325-763964DEB57E}" type="presParOf" srcId="{BCEA5C92-F53B-4860-83B2-72CC36A08F67}" destId="{ECAA1C17-F54C-4AA3-BBE2-E1E9970961A2}" srcOrd="0" destOrd="0" presId="urn:microsoft.com/office/officeart/2016/7/layout/VerticalDownArrowProcess"/>
    <dgm:cxn modelId="{B15FA21C-9E7E-403B-AFB4-D392920E5614}" type="presParOf" srcId="{BCEA5C92-F53B-4860-83B2-72CC36A08F67}" destId="{BFF3A099-991E-4C39-A76D-B1A15F6185FC}" srcOrd="1" destOrd="0" presId="urn:microsoft.com/office/officeart/2016/7/layout/VerticalDownArrowProcess"/>
    <dgm:cxn modelId="{9436589C-752D-4AD7-96A6-5F3B0E5EFF67}" type="presParOf" srcId="{4ED46DEC-8E6E-4774-9538-FDB89C72D107}" destId="{AC4486F0-455E-4BF5-B201-02BCE7C6FB60}" srcOrd="1" destOrd="0" presId="urn:microsoft.com/office/officeart/2016/7/layout/VerticalDownArrowProcess"/>
    <dgm:cxn modelId="{8D2DAA38-FA6C-4A13-A688-808BE82F0961}" type="presParOf" srcId="{4ED46DEC-8E6E-4774-9538-FDB89C72D107}" destId="{B76EACBF-1C7D-48E3-A1DB-6F3B25295177}" srcOrd="2" destOrd="0" presId="urn:microsoft.com/office/officeart/2016/7/layout/VerticalDownArrowProcess"/>
    <dgm:cxn modelId="{B9B715EB-2D42-44F6-AC30-C0AF73EE6CB8}" type="presParOf" srcId="{B76EACBF-1C7D-48E3-A1DB-6F3B25295177}" destId="{8F2DC8F7-2969-4E54-8404-1322F16C0762}" srcOrd="0" destOrd="0" presId="urn:microsoft.com/office/officeart/2016/7/layout/VerticalDownArrowProcess"/>
    <dgm:cxn modelId="{17A1FF52-6C09-4011-9C1A-3F90327C0F40}" type="presParOf" srcId="{B76EACBF-1C7D-48E3-A1DB-6F3B25295177}" destId="{B572971A-69E2-4612-9AE9-2D297FC1D105}" srcOrd="1" destOrd="0" presId="urn:microsoft.com/office/officeart/2016/7/layout/VerticalDownArrowProcess"/>
    <dgm:cxn modelId="{FB62BC30-8711-4A60-9F8C-78E44791FA17}" type="presParOf" srcId="{B76EACBF-1C7D-48E3-A1DB-6F3B25295177}" destId="{9B56BC1C-DD08-4C02-A4B7-C2C2F8FB002B}" srcOrd="2" destOrd="0" presId="urn:microsoft.com/office/officeart/2016/7/layout/VerticalDownArrowProcess"/>
    <dgm:cxn modelId="{E9BF4A95-C07C-4133-B1BE-9B30B65FA677}" type="presParOf" srcId="{4ED46DEC-8E6E-4774-9538-FDB89C72D107}" destId="{119EA7EE-880B-438D-A620-F0E6FE5A5EB8}" srcOrd="3" destOrd="0" presId="urn:microsoft.com/office/officeart/2016/7/layout/VerticalDownArrowProcess"/>
    <dgm:cxn modelId="{11F776D9-5A14-45F2-A825-EC827FA10F0E}" type="presParOf" srcId="{4ED46DEC-8E6E-4774-9538-FDB89C72D107}" destId="{2BD7A605-778D-45AC-B1EE-02534FA84DF0}" srcOrd="4" destOrd="0" presId="urn:microsoft.com/office/officeart/2016/7/layout/VerticalDownArrowProcess"/>
    <dgm:cxn modelId="{F6D33F9B-5377-4C53-968C-A9ED085A2C19}" type="presParOf" srcId="{2BD7A605-778D-45AC-B1EE-02534FA84DF0}" destId="{6829E04E-CDE8-4E62-949B-BD9655AB514B}" srcOrd="0" destOrd="0" presId="urn:microsoft.com/office/officeart/2016/7/layout/VerticalDownArrowProcess"/>
    <dgm:cxn modelId="{F0E39F8C-1FD9-44A1-937E-EE08E5F73EED}" type="presParOf" srcId="{2BD7A605-778D-45AC-B1EE-02534FA84DF0}" destId="{B0EECA9C-951C-4D9E-8CEE-394BCB22CEF0}" srcOrd="1" destOrd="0" presId="urn:microsoft.com/office/officeart/2016/7/layout/VerticalDownArrowProcess"/>
    <dgm:cxn modelId="{4C8A049E-887D-4B70-9A40-DA9DFA05EA5A}" type="presParOf" srcId="{2BD7A605-778D-45AC-B1EE-02534FA84DF0}" destId="{74B3C4B7-20AD-4945-8126-5056D9CFA6CE}"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A1C17-F54C-4AA3-BBE2-E1E9970961A2}">
      <dsp:nvSpPr>
        <dsp:cNvPr id="0" name=""/>
        <dsp:cNvSpPr/>
      </dsp:nvSpPr>
      <dsp:spPr>
        <a:xfrm>
          <a:off x="0" y="2491066"/>
          <a:ext cx="1571386" cy="817623"/>
        </a:xfrm>
        <a:prstGeom prst="rect">
          <a:avLst/>
        </a:prstGeom>
        <a:solidFill>
          <a:srgbClr val="FF96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57" tIns="206248" rIns="111757" bIns="206248" numCol="1" spcCol="1270" rtlCol="0" anchor="ctr" anchorCtr="0">
          <a:noAutofit/>
        </a:bodyPr>
        <a:lstStyle/>
        <a:p>
          <a:pPr marL="0" lvl="0" indent="0" algn="ctr" defTabSz="1289050" rtl="0">
            <a:lnSpc>
              <a:spcPct val="90000"/>
            </a:lnSpc>
            <a:spcBef>
              <a:spcPct val="0"/>
            </a:spcBef>
            <a:spcAft>
              <a:spcPct val="35000"/>
            </a:spcAft>
            <a:buNone/>
          </a:pPr>
          <a:endParaRPr lang="de-DE" sz="2900" kern="1200" noProof="0" dirty="0">
            <a:latin typeface="+mj-lt"/>
          </a:endParaRPr>
        </a:p>
      </dsp:txBody>
      <dsp:txXfrm>
        <a:off x="0" y="2491066"/>
        <a:ext cx="1571386" cy="817623"/>
      </dsp:txXfrm>
    </dsp:sp>
    <dsp:sp modelId="{BFF3A099-991E-4C39-A76D-B1A15F6185FC}">
      <dsp:nvSpPr>
        <dsp:cNvPr id="0" name=""/>
        <dsp:cNvSpPr/>
      </dsp:nvSpPr>
      <dsp:spPr>
        <a:xfrm>
          <a:off x="1571385" y="2491066"/>
          <a:ext cx="4714158" cy="817623"/>
        </a:xfrm>
        <a:prstGeom prst="rect">
          <a:avLst/>
        </a:prstGeom>
        <a:solidFill>
          <a:srgbClr val="FFD79B">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625" tIns="254000" rIns="95625" bIns="254000" numCol="1" spcCol="1270" rtlCol="0" anchor="ctr" anchorCtr="0">
          <a:noAutofit/>
        </a:bodyPr>
        <a:lstStyle/>
        <a:p>
          <a:pPr marL="0" lvl="0" indent="0" algn="l" defTabSz="889000" rtl="0">
            <a:lnSpc>
              <a:spcPct val="90000"/>
            </a:lnSpc>
            <a:spcBef>
              <a:spcPct val="0"/>
            </a:spcBef>
            <a:spcAft>
              <a:spcPct val="35000"/>
            </a:spcAft>
            <a:buNone/>
          </a:pPr>
          <a:endParaRPr lang="de-DE" sz="2000" kern="1200" noProof="0" dirty="0">
            <a:latin typeface="+mj-lt"/>
          </a:endParaRPr>
        </a:p>
      </dsp:txBody>
      <dsp:txXfrm>
        <a:off x="1571385" y="2491066"/>
        <a:ext cx="4714158" cy="817623"/>
      </dsp:txXfrm>
    </dsp:sp>
    <dsp:sp modelId="{B572971A-69E2-4612-9AE9-2D297FC1D105}">
      <dsp:nvSpPr>
        <dsp:cNvPr id="0" name=""/>
        <dsp:cNvSpPr/>
      </dsp:nvSpPr>
      <dsp:spPr>
        <a:xfrm rot="10800000">
          <a:off x="0" y="1245825"/>
          <a:ext cx="1571386" cy="1257505"/>
        </a:xfrm>
        <a:prstGeom prst="upArrowCallout">
          <a:avLst>
            <a:gd name="adj1" fmla="val 5000"/>
            <a:gd name="adj2" fmla="val 10000"/>
            <a:gd name="adj3" fmla="val 15000"/>
            <a:gd name="adj4" fmla="val 64977"/>
          </a:avLst>
        </a:prstGeom>
        <a:solidFill>
          <a:srgbClr val="D4D4D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57" tIns="206248" rIns="111757" bIns="206248" numCol="1" spcCol="1270" rtlCol="0" anchor="ctr" anchorCtr="0">
          <a:noAutofit/>
        </a:bodyPr>
        <a:lstStyle/>
        <a:p>
          <a:pPr marL="0" lvl="0" indent="0" algn="ctr" defTabSz="1289050" rtl="0">
            <a:lnSpc>
              <a:spcPct val="90000"/>
            </a:lnSpc>
            <a:spcBef>
              <a:spcPct val="0"/>
            </a:spcBef>
            <a:spcAft>
              <a:spcPct val="35000"/>
            </a:spcAft>
            <a:buNone/>
          </a:pPr>
          <a:endParaRPr lang="de-DE" sz="2900" kern="1200" noProof="0" dirty="0">
            <a:latin typeface="+mj-lt"/>
          </a:endParaRPr>
        </a:p>
      </dsp:txBody>
      <dsp:txXfrm rot="-10800000">
        <a:off x="0" y="1245825"/>
        <a:ext cx="1571386" cy="817378"/>
      </dsp:txXfrm>
    </dsp:sp>
    <dsp:sp modelId="{9B56BC1C-DD08-4C02-A4B7-C2C2F8FB002B}">
      <dsp:nvSpPr>
        <dsp:cNvPr id="0" name=""/>
        <dsp:cNvSpPr/>
      </dsp:nvSpPr>
      <dsp:spPr>
        <a:xfrm>
          <a:off x="1571385" y="1245825"/>
          <a:ext cx="4714158" cy="817378"/>
        </a:xfrm>
        <a:prstGeom prst="rect">
          <a:avLst/>
        </a:prstGeom>
        <a:solidFill>
          <a:srgbClr val="F0F0F0">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625" tIns="254000" rIns="95625" bIns="254000" numCol="1" spcCol="1270" rtlCol="0" anchor="ctr" anchorCtr="0">
          <a:noAutofit/>
        </a:bodyPr>
        <a:lstStyle/>
        <a:p>
          <a:pPr marL="0" lvl="0" indent="0" algn="l" defTabSz="889000" rtl="0">
            <a:lnSpc>
              <a:spcPct val="90000"/>
            </a:lnSpc>
            <a:spcBef>
              <a:spcPct val="0"/>
            </a:spcBef>
            <a:spcAft>
              <a:spcPct val="35000"/>
            </a:spcAft>
            <a:buNone/>
          </a:pPr>
          <a:endParaRPr lang="de-DE" sz="2000" kern="1200" noProof="0" dirty="0">
            <a:latin typeface="+mj-lt"/>
          </a:endParaRPr>
        </a:p>
      </dsp:txBody>
      <dsp:txXfrm>
        <a:off x="1571385" y="1245825"/>
        <a:ext cx="4714158" cy="817378"/>
      </dsp:txXfrm>
    </dsp:sp>
    <dsp:sp modelId="{B0EECA9C-951C-4D9E-8CEE-394BCB22CEF0}">
      <dsp:nvSpPr>
        <dsp:cNvPr id="0" name=""/>
        <dsp:cNvSpPr/>
      </dsp:nvSpPr>
      <dsp:spPr>
        <a:xfrm rot="10800000">
          <a:off x="0" y="0"/>
          <a:ext cx="1571386" cy="1257505"/>
        </a:xfrm>
        <a:prstGeom prst="upArrowCallout">
          <a:avLst>
            <a:gd name="adj1" fmla="val 5000"/>
            <a:gd name="adj2" fmla="val 10000"/>
            <a:gd name="adj3" fmla="val 15000"/>
            <a:gd name="adj4" fmla="val 64977"/>
          </a:avLst>
        </a:prstGeom>
        <a:solidFill>
          <a:srgbClr val="FECA6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57" tIns="206248" rIns="111757" bIns="206248" numCol="1" spcCol="1270" rtlCol="0" anchor="ctr" anchorCtr="0">
          <a:noAutofit/>
        </a:bodyPr>
        <a:lstStyle/>
        <a:p>
          <a:pPr marL="0" lvl="0" indent="0" algn="ctr" defTabSz="1289050" rtl="0">
            <a:lnSpc>
              <a:spcPct val="90000"/>
            </a:lnSpc>
            <a:spcBef>
              <a:spcPct val="0"/>
            </a:spcBef>
            <a:spcAft>
              <a:spcPct val="35000"/>
            </a:spcAft>
            <a:buNone/>
          </a:pPr>
          <a:endParaRPr lang="de-DE" sz="2900" kern="1200" noProof="0" dirty="0">
            <a:latin typeface="+mj-lt"/>
          </a:endParaRPr>
        </a:p>
      </dsp:txBody>
      <dsp:txXfrm rot="-10800000">
        <a:off x="0" y="0"/>
        <a:ext cx="1571386" cy="817378"/>
      </dsp:txXfrm>
    </dsp:sp>
    <dsp:sp modelId="{74B3C4B7-20AD-4945-8126-5056D9CFA6CE}">
      <dsp:nvSpPr>
        <dsp:cNvPr id="0" name=""/>
        <dsp:cNvSpPr/>
      </dsp:nvSpPr>
      <dsp:spPr>
        <a:xfrm>
          <a:off x="1571385" y="0"/>
          <a:ext cx="4714158" cy="817378"/>
        </a:xfrm>
        <a:prstGeom prst="rect">
          <a:avLst/>
        </a:prstGeom>
        <a:solidFill>
          <a:srgbClr val="FFEAC1">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625" tIns="254000" rIns="95625" bIns="254000" numCol="1" spcCol="1270" rtlCol="0" anchor="ctr" anchorCtr="0">
          <a:noAutofit/>
        </a:bodyPr>
        <a:lstStyle/>
        <a:p>
          <a:pPr marL="0" lvl="0" indent="0" algn="l" defTabSz="889000" rtl="0">
            <a:lnSpc>
              <a:spcPct val="90000"/>
            </a:lnSpc>
            <a:spcBef>
              <a:spcPct val="0"/>
            </a:spcBef>
            <a:spcAft>
              <a:spcPct val="35000"/>
            </a:spcAft>
            <a:buNone/>
          </a:pPr>
          <a:endParaRPr lang="de-DE" sz="2000" kern="1200" noProof="0" dirty="0">
            <a:latin typeface="+mj-lt"/>
          </a:endParaRPr>
        </a:p>
      </dsp:txBody>
      <dsp:txXfrm>
        <a:off x="1571385" y="0"/>
        <a:ext cx="4714158" cy="81737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kale nach unten gerichteter Pfeilprozess"/>
  <dgm:desc val="Hiermit können Sie einen Verlauf, eine Zeitachse, aufeinanderfolgende Schritte etwa in einer Aufgabe, einem Prozess oder einem Workflow darstellen, oder eine Bewegung oder Richtung hervorheben. Ebene 1 wird in Pfeilform angezeigt, während Ebene 2 unter den Pfeilformen aufscheint."/>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0.80979</cdr:x>
      <cdr:y>0.07806</cdr:y>
    </cdr:from>
    <cdr:to>
      <cdr:x>0.94599</cdr:x>
      <cdr:y>0.35304</cdr:y>
    </cdr:to>
    <cdr:sp macro="" textlink="">
      <cdr:nvSpPr>
        <cdr:cNvPr id="3" name="Sprechblase: oval 2">
          <a:extLst xmlns:a="http://schemas.openxmlformats.org/drawingml/2006/main">
            <a:ext uri="{FF2B5EF4-FFF2-40B4-BE49-F238E27FC236}">
              <a16:creationId xmlns:a16="http://schemas.microsoft.com/office/drawing/2014/main" id="{519ECB23-1B7E-4F50-B661-9C26C4B2F560}"/>
            </a:ext>
          </a:extLst>
        </cdr:cNvPr>
        <cdr:cNvSpPr/>
      </cdr:nvSpPr>
      <cdr:spPr>
        <a:xfrm xmlns:a="http://schemas.openxmlformats.org/drawingml/2006/main">
          <a:off x="8759177" y="366481"/>
          <a:ext cx="1473221" cy="1290992"/>
        </a:xfrm>
        <a:prstGeom xmlns:a="http://schemas.openxmlformats.org/drawingml/2006/main" prst="wedgeEllipseCallout">
          <a:avLst>
            <a:gd name="adj1" fmla="val -34751"/>
            <a:gd name="adj2" fmla="val 53485"/>
          </a:avLst>
        </a:prstGeom>
        <a:solidFill xmlns:a="http://schemas.openxmlformats.org/drawingml/2006/main">
          <a:srgbClr val="0096C8"/>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de-DE"/>
        </a:p>
      </cdr:txBody>
    </cdr:sp>
  </cdr:relSizeAnchor>
  <cdr:relSizeAnchor xmlns:cdr="http://schemas.openxmlformats.org/drawingml/2006/chartDrawing">
    <cdr:from>
      <cdr:x>0.81292</cdr:x>
      <cdr:y>0.17256</cdr:y>
    </cdr:from>
    <cdr:to>
      <cdr:x>0.94025</cdr:x>
      <cdr:y>0.36058</cdr:y>
    </cdr:to>
    <cdr:sp macro="" textlink="">
      <cdr:nvSpPr>
        <cdr:cNvPr id="4" name="Textfeld 2">
          <a:extLst xmlns:a="http://schemas.openxmlformats.org/drawingml/2006/main">
            <a:ext uri="{FF2B5EF4-FFF2-40B4-BE49-F238E27FC236}">
              <a16:creationId xmlns:a16="http://schemas.microsoft.com/office/drawing/2014/main" id="{83F21720-7751-47B2-A94A-D2A7EEAB6427}"/>
            </a:ext>
          </a:extLst>
        </cdr:cNvPr>
        <cdr:cNvSpPr txBox="1"/>
      </cdr:nvSpPr>
      <cdr:spPr>
        <a:xfrm xmlns:a="http://schemas.openxmlformats.org/drawingml/2006/main">
          <a:off x="9214757" y="860765"/>
          <a:ext cx="1443285" cy="9378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de-DE" sz="1400" i="1" dirty="0">
              <a:solidFill>
                <a:schemeClr val="bg1"/>
              </a:solidFill>
              <a:latin typeface="Avenir Next LT Pro Light" panose="020B0304020202020204" pitchFamily="34" charset="0"/>
            </a:rPr>
            <a:t>Inhalte teilen</a:t>
          </a:r>
        </a:p>
      </cdr:txBody>
    </cdr:sp>
  </cdr:relSizeAnchor>
</c:userShapes>
</file>

<file path=ppt/drawings/drawing2.xml><?xml version="1.0" encoding="utf-8"?>
<c:userShapes xmlns:c="http://schemas.openxmlformats.org/drawingml/2006/chart">
  <cdr:absSizeAnchor xmlns:cdr="http://schemas.openxmlformats.org/drawingml/2006/chartDrawing">
    <cdr:from>
      <cdr:x>0.04025</cdr:x>
      <cdr:y>0.31771</cdr:y>
    </cdr:from>
    <cdr:ext cx="9502713" cy="0"/>
    <cdr:cxnSp macro="">
      <cdr:nvCxnSpPr>
        <cdr:cNvPr id="3" name="Gerader Verbinder 2">
          <a:extLst xmlns:a="http://schemas.openxmlformats.org/drawingml/2006/main">
            <a:ext uri="{FF2B5EF4-FFF2-40B4-BE49-F238E27FC236}">
              <a16:creationId xmlns:a16="http://schemas.microsoft.com/office/drawing/2014/main" id="{1E78BB67-2E3B-4288-A4E2-C6F09662FA2D}"/>
            </a:ext>
          </a:extLst>
        </cdr:cNvPr>
        <cdr:cNvCxnSpPr/>
      </cdr:nvCxnSpPr>
      <cdr:spPr>
        <a:xfrm xmlns:a="http://schemas.openxmlformats.org/drawingml/2006/main">
          <a:off x="398525" y="1212548"/>
          <a:ext cx="9502713" cy="0"/>
        </a:xfrm>
        <a:prstGeom xmlns:a="http://schemas.openxmlformats.org/drawingml/2006/main" prst="line">
          <a:avLst/>
        </a:prstGeom>
        <a:ln xmlns:a="http://schemas.openxmlformats.org/drawingml/2006/main" w="15875">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absSizeAnchor>
</c:userShapes>
</file>

<file path=ppt/drawings/drawing3.xml><?xml version="1.0" encoding="utf-8"?>
<c:userShapes xmlns:c="http://schemas.openxmlformats.org/drawingml/2006/chart">
  <cdr:absSizeAnchor xmlns:cdr="http://schemas.openxmlformats.org/drawingml/2006/chartDrawing">
    <cdr:from>
      <cdr:x>0.04025</cdr:x>
      <cdr:y>0.44331</cdr:y>
    </cdr:from>
    <cdr:ext cx="9502713" cy="0"/>
    <cdr:cxnSp macro="">
      <cdr:nvCxnSpPr>
        <cdr:cNvPr id="3" name="Gerader Verbinder 2">
          <a:extLst xmlns:a="http://schemas.openxmlformats.org/drawingml/2006/main">
            <a:ext uri="{FF2B5EF4-FFF2-40B4-BE49-F238E27FC236}">
              <a16:creationId xmlns:a16="http://schemas.microsoft.com/office/drawing/2014/main" id="{1E78BB67-2E3B-4288-A4E2-C6F09662FA2D}"/>
            </a:ext>
          </a:extLst>
        </cdr:cNvPr>
        <cdr:cNvCxnSpPr/>
      </cdr:nvCxnSpPr>
      <cdr:spPr>
        <a:xfrm xmlns:a="http://schemas.openxmlformats.org/drawingml/2006/main">
          <a:off x="398525" y="1872575"/>
          <a:ext cx="9502713" cy="0"/>
        </a:xfrm>
        <a:prstGeom xmlns:a="http://schemas.openxmlformats.org/drawingml/2006/main" prst="line">
          <a:avLst/>
        </a:prstGeom>
        <a:ln xmlns:a="http://schemas.openxmlformats.org/drawingml/2006/main" w="15875">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absSizeAnchor>
</c:userShapes>
</file>

<file path=ppt/drawings/drawing4.xml><?xml version="1.0" encoding="utf-8"?>
<c:userShapes xmlns:c="http://schemas.openxmlformats.org/drawingml/2006/chart">
  <cdr:absSizeAnchor xmlns:cdr="http://schemas.openxmlformats.org/drawingml/2006/chartDrawing">
    <cdr:from>
      <cdr:x>0.04025</cdr:x>
      <cdr:y>0.32143</cdr:y>
    </cdr:from>
    <cdr:ext cx="9502713" cy="0"/>
    <cdr:cxnSp macro="">
      <cdr:nvCxnSpPr>
        <cdr:cNvPr id="3" name="Gerader Verbinder 2">
          <a:extLst xmlns:a="http://schemas.openxmlformats.org/drawingml/2006/main">
            <a:ext uri="{FF2B5EF4-FFF2-40B4-BE49-F238E27FC236}">
              <a16:creationId xmlns:a16="http://schemas.microsoft.com/office/drawing/2014/main" id="{1E78BB67-2E3B-4288-A4E2-C6F09662FA2D}"/>
            </a:ext>
          </a:extLst>
        </cdr:cNvPr>
        <cdr:cNvCxnSpPr/>
      </cdr:nvCxnSpPr>
      <cdr:spPr>
        <a:xfrm xmlns:a="http://schemas.openxmlformats.org/drawingml/2006/main">
          <a:off x="398525" y="1314701"/>
          <a:ext cx="9502713" cy="0"/>
        </a:xfrm>
        <a:prstGeom xmlns:a="http://schemas.openxmlformats.org/drawingml/2006/main" prst="line">
          <a:avLst/>
        </a:prstGeom>
        <a:ln xmlns:a="http://schemas.openxmlformats.org/drawingml/2006/main" w="15875">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absSizeAnchor>
</c:userShapes>
</file>

<file path=ppt/drawings/drawing5.xml><?xml version="1.0" encoding="utf-8"?>
<c:userShapes xmlns:c="http://schemas.openxmlformats.org/drawingml/2006/chart">
  <cdr:absSizeAnchor xmlns:cdr="http://schemas.openxmlformats.org/drawingml/2006/chartDrawing">
    <cdr:from>
      <cdr:x>0.04025</cdr:x>
      <cdr:y>0.44331</cdr:y>
    </cdr:from>
    <cdr:ext cx="9502713" cy="0"/>
    <cdr:cxnSp macro="">
      <cdr:nvCxnSpPr>
        <cdr:cNvPr id="3" name="Gerader Verbinder 2">
          <a:extLst xmlns:a="http://schemas.openxmlformats.org/drawingml/2006/main">
            <a:ext uri="{FF2B5EF4-FFF2-40B4-BE49-F238E27FC236}">
              <a16:creationId xmlns:a16="http://schemas.microsoft.com/office/drawing/2014/main" id="{1E78BB67-2E3B-4288-A4E2-C6F09662FA2D}"/>
            </a:ext>
          </a:extLst>
        </cdr:cNvPr>
        <cdr:cNvCxnSpPr/>
      </cdr:nvCxnSpPr>
      <cdr:spPr>
        <a:xfrm xmlns:a="http://schemas.openxmlformats.org/drawingml/2006/main">
          <a:off x="398525" y="1872575"/>
          <a:ext cx="9502713" cy="0"/>
        </a:xfrm>
        <a:prstGeom xmlns:a="http://schemas.openxmlformats.org/drawingml/2006/main" prst="line">
          <a:avLst/>
        </a:prstGeom>
        <a:ln xmlns:a="http://schemas.openxmlformats.org/drawingml/2006/main" w="15875">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absSizeAnchor>
</c:userShapes>
</file>

<file path=ppt/drawings/drawing6.xml><?xml version="1.0" encoding="utf-8"?>
<c:userShapes xmlns:c="http://schemas.openxmlformats.org/drawingml/2006/chart">
  <cdr:absSizeAnchor xmlns:cdr="http://schemas.openxmlformats.org/drawingml/2006/chartDrawing">
    <cdr:from>
      <cdr:x>0.04025</cdr:x>
      <cdr:y>0.32465</cdr:y>
    </cdr:from>
    <cdr:ext cx="9502713" cy="0"/>
    <cdr:cxnSp macro="">
      <cdr:nvCxnSpPr>
        <cdr:cNvPr id="3" name="Gerader Verbinder 2">
          <a:extLst xmlns:a="http://schemas.openxmlformats.org/drawingml/2006/main">
            <a:ext uri="{FF2B5EF4-FFF2-40B4-BE49-F238E27FC236}">
              <a16:creationId xmlns:a16="http://schemas.microsoft.com/office/drawing/2014/main" id="{1E78BB67-2E3B-4288-A4E2-C6F09662FA2D}"/>
            </a:ext>
          </a:extLst>
        </cdr:cNvPr>
        <cdr:cNvCxnSpPr/>
      </cdr:nvCxnSpPr>
      <cdr:spPr>
        <a:xfrm xmlns:a="http://schemas.openxmlformats.org/drawingml/2006/main">
          <a:off x="411777" y="1239052"/>
          <a:ext cx="9502713" cy="0"/>
        </a:xfrm>
        <a:prstGeom xmlns:a="http://schemas.openxmlformats.org/drawingml/2006/main" prst="line">
          <a:avLst/>
        </a:prstGeom>
        <a:ln xmlns:a="http://schemas.openxmlformats.org/drawingml/2006/main" w="15875">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abs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0771806-A88D-4281-9C6E-052C25C63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45076CB2-CF1A-4F31-93A4-D60BF1BF3E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3B98B4-65C7-452B-A4F3-021FCDAE3F38}" type="datetimeFigureOut">
              <a:rPr lang="de-DE" smtClean="0"/>
              <a:t>03.09.21</a:t>
            </a:fld>
            <a:endParaRPr lang="de-DE" dirty="0"/>
          </a:p>
        </p:txBody>
      </p:sp>
      <p:sp>
        <p:nvSpPr>
          <p:cNvPr id="4" name="Fußzeilenplatzhalter 3">
            <a:extLst>
              <a:ext uri="{FF2B5EF4-FFF2-40B4-BE49-F238E27FC236}">
                <a16:creationId xmlns:a16="http://schemas.microsoft.com/office/drawing/2014/main" id="{64A5C279-D0DB-49CA-B0E8-0EFB3046AB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73A3711D-C025-494F-B41C-F59133765D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5B1078-4DED-4F3E-9493-3E3C3FEBAECF}" type="slidenum">
              <a:rPr lang="de-DE" smtClean="0"/>
              <a:t>‹Nr.›</a:t>
            </a:fld>
            <a:endParaRPr lang="de-DE" dirty="0"/>
          </a:p>
        </p:txBody>
      </p:sp>
    </p:spTree>
    <p:extLst>
      <p:ext uri="{BB962C8B-B14F-4D97-AF65-F5344CB8AC3E}">
        <p14:creationId xmlns:p14="http://schemas.microsoft.com/office/powerpoint/2010/main" val="3662656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737019-2BB3-4FA5-AB85-AC2E425D65A9}" type="datetimeFigureOut">
              <a:rPr lang="de-DE" smtClean="0"/>
              <a:t>03.09.21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656F77-AD68-430B-B964-93D0FBD58B33}" type="slidenum">
              <a:rPr lang="de-DE" smtClean="0"/>
              <a:t>‹Nr.›</a:t>
            </a:fld>
            <a:endParaRPr lang="de-DE"/>
          </a:p>
        </p:txBody>
      </p:sp>
    </p:spTree>
    <p:extLst>
      <p:ext uri="{BB962C8B-B14F-4D97-AF65-F5344CB8AC3E}">
        <p14:creationId xmlns:p14="http://schemas.microsoft.com/office/powerpoint/2010/main" val="307991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gieanweisungn (vor Präsentaton löschen)">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8D60998-73AF-44C8-A52B-28359F2A0C94}"/>
              </a:ext>
            </a:extLst>
          </p:cNvPr>
          <p:cNvSpPr txBox="1"/>
          <p:nvPr userDrawn="1"/>
        </p:nvSpPr>
        <p:spPr>
          <a:xfrm>
            <a:off x="3266172" y="1767006"/>
            <a:ext cx="5659655" cy="3323987"/>
          </a:xfrm>
          <a:prstGeom prst="rect">
            <a:avLst/>
          </a:prstGeom>
          <a:noFill/>
          <a:ln w="19050">
            <a:solidFill>
              <a:schemeClr val="accent1"/>
            </a:solidFill>
          </a:ln>
        </p:spPr>
        <p:txBody>
          <a:bodyPr wrap="square" rtlCol="0">
            <a:spAutoFit/>
          </a:bodyPr>
          <a:lstStyle/>
          <a:p>
            <a:r>
              <a:rPr lang="de-DE" sz="1400" dirty="0"/>
              <a:t>Hallo, schön dass Ihr diesen Master benutzt! </a:t>
            </a:r>
          </a:p>
          <a:p>
            <a:endParaRPr lang="de-DE" sz="1400" dirty="0"/>
          </a:p>
          <a:p>
            <a:r>
              <a:rPr lang="de-DE" sz="1400" dirty="0"/>
              <a:t>Zu aller erst bitten wir Euch die Führungslinien unter Ansicht anzuhaken, damit sie die Ausrichtungen usw. gut verstehen und anwenden können.</a:t>
            </a:r>
          </a:p>
          <a:p>
            <a:endParaRPr lang="de-DE" sz="1400" dirty="0"/>
          </a:p>
          <a:p>
            <a:r>
              <a:rPr lang="de-DE" sz="1400" dirty="0"/>
              <a:t>Des weiteren befinden sich  auf einigen Folien dieses Masters Kästen mit Text, wie dieser hier. Oder auch Folien, die mit einem solchen Kasten umrahmt sind wie auf dieser Folie. Diese Kästen beinhalten Regieanweisungen, also Hinweise, die bei Benutzung dieses Folien-Masters zu beachten sind. Habt Ihr diese Hinweise gelesen und zur Kenntnis genommen, solltet Ihr diese im Anschluss löschen, denn sie sind kein Teil des Designs. Auch diese Folie sollte auf keinen Fall als Layout verwendet werden und nach dem Lesen gelöscht werden. </a:t>
            </a:r>
          </a:p>
        </p:txBody>
      </p:sp>
      <p:sp>
        <p:nvSpPr>
          <p:cNvPr id="4" name="Rechteck 3">
            <a:extLst>
              <a:ext uri="{FF2B5EF4-FFF2-40B4-BE49-F238E27FC236}">
                <a16:creationId xmlns:a16="http://schemas.microsoft.com/office/drawing/2014/main" id="{1ED3D1CE-CF49-46C3-A390-AA3F80DCC452}"/>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980596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Zwischentitel_einzeilig (dunkler Hintergrun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6D3D1326-4E21-426B-8163-CB5CE5C4BA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51" y="96043"/>
            <a:ext cx="2116748" cy="748800"/>
          </a:xfrm>
          <a:prstGeom prst="rect">
            <a:avLst/>
          </a:prstGeom>
        </p:spPr>
      </p:pic>
      <p:pic>
        <p:nvPicPr>
          <p:cNvPr id="17" name="Grafik 16">
            <a:extLst>
              <a:ext uri="{FF2B5EF4-FFF2-40B4-BE49-F238E27FC236}">
                <a16:creationId xmlns:a16="http://schemas.microsoft.com/office/drawing/2014/main" id="{526E15D4-419D-49A7-BBD8-4E929BED5BA4}"/>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18" name="Textplatzhalter 17">
            <a:extLst>
              <a:ext uri="{FF2B5EF4-FFF2-40B4-BE49-F238E27FC236}">
                <a16:creationId xmlns:a16="http://schemas.microsoft.com/office/drawing/2014/main" id="{B5F978B8-1566-41AE-8620-BEDAB2287281}"/>
              </a:ext>
            </a:extLst>
          </p:cNvPr>
          <p:cNvSpPr>
            <a:spLocks noGrp="1"/>
          </p:cNvSpPr>
          <p:nvPr>
            <p:ph type="body" sz="quarter" idx="16" hasCustomPrompt="1"/>
          </p:nvPr>
        </p:nvSpPr>
        <p:spPr>
          <a:xfrm>
            <a:off x="7283991" y="1827142"/>
            <a:ext cx="2994025" cy="1339570"/>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dunkles Bild gesetzt werden, sonst sollte diese Folien nicht benutzt werden, da Teile der Schriften weiß sind</a:t>
            </a:r>
          </a:p>
        </p:txBody>
      </p:sp>
      <p:sp>
        <p:nvSpPr>
          <p:cNvPr id="9" name="Textplatzhalter 2">
            <a:extLst>
              <a:ext uri="{FF2B5EF4-FFF2-40B4-BE49-F238E27FC236}">
                <a16:creationId xmlns:a16="http://schemas.microsoft.com/office/drawing/2014/main" id="{6C99BDE3-5596-4567-8A56-703350BBBD37}"/>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
        <p:nvSpPr>
          <p:cNvPr id="7" name="Textplatzhalter 7">
            <a:extLst>
              <a:ext uri="{FF2B5EF4-FFF2-40B4-BE49-F238E27FC236}">
                <a16:creationId xmlns:a16="http://schemas.microsoft.com/office/drawing/2014/main" id="{EBA5A9A7-74FB-41C0-A730-D31B71E89459}"/>
              </a:ext>
            </a:extLst>
          </p:cNvPr>
          <p:cNvSpPr>
            <a:spLocks noGrp="1"/>
          </p:cNvSpPr>
          <p:nvPr>
            <p:ph type="body" sz="quarter" idx="18" hasCustomPrompt="1"/>
          </p:nvPr>
        </p:nvSpPr>
        <p:spPr>
          <a:xfrm>
            <a:off x="689721" y="5851832"/>
            <a:ext cx="7208838" cy="400050"/>
          </a:xfrm>
          <a:prstGeom prst="rect">
            <a:avLst/>
          </a:prstGeom>
        </p:spPr>
        <p:txBody>
          <a:bodyPr/>
          <a:lstStyle>
            <a:lvl1pPr>
              <a:buNone/>
              <a:defRPr sz="20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Tree>
    <p:extLst>
      <p:ext uri="{BB962C8B-B14F-4D97-AF65-F5344CB8AC3E}">
        <p14:creationId xmlns:p14="http://schemas.microsoft.com/office/powerpoint/2010/main" val="150349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ließtext">
    <p:spTree>
      <p:nvGrpSpPr>
        <p:cNvPr id="1" name=""/>
        <p:cNvGrpSpPr/>
        <p:nvPr/>
      </p:nvGrpSpPr>
      <p:grpSpPr>
        <a:xfrm>
          <a:off x="0" y="0"/>
          <a:ext cx="0" cy="0"/>
          <a:chOff x="0" y="0"/>
          <a:chExt cx="0" cy="0"/>
        </a:xfrm>
      </p:grpSpPr>
      <p:sp>
        <p:nvSpPr>
          <p:cNvPr id="14" name="Bildplatzhalter 14">
            <a:extLst>
              <a:ext uri="{FF2B5EF4-FFF2-40B4-BE49-F238E27FC236}">
                <a16:creationId xmlns:a16="http://schemas.microsoft.com/office/drawing/2014/main" id="{D0C82A2E-789A-4EA9-9930-5283EAA23A2D}"/>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
        <p:nvSpPr>
          <p:cNvPr id="8" name="Textplatzhalter 7">
            <a:extLst>
              <a:ext uri="{FF2B5EF4-FFF2-40B4-BE49-F238E27FC236}">
                <a16:creationId xmlns:a16="http://schemas.microsoft.com/office/drawing/2014/main" id="{0EB2D17D-C336-4F48-B152-657D4D1CBD48}"/>
              </a:ext>
            </a:extLst>
          </p:cNvPr>
          <p:cNvSpPr>
            <a:spLocks noGrp="1"/>
          </p:cNvSpPr>
          <p:nvPr>
            <p:ph type="body" sz="quarter" idx="10" hasCustomPrompt="1"/>
          </p:nvPr>
        </p:nvSpPr>
        <p:spPr>
          <a:xfrm>
            <a:off x="690251" y="1786886"/>
            <a:ext cx="9887383" cy="4055114"/>
          </a:xfrm>
          <a:prstGeom prst="rect">
            <a:avLst/>
          </a:prstGeom>
        </p:spPr>
        <p:txBody>
          <a:bodyPr/>
          <a:lstStyle>
            <a:lvl1pPr marL="182563" indent="-182563">
              <a:lnSpc>
                <a:spcPct val="100000"/>
              </a:lnSpc>
              <a:spcBef>
                <a:spcPts val="0"/>
              </a:spcBef>
              <a:buFont typeface="Arial" panose="020B0604020202020204" pitchFamily="34" charset="0"/>
              <a:buChar char="•"/>
              <a:defRPr sz="2000"/>
            </a:lvl1pPr>
            <a:lvl2pPr>
              <a:defRPr sz="2000"/>
            </a:lvl2pPr>
          </a:lstStyle>
          <a:p>
            <a:pPr lvl="0"/>
            <a:r>
              <a:rPr lang="de-DE" dirty="0"/>
              <a:t>Text einfügen</a:t>
            </a:r>
          </a:p>
          <a:p>
            <a:pPr lvl="1"/>
            <a:r>
              <a:rPr lang="de-DE" dirty="0"/>
              <a:t>Text einfügen </a:t>
            </a:r>
          </a:p>
        </p:txBody>
      </p:sp>
      <p:sp>
        <p:nvSpPr>
          <p:cNvPr id="10" name="Textplatzhalter 9">
            <a:extLst>
              <a:ext uri="{FF2B5EF4-FFF2-40B4-BE49-F238E27FC236}">
                <a16:creationId xmlns:a16="http://schemas.microsoft.com/office/drawing/2014/main" id="{2986E491-F554-4549-ACA7-8EE7EB636529}"/>
              </a:ext>
            </a:extLst>
          </p:cNvPr>
          <p:cNvSpPr>
            <a:spLocks noGrp="1"/>
          </p:cNvSpPr>
          <p:nvPr>
            <p:ph type="body" sz="quarter" idx="11" hasCustomPrompt="1"/>
          </p:nvPr>
        </p:nvSpPr>
        <p:spPr>
          <a:xfrm>
            <a:off x="692979" y="6197600"/>
            <a:ext cx="8466138"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pic>
        <p:nvPicPr>
          <p:cNvPr id="9" name="Grafik 8">
            <a:extLst>
              <a:ext uri="{FF2B5EF4-FFF2-40B4-BE49-F238E27FC236}">
                <a16:creationId xmlns:a16="http://schemas.microsoft.com/office/drawing/2014/main" id="{6D2E12EB-6729-499C-AD18-8277CC58A58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1" name="Textplatzhalter 2">
            <a:extLst>
              <a:ext uri="{FF2B5EF4-FFF2-40B4-BE49-F238E27FC236}">
                <a16:creationId xmlns:a16="http://schemas.microsoft.com/office/drawing/2014/main" id="{0AAB05A5-BAF4-4E07-9CD9-767C304A725E}"/>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7" name="Textplatzhalter 17">
            <a:extLst>
              <a:ext uri="{FF2B5EF4-FFF2-40B4-BE49-F238E27FC236}">
                <a16:creationId xmlns:a16="http://schemas.microsoft.com/office/drawing/2014/main" id="{11252AD4-567D-4D1A-855D-9E387E7BC949}"/>
              </a:ext>
            </a:extLst>
          </p:cNvPr>
          <p:cNvSpPr>
            <a:spLocks noGrp="1"/>
          </p:cNvSpPr>
          <p:nvPr>
            <p:ph type="body" sz="quarter" idx="15" hasCustomPrompt="1"/>
          </p:nvPr>
        </p:nvSpPr>
        <p:spPr>
          <a:xfrm>
            <a:off x="4816548" y="139367"/>
            <a:ext cx="5094361" cy="1469719"/>
          </a:xfrm>
          <a:prstGeom prst="rect">
            <a:avLst/>
          </a:prstGeom>
          <a:ln w="19050">
            <a:solidFill>
              <a:schemeClr val="accent1"/>
            </a:solidFill>
          </a:ln>
        </p:spPr>
        <p:txBody>
          <a:bodyPr/>
          <a:lstStyle>
            <a:lvl1pPr marL="0" indent="0">
              <a:lnSpc>
                <a:spcPct val="100000"/>
              </a:lnSpc>
              <a:buNone/>
              <a:defRPr sz="1400"/>
            </a:lvl1pPr>
          </a:lstStyle>
          <a:p>
            <a:pPr lvl="0"/>
            <a:r>
              <a:rPr lang="de-DE" dirty="0"/>
              <a:t>Die „Zunge“ ist rausschiebbar. Je nachdem wie lang der Text ist, kann man sie bis kurz vor der linken Rundung rausschieben.  Der erste Buchstabe des Titels sollte immer mit der dritten vertikalen Führungslinie beginnen. Wenn Titel zu lang ist, kann man notfalls auch auf 20 Pkt. runtergehen. Die Überschrift darf nicht zweizeilig sein. </a:t>
            </a:r>
          </a:p>
          <a:p>
            <a:pPr lvl="0"/>
            <a:endParaRPr lang="de-DE" dirty="0"/>
          </a:p>
        </p:txBody>
      </p:sp>
      <p:sp>
        <p:nvSpPr>
          <p:cNvPr id="13" name="Textfeld 12">
            <a:extLst>
              <a:ext uri="{FF2B5EF4-FFF2-40B4-BE49-F238E27FC236}">
                <a16:creationId xmlns:a16="http://schemas.microsoft.com/office/drawing/2014/main" id="{F0B93553-FDFB-40BB-8BA2-CA43CDCAC37C}"/>
              </a:ext>
            </a:extLst>
          </p:cNvPr>
          <p:cNvSpPr txBox="1"/>
          <p:nvPr userDrawn="1"/>
        </p:nvSpPr>
        <p:spPr>
          <a:xfrm rot="16200000">
            <a:off x="11381680" y="5976434"/>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Tree>
    <p:extLst>
      <p:ext uri="{BB962C8B-B14F-4D97-AF65-F5344CB8AC3E}">
        <p14:creationId xmlns:p14="http://schemas.microsoft.com/office/powerpoint/2010/main" val="3403634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nig Text">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29AF4C2E-D317-4DC9-A9FC-3E5EEBD5AD17}"/>
              </a:ext>
            </a:extLst>
          </p:cNvPr>
          <p:cNvSpPr>
            <a:spLocks noGrp="1"/>
          </p:cNvSpPr>
          <p:nvPr>
            <p:ph type="body" sz="quarter" idx="10" hasCustomPrompt="1"/>
          </p:nvPr>
        </p:nvSpPr>
        <p:spPr>
          <a:xfrm>
            <a:off x="677155" y="1786886"/>
            <a:ext cx="9882895" cy="4055114"/>
          </a:xfrm>
          <a:prstGeom prst="rect">
            <a:avLst/>
          </a:prstGeom>
        </p:spPr>
        <p:txBody>
          <a:bodyPr/>
          <a:lstStyle>
            <a:lvl1pPr marL="355600" indent="-355600">
              <a:lnSpc>
                <a:spcPct val="100000"/>
              </a:lnSpc>
              <a:spcBef>
                <a:spcPts val="0"/>
              </a:spcBef>
              <a:buFont typeface="Arial" panose="020B0604020202020204" pitchFamily="34" charset="0"/>
              <a:buChar char="•"/>
              <a:defRPr sz="3600"/>
            </a:lvl1pPr>
            <a:lvl2pPr>
              <a:defRPr sz="2800"/>
            </a:lvl2pPr>
          </a:lstStyle>
          <a:p>
            <a:pPr lvl="0"/>
            <a:r>
              <a:rPr lang="de-DE" dirty="0"/>
              <a:t>Text einfügen</a:t>
            </a:r>
          </a:p>
          <a:p>
            <a:pPr lvl="1"/>
            <a:r>
              <a:rPr lang="de-DE" dirty="0"/>
              <a:t>Text einfügen</a:t>
            </a:r>
          </a:p>
          <a:p>
            <a:pPr lvl="0"/>
            <a:endParaRPr lang="de-DE" dirty="0"/>
          </a:p>
        </p:txBody>
      </p:sp>
      <p:pic>
        <p:nvPicPr>
          <p:cNvPr id="7" name="Grafik 6">
            <a:extLst>
              <a:ext uri="{FF2B5EF4-FFF2-40B4-BE49-F238E27FC236}">
                <a16:creationId xmlns:a16="http://schemas.microsoft.com/office/drawing/2014/main" id="{86C557D6-7604-4233-BC4D-EEE37F1933E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0" name="Textplatzhalter 2">
            <a:extLst>
              <a:ext uri="{FF2B5EF4-FFF2-40B4-BE49-F238E27FC236}">
                <a16:creationId xmlns:a16="http://schemas.microsoft.com/office/drawing/2014/main" id="{6C511993-5235-4EE0-A60D-4DDD14035EB5}"/>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8" name="Textfeld 7">
            <a:extLst>
              <a:ext uri="{FF2B5EF4-FFF2-40B4-BE49-F238E27FC236}">
                <a16:creationId xmlns:a16="http://schemas.microsoft.com/office/drawing/2014/main" id="{14132F41-131E-4ADA-83C9-D6BAC1602193}"/>
              </a:ext>
            </a:extLst>
          </p:cNvPr>
          <p:cNvSpPr txBox="1"/>
          <p:nvPr userDrawn="1"/>
        </p:nvSpPr>
        <p:spPr>
          <a:xfrm rot="16200000">
            <a:off x="11381680"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1" name="Bildplatzhalter 14">
            <a:extLst>
              <a:ext uri="{FF2B5EF4-FFF2-40B4-BE49-F238E27FC236}">
                <a16:creationId xmlns:a16="http://schemas.microsoft.com/office/drawing/2014/main" id="{214A97CD-B29A-412B-9687-9D7060B300C1}"/>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13453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ufzählungsfolie 1">
    <p:spTree>
      <p:nvGrpSpPr>
        <p:cNvPr id="1" name=""/>
        <p:cNvGrpSpPr/>
        <p:nvPr/>
      </p:nvGrpSpPr>
      <p:grpSpPr>
        <a:xfrm>
          <a:off x="0" y="0"/>
          <a:ext cx="0" cy="0"/>
          <a:chOff x="0" y="0"/>
          <a:chExt cx="0" cy="0"/>
        </a:xfrm>
      </p:grpSpPr>
      <p:sp>
        <p:nvSpPr>
          <p:cNvPr id="10" name="Textplatzhalter 8">
            <a:extLst>
              <a:ext uri="{FF2B5EF4-FFF2-40B4-BE49-F238E27FC236}">
                <a16:creationId xmlns:a16="http://schemas.microsoft.com/office/drawing/2014/main" id="{1598EAE4-5ACD-4752-87E3-6FF0E0B419B0}"/>
              </a:ext>
            </a:extLst>
          </p:cNvPr>
          <p:cNvSpPr>
            <a:spLocks noGrp="1"/>
          </p:cNvSpPr>
          <p:nvPr>
            <p:ph type="body" sz="quarter" idx="11"/>
          </p:nvPr>
        </p:nvSpPr>
        <p:spPr>
          <a:xfrm>
            <a:off x="677153" y="1773238"/>
            <a:ext cx="9882897" cy="4068762"/>
          </a:xfrm>
          <a:prstGeom prst="rect">
            <a:avLst/>
          </a:prstGeom>
        </p:spPr>
        <p:txBody>
          <a:bodyPr/>
          <a:lstStyle>
            <a:lvl1pPr>
              <a:buNone/>
              <a:defRPr sz="2200">
                <a:solidFill>
                  <a:schemeClr val="tx1"/>
                </a:solidFill>
              </a:defRPr>
            </a:lvl1pPr>
            <a:lvl2pPr>
              <a:buClr>
                <a:schemeClr val="accent4"/>
              </a:buClr>
              <a:defRPr sz="2000">
                <a:solidFill>
                  <a:schemeClr val="accent4"/>
                </a:solidFill>
              </a:defRPr>
            </a:lvl2pPr>
            <a:lvl3pPr>
              <a:buClr>
                <a:schemeClr val="accent1"/>
              </a:buClr>
              <a:buFont typeface="Arial" panose="020B0604020202020204" pitchFamily="34" charset="0"/>
              <a:buChar char="•"/>
              <a:defRPr sz="1600">
                <a:solidFill>
                  <a:schemeClr val="accent1"/>
                </a:solidFill>
              </a:defRPr>
            </a:lvl3pPr>
          </a:lstStyle>
          <a:p>
            <a:pPr lvl="0"/>
            <a:r>
              <a:rPr lang="de-DE" dirty="0"/>
              <a:t>Mastertextformat bearbeiten</a:t>
            </a:r>
          </a:p>
          <a:p>
            <a:pPr lvl="1"/>
            <a:r>
              <a:rPr lang="de-DE" dirty="0"/>
              <a:t>Zweite Ebene</a:t>
            </a:r>
          </a:p>
          <a:p>
            <a:pPr lvl="2"/>
            <a:r>
              <a:rPr lang="de-DE" dirty="0"/>
              <a:t>Dritte Ebene</a:t>
            </a:r>
          </a:p>
          <a:p>
            <a:pPr lvl="2"/>
            <a:endParaRPr lang="de-DE" dirty="0"/>
          </a:p>
          <a:p>
            <a:pPr lvl="0"/>
            <a:endParaRPr lang="de-DE" dirty="0"/>
          </a:p>
        </p:txBody>
      </p:sp>
      <p:pic>
        <p:nvPicPr>
          <p:cNvPr id="14" name="Grafik 13">
            <a:extLst>
              <a:ext uri="{FF2B5EF4-FFF2-40B4-BE49-F238E27FC236}">
                <a16:creationId xmlns:a16="http://schemas.microsoft.com/office/drawing/2014/main" id="{A59BE98A-5D14-4970-A12D-BEA9C67FA7D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5" name="Textplatzhalter 2">
            <a:extLst>
              <a:ext uri="{FF2B5EF4-FFF2-40B4-BE49-F238E27FC236}">
                <a16:creationId xmlns:a16="http://schemas.microsoft.com/office/drawing/2014/main" id="{20E9A549-538A-47E1-A1D9-23ACA7C429EF}"/>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7" name="Textplatzhalter 17">
            <a:extLst>
              <a:ext uri="{FF2B5EF4-FFF2-40B4-BE49-F238E27FC236}">
                <a16:creationId xmlns:a16="http://schemas.microsoft.com/office/drawing/2014/main" id="{5FDBB91A-6CC4-4F3C-BFA1-3A2082573261}"/>
              </a:ext>
            </a:extLst>
          </p:cNvPr>
          <p:cNvSpPr>
            <a:spLocks noGrp="1"/>
          </p:cNvSpPr>
          <p:nvPr>
            <p:ph type="body" sz="quarter" idx="16" hasCustomPrompt="1"/>
          </p:nvPr>
        </p:nvSpPr>
        <p:spPr>
          <a:xfrm>
            <a:off x="6723062" y="3236620"/>
            <a:ext cx="2994025" cy="965464"/>
          </a:xfrm>
          <a:prstGeom prst="rect">
            <a:avLst/>
          </a:prstGeom>
          <a:ln w="19050">
            <a:solidFill>
              <a:schemeClr val="accent1"/>
            </a:solidFill>
          </a:ln>
        </p:spPr>
        <p:txBody>
          <a:bodyPr/>
          <a:lstStyle>
            <a:lvl1pPr marL="0" indent="0">
              <a:lnSpc>
                <a:spcPct val="100000"/>
              </a:lnSpc>
              <a:buNone/>
              <a:defRPr sz="1400"/>
            </a:lvl1pPr>
          </a:lstStyle>
          <a:p>
            <a:pPr lvl="0"/>
            <a:r>
              <a:rPr lang="de-DE" dirty="0"/>
              <a:t>Bitte nur ein Design der Aufzählungsfolien wählen. Entweder diese Vorlage oder die Folgende.</a:t>
            </a:r>
          </a:p>
        </p:txBody>
      </p:sp>
      <p:sp>
        <p:nvSpPr>
          <p:cNvPr id="9" name="Textfeld 8">
            <a:extLst>
              <a:ext uri="{FF2B5EF4-FFF2-40B4-BE49-F238E27FC236}">
                <a16:creationId xmlns:a16="http://schemas.microsoft.com/office/drawing/2014/main" id="{6832B50E-576F-49D4-A739-4C0286FBA7B4}"/>
              </a:ext>
            </a:extLst>
          </p:cNvPr>
          <p:cNvSpPr txBox="1"/>
          <p:nvPr userDrawn="1"/>
        </p:nvSpPr>
        <p:spPr>
          <a:xfrm rot="16200000">
            <a:off x="11381680"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8" name="Bildplatzhalter 14">
            <a:extLst>
              <a:ext uri="{FF2B5EF4-FFF2-40B4-BE49-F238E27FC236}">
                <a16:creationId xmlns:a16="http://schemas.microsoft.com/office/drawing/2014/main" id="{5291E4F1-6FA7-4ED8-871C-1C861EF3FD54}"/>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3720300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ufzählungsfolie 2">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DD6C2084-B185-402E-90B0-69255C2BDEC6}"/>
              </a:ext>
            </a:extLst>
          </p:cNvPr>
          <p:cNvSpPr>
            <a:spLocks noGrp="1"/>
          </p:cNvSpPr>
          <p:nvPr>
            <p:ph type="body" sz="quarter" idx="10"/>
          </p:nvPr>
        </p:nvSpPr>
        <p:spPr>
          <a:xfrm>
            <a:off x="677155" y="1773238"/>
            <a:ext cx="9882895" cy="4068762"/>
          </a:xfrm>
          <a:prstGeom prst="rect">
            <a:avLst/>
          </a:prstGeom>
        </p:spPr>
        <p:txBody>
          <a:bodyPr/>
          <a:lstStyle>
            <a:lvl1pPr>
              <a:buNone/>
              <a:defRPr sz="2200">
                <a:solidFill>
                  <a:schemeClr val="tx1"/>
                </a:solidFill>
              </a:defRPr>
            </a:lvl1pPr>
            <a:lvl2pPr>
              <a:buClr>
                <a:srgbClr val="969696"/>
              </a:buClr>
              <a:defRPr sz="2000">
                <a:solidFill>
                  <a:schemeClr val="tx1"/>
                </a:solidFill>
              </a:defRPr>
            </a:lvl2pPr>
            <a:lvl3pPr>
              <a:buClr>
                <a:srgbClr val="FF9600"/>
              </a:buClr>
              <a:buFont typeface="Arial" panose="020B0604020202020204" pitchFamily="34" charset="0"/>
              <a:buChar char="•"/>
              <a:defRPr sz="1600">
                <a:solidFill>
                  <a:schemeClr val="tx1"/>
                </a:solidFill>
              </a:defRPr>
            </a:lvl3pPr>
          </a:lstStyle>
          <a:p>
            <a:pPr lvl="0"/>
            <a:r>
              <a:rPr lang="de-DE" dirty="0"/>
              <a:t>Mastertextformat bearbeiten</a:t>
            </a:r>
          </a:p>
          <a:p>
            <a:pPr lvl="1"/>
            <a:r>
              <a:rPr lang="de-DE" dirty="0"/>
              <a:t>Zweite Ebene</a:t>
            </a:r>
          </a:p>
          <a:p>
            <a:pPr lvl="2"/>
            <a:r>
              <a:rPr lang="de-DE" dirty="0"/>
              <a:t>Dritte Ebene</a:t>
            </a:r>
          </a:p>
          <a:p>
            <a:pPr lvl="2"/>
            <a:endParaRPr lang="de-DE" dirty="0"/>
          </a:p>
          <a:p>
            <a:pPr lvl="0"/>
            <a:endParaRPr lang="de-DE" dirty="0"/>
          </a:p>
        </p:txBody>
      </p:sp>
      <p:pic>
        <p:nvPicPr>
          <p:cNvPr id="8" name="Grafik 7">
            <a:extLst>
              <a:ext uri="{FF2B5EF4-FFF2-40B4-BE49-F238E27FC236}">
                <a16:creationId xmlns:a16="http://schemas.microsoft.com/office/drawing/2014/main" id="{84FD406B-F947-4779-AFF5-F8C22B65ED0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6" name="Textplatzhalter 17">
            <a:extLst>
              <a:ext uri="{FF2B5EF4-FFF2-40B4-BE49-F238E27FC236}">
                <a16:creationId xmlns:a16="http://schemas.microsoft.com/office/drawing/2014/main" id="{65C1C1BD-45B9-4FFA-8BEC-90FBF549D64F}"/>
              </a:ext>
            </a:extLst>
          </p:cNvPr>
          <p:cNvSpPr>
            <a:spLocks noGrp="1"/>
          </p:cNvSpPr>
          <p:nvPr>
            <p:ph type="body" sz="quarter" idx="16" hasCustomPrompt="1"/>
          </p:nvPr>
        </p:nvSpPr>
        <p:spPr>
          <a:xfrm>
            <a:off x="6723062" y="3236620"/>
            <a:ext cx="2994025" cy="990402"/>
          </a:xfrm>
          <a:prstGeom prst="rect">
            <a:avLst/>
          </a:prstGeom>
          <a:ln w="19050">
            <a:solidFill>
              <a:schemeClr val="accent1"/>
            </a:solidFill>
          </a:ln>
        </p:spPr>
        <p:txBody>
          <a:bodyPr/>
          <a:lstStyle>
            <a:lvl1pPr marL="0" indent="0">
              <a:lnSpc>
                <a:spcPct val="100000"/>
              </a:lnSpc>
              <a:buNone/>
              <a:defRPr sz="1400"/>
            </a:lvl1pPr>
          </a:lstStyle>
          <a:p>
            <a:pPr lvl="0"/>
            <a:r>
              <a:rPr lang="de-DE" dirty="0"/>
              <a:t>Bitte nur ein Design der Aufzählungsfolien wählen. Entweder diese Vorlage oder die Vorangegangene. </a:t>
            </a:r>
          </a:p>
        </p:txBody>
      </p:sp>
      <p:sp>
        <p:nvSpPr>
          <p:cNvPr id="10" name="Textplatzhalter 2">
            <a:extLst>
              <a:ext uri="{FF2B5EF4-FFF2-40B4-BE49-F238E27FC236}">
                <a16:creationId xmlns:a16="http://schemas.microsoft.com/office/drawing/2014/main" id="{7AC75E04-7397-44B5-B97D-F03D55EF49BB}"/>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1" name="Textfeld 10">
            <a:extLst>
              <a:ext uri="{FF2B5EF4-FFF2-40B4-BE49-F238E27FC236}">
                <a16:creationId xmlns:a16="http://schemas.microsoft.com/office/drawing/2014/main" id="{E0C7DEA1-4F6E-4B91-ADC7-AA298C5F7B20}"/>
              </a:ext>
            </a:extLst>
          </p:cNvPr>
          <p:cNvSpPr txBox="1"/>
          <p:nvPr userDrawn="1"/>
        </p:nvSpPr>
        <p:spPr>
          <a:xfrm rot="16200000">
            <a:off x="11381680"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3" name="Bildplatzhalter 14">
            <a:extLst>
              <a:ext uri="{FF2B5EF4-FFF2-40B4-BE49-F238E27FC236}">
                <a16:creationId xmlns:a16="http://schemas.microsoft.com/office/drawing/2014/main" id="{6A834BC7-3CE8-4879-9A38-33EE80566C21}"/>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2282287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ing Foli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464FFDE-C354-48A9-883C-7A7CD6FF3DB2}"/>
              </a:ext>
            </a:extLst>
          </p:cNvPr>
          <p:cNvPicPr>
            <a:picLocks noChangeAspect="1"/>
          </p:cNvPicPr>
          <p:nvPr userDrawn="1"/>
        </p:nvPicPr>
        <p:blipFill>
          <a:blip r:embed="rId2"/>
          <a:srcRect/>
          <a:stretch/>
        </p:blipFill>
        <p:spPr>
          <a:xfrm>
            <a:off x="637536" y="4590314"/>
            <a:ext cx="712473" cy="712473"/>
          </a:xfrm>
          <a:prstGeom prst="rect">
            <a:avLst/>
          </a:prstGeom>
        </p:spPr>
      </p:pic>
      <p:pic>
        <p:nvPicPr>
          <p:cNvPr id="9" name="Grafik 8">
            <a:extLst>
              <a:ext uri="{FF2B5EF4-FFF2-40B4-BE49-F238E27FC236}">
                <a16:creationId xmlns:a16="http://schemas.microsoft.com/office/drawing/2014/main" id="{65E394EC-E85A-4EA2-8BB9-1BA520250279}"/>
              </a:ext>
            </a:extLst>
          </p:cNvPr>
          <p:cNvPicPr>
            <a:picLocks noChangeAspect="1"/>
          </p:cNvPicPr>
          <p:nvPr userDrawn="1"/>
        </p:nvPicPr>
        <p:blipFill>
          <a:blip r:embed="rId3"/>
          <a:srcRect/>
          <a:stretch/>
        </p:blipFill>
        <p:spPr>
          <a:xfrm>
            <a:off x="691028" y="3111897"/>
            <a:ext cx="702000" cy="702000"/>
          </a:xfrm>
          <a:prstGeom prst="rect">
            <a:avLst/>
          </a:prstGeom>
        </p:spPr>
      </p:pic>
      <p:pic>
        <p:nvPicPr>
          <p:cNvPr id="11" name="Grafik 10">
            <a:extLst>
              <a:ext uri="{FF2B5EF4-FFF2-40B4-BE49-F238E27FC236}">
                <a16:creationId xmlns:a16="http://schemas.microsoft.com/office/drawing/2014/main" id="{ABAF1A0D-B84E-48A1-8B09-25530B676E67}"/>
              </a:ext>
            </a:extLst>
          </p:cNvPr>
          <p:cNvPicPr>
            <a:picLocks noChangeAspect="1"/>
          </p:cNvPicPr>
          <p:nvPr userDrawn="1"/>
        </p:nvPicPr>
        <p:blipFill>
          <a:blip r:embed="rId4"/>
          <a:srcRect/>
          <a:stretch/>
        </p:blipFill>
        <p:spPr>
          <a:xfrm>
            <a:off x="691028" y="2401725"/>
            <a:ext cx="702000" cy="702000"/>
          </a:xfrm>
          <a:prstGeom prst="rect">
            <a:avLst/>
          </a:prstGeom>
        </p:spPr>
      </p:pic>
      <p:pic>
        <p:nvPicPr>
          <p:cNvPr id="12" name="Grafik 11">
            <a:extLst>
              <a:ext uri="{FF2B5EF4-FFF2-40B4-BE49-F238E27FC236}">
                <a16:creationId xmlns:a16="http://schemas.microsoft.com/office/drawing/2014/main" id="{812A5BA1-1AFE-4701-B806-540BD656910F}"/>
              </a:ext>
            </a:extLst>
          </p:cNvPr>
          <p:cNvPicPr>
            <a:picLocks noChangeAspect="1"/>
          </p:cNvPicPr>
          <p:nvPr userDrawn="1"/>
        </p:nvPicPr>
        <p:blipFill>
          <a:blip r:embed="rId5"/>
          <a:srcRect/>
          <a:stretch/>
        </p:blipFill>
        <p:spPr>
          <a:xfrm>
            <a:off x="691028" y="3860685"/>
            <a:ext cx="700256" cy="700256"/>
          </a:xfrm>
          <a:prstGeom prst="rect">
            <a:avLst/>
          </a:prstGeom>
        </p:spPr>
      </p:pic>
      <p:sp>
        <p:nvSpPr>
          <p:cNvPr id="14" name="Inhaltsplatzhalter 13">
            <a:extLst>
              <a:ext uri="{FF2B5EF4-FFF2-40B4-BE49-F238E27FC236}">
                <a16:creationId xmlns:a16="http://schemas.microsoft.com/office/drawing/2014/main" id="{95A719CA-C828-4486-9A0C-AB9C82414DDA}"/>
              </a:ext>
            </a:extLst>
          </p:cNvPr>
          <p:cNvSpPr>
            <a:spLocks noGrp="1"/>
          </p:cNvSpPr>
          <p:nvPr>
            <p:ph sz="quarter" idx="13"/>
          </p:nvPr>
        </p:nvSpPr>
        <p:spPr>
          <a:xfrm>
            <a:off x="1423579" y="1773238"/>
            <a:ext cx="9136471" cy="4068762"/>
          </a:xfrm>
          <a:prstGeom prst="rect">
            <a:avLst/>
          </a:prstGeom>
        </p:spPr>
        <p:txBody>
          <a:bodyPr/>
          <a:lstStyle>
            <a:lvl1pPr marL="0">
              <a:lnSpc>
                <a:spcPct val="100000"/>
              </a:lnSpc>
              <a:spcBef>
                <a:spcPts val="0"/>
              </a:spcBef>
              <a:buNone/>
              <a:defRPr sz="2400"/>
            </a:lvl1pPr>
          </a:lstStyle>
          <a:p>
            <a:pPr lvl="0"/>
            <a:r>
              <a:rPr lang="de-DE" dirty="0"/>
              <a:t>Mastertextformat bearbeiten</a:t>
            </a:r>
          </a:p>
          <a:p>
            <a:pPr lvl="0"/>
            <a:endParaRPr lang="de-DE" dirty="0"/>
          </a:p>
          <a:p>
            <a:pPr lvl="0"/>
            <a:r>
              <a:rPr lang="de-DE" dirty="0"/>
              <a:t>Noch in Bearbeitung </a:t>
            </a:r>
          </a:p>
          <a:p>
            <a:pPr lvl="0"/>
            <a:endParaRPr lang="de-DE" dirty="0"/>
          </a:p>
          <a:p>
            <a:pPr lvl="0"/>
            <a:r>
              <a:rPr lang="de-DE" dirty="0"/>
              <a:t>Fertiggestellt</a:t>
            </a:r>
          </a:p>
          <a:p>
            <a:pPr lvl="0"/>
            <a:endParaRPr lang="de-DE" dirty="0"/>
          </a:p>
          <a:p>
            <a:pPr lvl="0"/>
            <a:r>
              <a:rPr lang="de-DE" dirty="0"/>
              <a:t>Abgebrochen </a:t>
            </a:r>
          </a:p>
          <a:p>
            <a:pPr lvl="0"/>
            <a:endParaRPr lang="de-DE" dirty="0"/>
          </a:p>
          <a:p>
            <a:pPr lvl="0"/>
            <a:r>
              <a:rPr lang="de-DE" dirty="0"/>
              <a:t>Noch nicht begonnen </a:t>
            </a:r>
          </a:p>
        </p:txBody>
      </p:sp>
      <p:pic>
        <p:nvPicPr>
          <p:cNvPr id="18" name="Grafik 17">
            <a:extLst>
              <a:ext uri="{FF2B5EF4-FFF2-40B4-BE49-F238E27FC236}">
                <a16:creationId xmlns:a16="http://schemas.microsoft.com/office/drawing/2014/main" id="{CFDEDEE5-ADCA-4CAA-93A8-10A615B278A4}"/>
              </a:ext>
            </a:extLst>
          </p:cNvPr>
          <p:cNvPicPr>
            <a:picLocks noChangeAspect="1"/>
          </p:cNvPicPr>
          <p:nvPr userDrawn="1"/>
        </p:nvPicPr>
        <p:blipFill rotWithShape="1">
          <a:blip r:embed="rId6"/>
          <a:srcRect b="15329"/>
          <a:stretch/>
        </p:blipFill>
        <p:spPr>
          <a:xfrm>
            <a:off x="10560050" y="5584114"/>
            <a:ext cx="1509194" cy="1273886"/>
          </a:xfrm>
          <a:prstGeom prst="rect">
            <a:avLst/>
          </a:prstGeom>
        </p:spPr>
      </p:pic>
      <p:sp>
        <p:nvSpPr>
          <p:cNvPr id="13" name="Textplatzhalter 2">
            <a:extLst>
              <a:ext uri="{FF2B5EF4-FFF2-40B4-BE49-F238E27FC236}">
                <a16:creationId xmlns:a16="http://schemas.microsoft.com/office/drawing/2014/main" id="{0A9A06F1-ED20-4A1F-B133-1FD0C0977CB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5" name="Textfeld 14">
            <a:extLst>
              <a:ext uri="{FF2B5EF4-FFF2-40B4-BE49-F238E27FC236}">
                <a16:creationId xmlns:a16="http://schemas.microsoft.com/office/drawing/2014/main" id="{A77D03FE-8075-4084-A386-67E6F87164E3}"/>
              </a:ext>
            </a:extLst>
          </p:cNvPr>
          <p:cNvSpPr txBox="1"/>
          <p:nvPr userDrawn="1"/>
        </p:nvSpPr>
        <p:spPr>
          <a:xfrm rot="16200000">
            <a:off x="11381680"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6" name="Bildplatzhalter 14">
            <a:extLst>
              <a:ext uri="{FF2B5EF4-FFF2-40B4-BE49-F238E27FC236}">
                <a16:creationId xmlns:a16="http://schemas.microsoft.com/office/drawing/2014/main" id="{499A0899-336E-47D1-996A-716A50EDD7E8}"/>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4231414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605F033-F0EE-413D-BB17-C8DEFCA52D34}"/>
              </a:ext>
            </a:extLst>
          </p:cNvPr>
          <p:cNvSpPr/>
          <p:nvPr userDrawn="1"/>
        </p:nvSpPr>
        <p:spPr>
          <a:xfrm>
            <a:off x="367923" y="226640"/>
            <a:ext cx="8348874" cy="1446550"/>
          </a:xfrm>
          <a:prstGeom prst="rect">
            <a:avLst/>
          </a:prstGeom>
        </p:spPr>
        <p:txBody>
          <a:bodyPr wrap="square">
            <a:spAutoFit/>
          </a:bodyPr>
          <a:lstStyle/>
          <a:p>
            <a:r>
              <a:rPr lang="de-DE" sz="4400" b="1" dirty="0">
                <a:solidFill>
                  <a:srgbClr val="006BA0"/>
                </a:solidFill>
                <a:latin typeface="Avenir Next LT Pro Light" panose="020B0304020202020204" pitchFamily="34" charset="0"/>
                <a:ea typeface="Verdana" panose="020B0604030504040204" pitchFamily="34" charset="0"/>
              </a:rPr>
              <a:t>Bilder in den Hintergrund einfügen </a:t>
            </a:r>
          </a:p>
        </p:txBody>
      </p:sp>
      <p:sp>
        <p:nvSpPr>
          <p:cNvPr id="4" name="Rechteck 3">
            <a:extLst>
              <a:ext uri="{FF2B5EF4-FFF2-40B4-BE49-F238E27FC236}">
                <a16:creationId xmlns:a16="http://schemas.microsoft.com/office/drawing/2014/main" id="{49583784-5F24-4278-A2B0-27F143C73E49}"/>
              </a:ext>
            </a:extLst>
          </p:cNvPr>
          <p:cNvSpPr/>
          <p:nvPr userDrawn="1"/>
        </p:nvSpPr>
        <p:spPr>
          <a:xfrm>
            <a:off x="803274" y="1773238"/>
            <a:ext cx="9765231" cy="3785652"/>
          </a:xfrm>
          <a:prstGeom prst="rect">
            <a:avLst/>
          </a:prstGeom>
        </p:spPr>
        <p:txBody>
          <a:bodyPr wrap="square">
            <a:spAutoFit/>
          </a:bodyPr>
          <a:lstStyle/>
          <a:p>
            <a:r>
              <a:rPr lang="de-DE" sz="1600" dirty="0">
                <a:latin typeface="Avenir Next LT Pro Light" panose="020B0304020202020204" pitchFamily="34" charset="0"/>
                <a:ea typeface="Dotum" panose="020B0600000101010101" pitchFamily="34" charset="-127"/>
                <a:cs typeface="Calibri Light" panose="020F0302020204030204" pitchFamily="34" charset="0"/>
              </a:rPr>
              <a:t>Wenn Ihr die folgenden Folien verwenden möchtet, müsst Ihr jeweils rechts ein Bild einfügen</a:t>
            </a:r>
          </a:p>
          <a:p>
            <a:endParaRPr lang="de-DE" sz="1600" dirty="0">
              <a:latin typeface="Avenir Next LT Pro Light" panose="020B0304020202020204" pitchFamily="34" charset="0"/>
              <a:ea typeface="Dotum" panose="020B0600000101010101" pitchFamily="34" charset="-127"/>
              <a:cs typeface="Calibri Light" panose="020F0302020204030204" pitchFamily="34" charset="0"/>
            </a:endParaRPr>
          </a:p>
          <a:p>
            <a:r>
              <a:rPr lang="de-DE" sz="1600" dirty="0">
                <a:latin typeface="Avenir Next LT Pro Light" panose="020B0304020202020204" pitchFamily="34" charset="0"/>
                <a:ea typeface="Dotum" panose="020B0600000101010101" pitchFamily="34" charset="-127"/>
                <a:cs typeface="Calibri Light" panose="020F0302020204030204" pitchFamily="34" charset="0"/>
              </a:rPr>
              <a:t>Es gibt eine Folie, bei der das Bild über die halbe Seite läuft, eine Folie mit Bild nur über ein Drittel der Seite und eine Folie mit einem Bild über ein Viertel der Seite. Je nachdem wieviel Platz man für den Text daneben benötigt. </a:t>
            </a:r>
          </a:p>
          <a:p>
            <a:endParaRPr lang="de-DE" sz="1600" dirty="0">
              <a:latin typeface="Avenir Next LT Pro Light" panose="020B0304020202020204" pitchFamily="34" charset="0"/>
              <a:ea typeface="Dotum" panose="020B0600000101010101" pitchFamily="34" charset="-127"/>
              <a:cs typeface="Calibri Light" panose="020F0302020204030204" pitchFamily="34" charset="0"/>
            </a:endParaRPr>
          </a:p>
          <a:p>
            <a:r>
              <a:rPr lang="de-DE" sz="1600" dirty="0">
                <a:latin typeface="Avenir Next LT Pro Light" panose="020B0304020202020204" pitchFamily="34" charset="0"/>
                <a:ea typeface="Dotum" panose="020B0600000101010101" pitchFamily="34" charset="-127"/>
                <a:cs typeface="Calibri Light" panose="020F0302020204030204" pitchFamily="34" charset="0"/>
              </a:rPr>
              <a:t>Wie funktioniert das Einsetzten eines Bildes in den Hintergrund?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Ihr geht auf das Bild Icon im leeren Platzhalter für das Bild</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Danach öffnet sich ein Auswahl-Fenster, über das Ihr die entsprechende Datei auswählen könnt</a:t>
            </a:r>
          </a:p>
          <a:p>
            <a:pPr marL="0" indent="0">
              <a:buFont typeface="+mj-lt"/>
              <a:buNone/>
            </a:pPr>
            <a:endParaRPr lang="de-DE" sz="1600" dirty="0">
              <a:latin typeface="Avenir Next LT Pro Light" panose="020B0304020202020204" pitchFamily="34" charset="0"/>
              <a:ea typeface="Dotum" panose="020B0600000101010101" pitchFamily="34" charset="-127"/>
              <a:cs typeface="Calibri Light" panose="020F0302020204030204" pitchFamily="34" charset="0"/>
            </a:endParaRPr>
          </a:p>
          <a:p>
            <a:pPr marL="0" indent="0">
              <a:buFont typeface="+mj-lt"/>
              <a:buNone/>
            </a:pPr>
            <a:r>
              <a:rPr lang="de-DE" sz="1600" b="1" u="sng" dirty="0">
                <a:latin typeface="Avenir Next LT Pro Light" panose="020B0304020202020204" pitchFamily="34" charset="0"/>
                <a:ea typeface="Dotum" panose="020B0600000101010101" pitchFamily="34" charset="-127"/>
                <a:cs typeface="Calibri Light" panose="020F0302020204030204" pitchFamily="34" charset="0"/>
              </a:rPr>
              <a:t>Wichtig</a:t>
            </a:r>
            <a:r>
              <a:rPr lang="de-DE" sz="1600" dirty="0">
                <a:latin typeface="Avenir Next LT Pro Light" panose="020B0304020202020204" pitchFamily="34" charset="0"/>
                <a:ea typeface="Dotum" panose="020B0600000101010101" pitchFamily="34" charset="-127"/>
                <a:cs typeface="Calibri Light" panose="020F0302020204030204" pitchFamily="34" charset="0"/>
              </a:rPr>
              <a:t>: Leider verschwindet beim einfügen des Bildes das agof Logo unten rechts. </a:t>
            </a:r>
          </a:p>
          <a:p>
            <a:pPr marL="0" indent="0">
              <a:buFont typeface="+mj-lt"/>
              <a:buNone/>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Deshalb bitten wir Euch das Logo erneut auf die Folien einzufügen.</a:t>
            </a:r>
          </a:p>
          <a:p>
            <a:pPr marL="0" indent="0">
              <a:buFont typeface="+mj-lt"/>
              <a:buNone/>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Dazu auf </a:t>
            </a:r>
            <a:r>
              <a:rPr lang="de-DE" sz="1600" i="1" dirty="0">
                <a:latin typeface="Avenir Next LT Pro Light" panose="020B0304020202020204" pitchFamily="34" charset="0"/>
                <a:ea typeface="Dotum" panose="020B0600000101010101" pitchFamily="34" charset="-127"/>
                <a:cs typeface="Calibri Light" panose="020F0302020204030204" pitchFamily="34" charset="0"/>
              </a:rPr>
              <a:t>Ansicht -&gt; Folienmaster </a:t>
            </a:r>
            <a:r>
              <a:rPr lang="de-DE" sz="1600" i="0" dirty="0">
                <a:latin typeface="Avenir Next LT Pro Light" panose="020B0304020202020204" pitchFamily="34" charset="0"/>
                <a:ea typeface="Dotum" panose="020B0600000101010101" pitchFamily="34" charset="-127"/>
                <a:cs typeface="Calibri Light" panose="020F0302020204030204" pitchFamily="34" charset="0"/>
              </a:rPr>
              <a:t>gehen</a:t>
            </a:r>
            <a:r>
              <a:rPr lang="de-DE" sz="1600" i="1" dirty="0">
                <a:latin typeface="Avenir Next LT Pro Light" panose="020B0304020202020204" pitchFamily="34" charset="0"/>
                <a:ea typeface="Dotum" panose="020B0600000101010101" pitchFamily="34" charset="-127"/>
                <a:cs typeface="Calibri Light" panose="020F0302020204030204" pitchFamily="34" charset="0"/>
              </a:rPr>
              <a:t>.</a:t>
            </a:r>
            <a:r>
              <a:rPr lang="de-DE" sz="1600" dirty="0">
                <a:latin typeface="Avenir Next LT Pro Light" panose="020B0304020202020204" pitchFamily="34" charset="0"/>
                <a:ea typeface="Dotum" panose="020B0600000101010101" pitchFamily="34" charset="-127"/>
                <a:cs typeface="Calibri Light" panose="020F0302020204030204" pitchFamily="34" charset="0"/>
              </a:rPr>
              <a:t> Dann kopiert Ihr auf der Master-Folie das Logo (samt Seitenzahlenfeld), beendet die Masteransicht und kopiert das Logo dann auf die Folie mit dem Bild. Das Logo rutscht dann automatisch an die gleiche Stelle       (</a:t>
            </a:r>
            <a:r>
              <a:rPr lang="de-DE" sz="1600" u="sng" dirty="0">
                <a:latin typeface="Avenir Next LT Pro Light" panose="020B0304020202020204" pitchFamily="34" charset="0"/>
                <a:ea typeface="Dotum" panose="020B0600000101010101" pitchFamily="34" charset="-127"/>
                <a:cs typeface="Calibri Light" panose="020F0302020204030204" pitchFamily="34" charset="0"/>
              </a:rPr>
              <a:t>Dies ist nur eine Übergangslösung</a:t>
            </a:r>
            <a:r>
              <a:rPr lang="de-DE" sz="1600" dirty="0">
                <a:latin typeface="Avenir Next LT Pro Light" panose="020B0304020202020204" pitchFamily="34" charset="0"/>
                <a:ea typeface="Dotum" panose="020B0600000101010101" pitchFamily="34" charset="-127"/>
                <a:cs typeface="Calibri Light" panose="020F0302020204030204" pitchFamily="34" charset="0"/>
              </a:rPr>
              <a:t>) </a:t>
            </a:r>
          </a:p>
        </p:txBody>
      </p:sp>
      <p:sp>
        <p:nvSpPr>
          <p:cNvPr id="5" name="Rechteck 4">
            <a:extLst>
              <a:ext uri="{FF2B5EF4-FFF2-40B4-BE49-F238E27FC236}">
                <a16:creationId xmlns:a16="http://schemas.microsoft.com/office/drawing/2014/main" id="{BC4A513F-564D-4FB0-9EC0-53048E78A6B4}"/>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4094405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Bild Halbe Seite">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4771433E-16C7-4326-8F19-3FB26A1D6AB8}"/>
              </a:ext>
            </a:extLst>
          </p:cNvPr>
          <p:cNvSpPr>
            <a:spLocks noGrp="1"/>
          </p:cNvSpPr>
          <p:nvPr>
            <p:ph type="pic" sz="quarter" idx="17" hasCustomPrompt="1"/>
          </p:nvPr>
        </p:nvSpPr>
        <p:spPr>
          <a:xfrm>
            <a:off x="6203950" y="0"/>
            <a:ext cx="5988050" cy="6858000"/>
          </a:xfrm>
          <a:prstGeom prst="rect">
            <a:avLst/>
          </a:prstGeom>
        </p:spPr>
        <p:txBody>
          <a:bodyPr/>
          <a:lstStyle>
            <a:lvl1pPr marL="0">
              <a:buNone/>
              <a:defRPr sz="1400"/>
            </a:lvl1pPr>
          </a:lstStyle>
          <a:p>
            <a:r>
              <a:rPr lang="de-DE" dirty="0"/>
              <a:t>Bild durch klicken auf das Symbol einfügen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94407" y="1786886"/>
            <a:ext cx="5094995" cy="4055113"/>
          </a:xfrm>
          <a:prstGeom prst="rect">
            <a:avLst/>
          </a:prstGeom>
        </p:spPr>
        <p:txBody>
          <a:bodyPr/>
          <a:lstStyle>
            <a:lvl1pPr marL="180975" indent="-180975">
              <a:lnSpc>
                <a:spcPct val="100000"/>
              </a:lnSpc>
              <a:spcBef>
                <a:spcPts val="0"/>
              </a:spcBef>
              <a:buFont typeface="Arial" panose="020B0604020202020204" pitchFamily="34" charset="0"/>
              <a:buChar char="•"/>
              <a:defRPr sz="1800"/>
            </a:lvl1pPr>
            <a:lvl2pPr>
              <a:defRPr sz="1800"/>
            </a:lvl2pPr>
          </a:lstStyle>
          <a:p>
            <a:pPr lvl="0"/>
            <a:r>
              <a:rPr lang="de-DE" dirty="0"/>
              <a:t>Fließtext einfügen </a:t>
            </a:r>
          </a:p>
          <a:p>
            <a:pPr lvl="1"/>
            <a:r>
              <a:rPr lang="de-DE" dirty="0"/>
              <a:t>Fließtext einfügen</a:t>
            </a:r>
          </a:p>
        </p:txBody>
      </p:sp>
      <p:pic>
        <p:nvPicPr>
          <p:cNvPr id="10" name="Grafik 9">
            <a:extLst>
              <a:ext uri="{FF2B5EF4-FFF2-40B4-BE49-F238E27FC236}">
                <a16:creationId xmlns:a16="http://schemas.microsoft.com/office/drawing/2014/main" id="{AD65F3E6-8929-48D6-A443-CE032D2D43A8}"/>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9" name="Textplatzhalter 9">
            <a:extLst>
              <a:ext uri="{FF2B5EF4-FFF2-40B4-BE49-F238E27FC236}">
                <a16:creationId xmlns:a16="http://schemas.microsoft.com/office/drawing/2014/main" id="{070A9CA8-8E83-46ED-B49F-A456DB25CF07}"/>
              </a:ext>
            </a:extLst>
          </p:cNvPr>
          <p:cNvSpPr>
            <a:spLocks noGrp="1"/>
          </p:cNvSpPr>
          <p:nvPr>
            <p:ph type="body" sz="quarter" idx="11" hasCustomPrompt="1"/>
          </p:nvPr>
        </p:nvSpPr>
        <p:spPr>
          <a:xfrm>
            <a:off x="696461" y="6053667"/>
            <a:ext cx="5094995" cy="507471"/>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1" name="Textplatzhalter 2">
            <a:extLst>
              <a:ext uri="{FF2B5EF4-FFF2-40B4-BE49-F238E27FC236}">
                <a16:creationId xmlns:a16="http://schemas.microsoft.com/office/drawing/2014/main" id="{408C73B8-F1B0-44C6-B3F4-5EF1EB445CC0}"/>
              </a:ext>
            </a:extLst>
          </p:cNvPr>
          <p:cNvSpPr>
            <a:spLocks noGrp="1"/>
          </p:cNvSpPr>
          <p:nvPr>
            <p:ph type="body" sz="quarter" idx="14" hasCustomPrompt="1"/>
          </p:nvPr>
        </p:nvSpPr>
        <p:spPr>
          <a:xfrm>
            <a:off x="-1715783" y="362583"/>
            <a:ext cx="6132957"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8" name="Textplatzhalter 17">
            <a:extLst>
              <a:ext uri="{FF2B5EF4-FFF2-40B4-BE49-F238E27FC236}">
                <a16:creationId xmlns:a16="http://schemas.microsoft.com/office/drawing/2014/main" id="{A6328131-69F9-4E5E-BCAC-30911A4D6834}"/>
              </a:ext>
            </a:extLst>
          </p:cNvPr>
          <p:cNvSpPr>
            <a:spLocks noGrp="1"/>
          </p:cNvSpPr>
          <p:nvPr>
            <p:ph type="body" sz="quarter" idx="16" hasCustomPrompt="1"/>
          </p:nvPr>
        </p:nvSpPr>
        <p:spPr>
          <a:xfrm>
            <a:off x="5651130" y="511817"/>
            <a:ext cx="2994025" cy="3614558"/>
          </a:xfrm>
          <a:prstGeom prst="rect">
            <a:avLst/>
          </a:prstGeom>
          <a:ln w="19050">
            <a:solidFill>
              <a:schemeClr val="accent1"/>
            </a:solidFill>
          </a:ln>
        </p:spPr>
        <p:txBody>
          <a:bodyPr/>
          <a:lstStyle>
            <a:lvl1pPr marL="0" indent="0">
              <a:lnSpc>
                <a:spcPct val="100000"/>
              </a:lnSpc>
              <a:buNone/>
              <a:defRPr sz="1400"/>
            </a:lvl1pPr>
          </a:lstStyle>
          <a:p>
            <a:pPr marL="0" indent="0">
              <a:buFont typeface="+mj-lt"/>
              <a:buNone/>
            </a:pPr>
            <a:r>
              <a:rPr lang="de-DE" sz="1400" dirty="0">
                <a:latin typeface="Avenir Next LT Pro Light" panose="020B0304020202020204" pitchFamily="34" charset="0"/>
                <a:ea typeface="Dotum" panose="020B0600000101010101" pitchFamily="34" charset="-127"/>
                <a:cs typeface="Calibri Light" panose="020F0302020204030204" pitchFamily="34" charset="0"/>
              </a:rPr>
              <a:t>Leider verschwindet beim einfügen des Bildes das agof Logo unten rechts. </a:t>
            </a:r>
          </a:p>
          <a:p>
            <a:pPr marL="0" indent="0">
              <a:buFont typeface="+mj-lt"/>
              <a:buNone/>
            </a:pPr>
            <a:r>
              <a:rPr lang="de-DE" sz="1400" dirty="0">
                <a:latin typeface="Avenir Next LT Pro Light" panose="020B0304020202020204" pitchFamily="34" charset="0"/>
                <a:ea typeface="Dotum" panose="020B0600000101010101" pitchFamily="34" charset="-127"/>
                <a:cs typeface="Calibri Light" panose="020F0302020204030204" pitchFamily="34" charset="0"/>
              </a:rPr>
              <a:t>Deshalb bitten wir Euch das Logo erneut auf die Folien einzufügen.</a:t>
            </a:r>
          </a:p>
          <a:p>
            <a:pPr marL="0" indent="0">
              <a:buFont typeface="+mj-lt"/>
              <a:buNone/>
            </a:pPr>
            <a:r>
              <a:rPr lang="de-DE" sz="1400" dirty="0">
                <a:latin typeface="Avenir Next LT Pro Light" panose="020B0304020202020204" pitchFamily="34" charset="0"/>
                <a:ea typeface="Dotum" panose="020B0600000101010101" pitchFamily="34" charset="-127"/>
                <a:cs typeface="Calibri Light" panose="020F0302020204030204" pitchFamily="34" charset="0"/>
              </a:rPr>
              <a:t>Dazu auf </a:t>
            </a:r>
            <a:r>
              <a:rPr lang="de-DE" sz="1400" i="1" dirty="0">
                <a:latin typeface="Avenir Next LT Pro Light" panose="020B0304020202020204" pitchFamily="34" charset="0"/>
                <a:ea typeface="Dotum" panose="020B0600000101010101" pitchFamily="34" charset="-127"/>
                <a:cs typeface="Calibri Light" panose="020F0302020204030204" pitchFamily="34" charset="0"/>
              </a:rPr>
              <a:t>Ansicht -&gt; Folienmaster </a:t>
            </a:r>
            <a:r>
              <a:rPr lang="de-DE" sz="1400" i="0" dirty="0">
                <a:latin typeface="Avenir Next LT Pro Light" panose="020B0304020202020204" pitchFamily="34" charset="0"/>
                <a:ea typeface="Dotum" panose="020B0600000101010101" pitchFamily="34" charset="-127"/>
                <a:cs typeface="Calibri Light" panose="020F0302020204030204" pitchFamily="34" charset="0"/>
              </a:rPr>
              <a:t>gehen</a:t>
            </a:r>
            <a:r>
              <a:rPr lang="de-DE" sz="1400" i="1" dirty="0">
                <a:latin typeface="Avenir Next LT Pro Light" panose="020B0304020202020204" pitchFamily="34" charset="0"/>
                <a:ea typeface="Dotum" panose="020B0600000101010101" pitchFamily="34" charset="-127"/>
                <a:cs typeface="Calibri Light" panose="020F0302020204030204" pitchFamily="34" charset="0"/>
              </a:rPr>
              <a:t>.</a:t>
            </a:r>
            <a:r>
              <a:rPr lang="de-DE" sz="1400" dirty="0">
                <a:latin typeface="Avenir Next LT Pro Light" panose="020B0304020202020204" pitchFamily="34" charset="0"/>
                <a:ea typeface="Dotum" panose="020B0600000101010101" pitchFamily="34" charset="-127"/>
                <a:cs typeface="Calibri Light" panose="020F0302020204030204" pitchFamily="34" charset="0"/>
              </a:rPr>
              <a:t> Dann kopiert Ihr auf der Master-Folie das Logo (samt Seitenzahlenfeld), beendet die Masteransicht und kopiert das Logo dann auf die Folie mit dem Bild. Das Logo rutscht dann automatisch an die gleiche Stelle       (</a:t>
            </a:r>
            <a:r>
              <a:rPr lang="de-DE" sz="1400" u="sng" dirty="0">
                <a:latin typeface="Avenir Next LT Pro Light" panose="020B0304020202020204" pitchFamily="34" charset="0"/>
                <a:ea typeface="Dotum" panose="020B0600000101010101" pitchFamily="34" charset="-127"/>
                <a:cs typeface="Calibri Light" panose="020F0302020204030204" pitchFamily="34" charset="0"/>
              </a:rPr>
              <a:t>Dies ist nur eine Übergangs-lösung</a:t>
            </a:r>
            <a:r>
              <a:rPr lang="de-DE" sz="1400" dirty="0">
                <a:latin typeface="Avenir Next LT Pro Light" panose="020B0304020202020204" pitchFamily="34" charset="0"/>
                <a:ea typeface="Dotum" panose="020B0600000101010101" pitchFamily="34" charset="-127"/>
                <a:cs typeface="Calibri Light" panose="020F0302020204030204" pitchFamily="34" charset="0"/>
              </a:rPr>
              <a:t>) </a:t>
            </a:r>
          </a:p>
        </p:txBody>
      </p:sp>
      <p:sp>
        <p:nvSpPr>
          <p:cNvPr id="14" name="Textfeld 13">
            <a:extLst>
              <a:ext uri="{FF2B5EF4-FFF2-40B4-BE49-F238E27FC236}">
                <a16:creationId xmlns:a16="http://schemas.microsoft.com/office/drawing/2014/main" id="{81068E39-3635-4401-B91C-C0FE44AAAB3D}"/>
              </a:ext>
            </a:extLst>
          </p:cNvPr>
          <p:cNvSpPr txBox="1"/>
          <p:nvPr userDrawn="1"/>
        </p:nvSpPr>
        <p:spPr>
          <a:xfrm rot="16200000">
            <a:off x="11382938"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2" name="Bildplatzhalter 14">
            <a:extLst>
              <a:ext uri="{FF2B5EF4-FFF2-40B4-BE49-F238E27FC236}">
                <a16:creationId xmlns:a16="http://schemas.microsoft.com/office/drawing/2014/main" id="{1FF93D3F-8C73-4D43-8A28-66102B6BED6D}"/>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2010304525"/>
      </p:ext>
    </p:extLst>
  </p:cSld>
  <p:clrMapOvr>
    <a:masterClrMapping/>
  </p:clrMapOvr>
  <p:extLst>
    <p:ext uri="{DCECCB84-F9BA-43D5-87BE-67443E8EF086}">
      <p15:sldGuideLst xmlns:p15="http://schemas.microsoft.com/office/powerpoint/2012/main">
        <p15:guide id="2" pos="3908"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Bild Dirttel Seite">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A9A58763-ACA1-494B-A425-D56FBFD43D3F}"/>
              </a:ext>
            </a:extLst>
          </p:cNvPr>
          <p:cNvSpPr>
            <a:spLocks noGrp="1"/>
          </p:cNvSpPr>
          <p:nvPr>
            <p:ph type="pic" sz="quarter" idx="17" hasCustomPrompt="1"/>
          </p:nvPr>
        </p:nvSpPr>
        <p:spPr>
          <a:xfrm>
            <a:off x="8220075" y="0"/>
            <a:ext cx="3971925" cy="6858000"/>
          </a:xfrm>
          <a:prstGeom prst="rect">
            <a:avLst/>
          </a:prstGeom>
        </p:spPr>
        <p:txBody>
          <a:bodyPr/>
          <a:lstStyle>
            <a:lvl1pPr>
              <a:buNone/>
              <a:defRPr sz="1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Bild durch klicken auf das Symbol einfügen </a:t>
            </a:r>
          </a:p>
          <a:p>
            <a:endParaRPr lang="de-DE" dirty="0"/>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93900" y="1786887"/>
            <a:ext cx="7120751" cy="4068762"/>
          </a:xfrm>
          <a:prstGeom prst="rect">
            <a:avLst/>
          </a:prstGeom>
        </p:spPr>
        <p:txBody>
          <a:bodyPr/>
          <a:lstStyle>
            <a:lvl1pPr marL="180975" indent="-180975">
              <a:lnSpc>
                <a:spcPct val="100000"/>
              </a:lnSpc>
              <a:spcBef>
                <a:spcPts val="0"/>
              </a:spcBef>
              <a:buFont typeface="Arial" panose="020B0604020202020204" pitchFamily="34" charset="0"/>
              <a:buChar char="•"/>
              <a:defRPr sz="1800"/>
            </a:lvl1pPr>
            <a:lvl2pPr>
              <a:defRPr sz="1800"/>
            </a:lvl2pPr>
          </a:lstStyle>
          <a:p>
            <a:pPr lvl="0"/>
            <a:r>
              <a:rPr lang="de-DE" dirty="0"/>
              <a:t>Fließtext einfügen </a:t>
            </a:r>
          </a:p>
          <a:p>
            <a:pPr lvl="1"/>
            <a:r>
              <a:rPr lang="de-DE" dirty="0"/>
              <a:t>Fließtext einfügen </a:t>
            </a:r>
          </a:p>
        </p:txBody>
      </p:sp>
      <p:pic>
        <p:nvPicPr>
          <p:cNvPr id="10" name="Grafik 9">
            <a:extLst>
              <a:ext uri="{FF2B5EF4-FFF2-40B4-BE49-F238E27FC236}">
                <a16:creationId xmlns:a16="http://schemas.microsoft.com/office/drawing/2014/main" id="{33886FAD-5F43-4914-BE28-ABE36ED96868}"/>
              </a:ext>
            </a:extLst>
          </p:cNvPr>
          <p:cNvPicPr>
            <a:picLocks noChangeAspect="1"/>
          </p:cNvPicPr>
          <p:nvPr userDrawn="1"/>
        </p:nvPicPr>
        <p:blipFill rotWithShape="1">
          <a:blip r:embed="rId2"/>
          <a:srcRect b="15329"/>
          <a:stretch/>
        </p:blipFill>
        <p:spPr>
          <a:xfrm>
            <a:off x="10558794" y="5584114"/>
            <a:ext cx="1509194" cy="1273886"/>
          </a:xfrm>
          <a:prstGeom prst="rect">
            <a:avLst/>
          </a:prstGeom>
        </p:spPr>
      </p:pic>
      <p:sp>
        <p:nvSpPr>
          <p:cNvPr id="9" name="Textplatzhalter 9">
            <a:extLst>
              <a:ext uri="{FF2B5EF4-FFF2-40B4-BE49-F238E27FC236}">
                <a16:creationId xmlns:a16="http://schemas.microsoft.com/office/drawing/2014/main" id="{E9FD9E6A-7270-4FE5-AFCD-A8DCA1A4EB9D}"/>
              </a:ext>
            </a:extLst>
          </p:cNvPr>
          <p:cNvSpPr>
            <a:spLocks noGrp="1"/>
          </p:cNvSpPr>
          <p:nvPr>
            <p:ph type="body" sz="quarter" idx="11" hasCustomPrompt="1"/>
          </p:nvPr>
        </p:nvSpPr>
        <p:spPr>
          <a:xfrm>
            <a:off x="699909" y="6197600"/>
            <a:ext cx="7129462" cy="365127"/>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1" name="Textplatzhalter 2">
            <a:extLst>
              <a:ext uri="{FF2B5EF4-FFF2-40B4-BE49-F238E27FC236}">
                <a16:creationId xmlns:a16="http://schemas.microsoft.com/office/drawing/2014/main" id="{ABA84CFB-E642-477F-B218-25D5BAB7D719}"/>
              </a:ext>
            </a:extLst>
          </p:cNvPr>
          <p:cNvSpPr>
            <a:spLocks noGrp="1"/>
          </p:cNvSpPr>
          <p:nvPr>
            <p:ph type="body" sz="quarter" idx="14" hasCustomPrompt="1"/>
          </p:nvPr>
        </p:nvSpPr>
        <p:spPr>
          <a:xfrm>
            <a:off x="-3719249" y="362583"/>
            <a:ext cx="813642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4" name="Textplatzhalter 17">
            <a:extLst>
              <a:ext uri="{FF2B5EF4-FFF2-40B4-BE49-F238E27FC236}">
                <a16:creationId xmlns:a16="http://schemas.microsoft.com/office/drawing/2014/main" id="{91DA8115-E7E5-48CD-91CA-EDC930F1A898}"/>
              </a:ext>
            </a:extLst>
          </p:cNvPr>
          <p:cNvSpPr>
            <a:spLocks noGrp="1"/>
          </p:cNvSpPr>
          <p:nvPr>
            <p:ph type="body" sz="quarter" idx="16" hasCustomPrompt="1"/>
          </p:nvPr>
        </p:nvSpPr>
        <p:spPr>
          <a:xfrm>
            <a:off x="5651130" y="511817"/>
            <a:ext cx="2994025" cy="3299895"/>
          </a:xfrm>
          <a:prstGeom prst="rect">
            <a:avLst/>
          </a:prstGeom>
          <a:ln w="19050">
            <a:solidFill>
              <a:schemeClr val="accent1"/>
            </a:solidFill>
          </a:ln>
        </p:spPr>
        <p:txBody>
          <a:bodyPr/>
          <a:lstStyle>
            <a:lvl1pPr marL="0" indent="0">
              <a:lnSpc>
                <a:spcPct val="100000"/>
              </a:lnSpc>
              <a:buNone/>
              <a:defRPr sz="1400"/>
            </a:lvl1pPr>
          </a:lstStyle>
          <a:p>
            <a:pPr marL="0" indent="0">
              <a:buFont typeface="+mj-lt"/>
              <a:buNone/>
            </a:pPr>
            <a:r>
              <a:rPr lang="de-DE" sz="1400" dirty="0">
                <a:latin typeface="Avenir Next LT Pro Light" panose="020B0304020202020204" pitchFamily="34" charset="0"/>
                <a:ea typeface="Dotum" panose="020B0600000101010101" pitchFamily="34" charset="-127"/>
                <a:cs typeface="Calibri Light" panose="020F0302020204030204" pitchFamily="34" charset="0"/>
              </a:rPr>
              <a:t>Leider verschwindet beim einfügen des Bildes das agof Logo unten rechts.                                    Deshalb bitten wir Euch das Logo erneut auf die Folien einzufügen.  Dazu auf </a:t>
            </a:r>
            <a:r>
              <a:rPr lang="de-DE" sz="1400" i="1" dirty="0">
                <a:latin typeface="Avenir Next LT Pro Light" panose="020B0304020202020204" pitchFamily="34" charset="0"/>
                <a:ea typeface="Dotum" panose="020B0600000101010101" pitchFamily="34" charset="-127"/>
                <a:cs typeface="Calibri Light" panose="020F0302020204030204" pitchFamily="34" charset="0"/>
              </a:rPr>
              <a:t>Ansicht -&gt; Folienmaster </a:t>
            </a:r>
            <a:r>
              <a:rPr lang="de-DE" sz="1400" i="0" dirty="0">
                <a:latin typeface="Avenir Next LT Pro Light" panose="020B0304020202020204" pitchFamily="34" charset="0"/>
                <a:ea typeface="Dotum" panose="020B0600000101010101" pitchFamily="34" charset="-127"/>
                <a:cs typeface="Calibri Light" panose="020F0302020204030204" pitchFamily="34" charset="0"/>
              </a:rPr>
              <a:t>gehen</a:t>
            </a:r>
            <a:r>
              <a:rPr lang="de-DE" sz="1400" i="1" dirty="0">
                <a:latin typeface="Avenir Next LT Pro Light" panose="020B0304020202020204" pitchFamily="34" charset="0"/>
                <a:ea typeface="Dotum" panose="020B0600000101010101" pitchFamily="34" charset="-127"/>
                <a:cs typeface="Calibri Light" panose="020F0302020204030204" pitchFamily="34" charset="0"/>
              </a:rPr>
              <a:t>.</a:t>
            </a:r>
            <a:r>
              <a:rPr lang="de-DE" sz="1400" dirty="0">
                <a:latin typeface="Avenir Next LT Pro Light" panose="020B0304020202020204" pitchFamily="34" charset="0"/>
                <a:ea typeface="Dotum" panose="020B0600000101010101" pitchFamily="34" charset="-127"/>
                <a:cs typeface="Calibri Light" panose="020F0302020204030204" pitchFamily="34" charset="0"/>
              </a:rPr>
              <a:t> Dann kopiert Ihr auf der Master-Folie das Logo (samt Seitenzahlenfeld), beendet die Masteransicht und kopiert das Logo dann auf die Folie mit dem Bild. Das Logo rutscht dann automatisch an die gleiche Stelle       (</a:t>
            </a:r>
            <a:r>
              <a:rPr lang="de-DE" sz="1400" u="sng" dirty="0">
                <a:latin typeface="Avenir Next LT Pro Light" panose="020B0304020202020204" pitchFamily="34" charset="0"/>
                <a:ea typeface="Dotum" panose="020B0600000101010101" pitchFamily="34" charset="-127"/>
                <a:cs typeface="Calibri Light" panose="020F0302020204030204" pitchFamily="34" charset="0"/>
              </a:rPr>
              <a:t>Dies ist nur eine Übergangs-lösung</a:t>
            </a:r>
            <a:r>
              <a:rPr lang="de-DE" sz="1400" dirty="0">
                <a:latin typeface="Avenir Next LT Pro Light" panose="020B0304020202020204" pitchFamily="34" charset="0"/>
                <a:ea typeface="Dotum" panose="020B0600000101010101" pitchFamily="34" charset="-127"/>
                <a:cs typeface="Calibri Light" panose="020F0302020204030204" pitchFamily="34" charset="0"/>
              </a:rPr>
              <a:t>) </a:t>
            </a:r>
          </a:p>
        </p:txBody>
      </p:sp>
      <p:sp>
        <p:nvSpPr>
          <p:cNvPr id="19" name="Textfeld 18">
            <a:extLst>
              <a:ext uri="{FF2B5EF4-FFF2-40B4-BE49-F238E27FC236}">
                <a16:creationId xmlns:a16="http://schemas.microsoft.com/office/drawing/2014/main" id="{365A72A0-CBF5-41EC-A1EF-01AAA99AC11C}"/>
              </a:ext>
            </a:extLst>
          </p:cNvPr>
          <p:cNvSpPr txBox="1"/>
          <p:nvPr userDrawn="1"/>
        </p:nvSpPr>
        <p:spPr>
          <a:xfrm rot="16200000">
            <a:off x="11382938"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2" name="Bildplatzhalter 14">
            <a:extLst>
              <a:ext uri="{FF2B5EF4-FFF2-40B4-BE49-F238E27FC236}">
                <a16:creationId xmlns:a16="http://schemas.microsoft.com/office/drawing/2014/main" id="{C9009468-0946-4EB7-89F1-4CF3543CE058}"/>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1711623799"/>
      </p:ext>
    </p:extLst>
  </p:cSld>
  <p:clrMapOvr>
    <a:masterClrMapping/>
  </p:clrMapOvr>
  <p:extLst>
    <p:ext uri="{DCECCB84-F9BA-43D5-87BE-67443E8EF086}">
      <p15:sldGuideLst xmlns:p15="http://schemas.microsoft.com/office/powerpoint/2012/main">
        <p15:guide id="1" pos="5178"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Bild Viertel Seite">
    <p:spTree>
      <p:nvGrpSpPr>
        <p:cNvPr id="1" name=""/>
        <p:cNvGrpSpPr/>
        <p:nvPr/>
      </p:nvGrpSpPr>
      <p:grpSpPr>
        <a:xfrm>
          <a:off x="0" y="0"/>
          <a:ext cx="0" cy="0"/>
          <a:chOff x="0" y="0"/>
          <a:chExt cx="0" cy="0"/>
        </a:xfrm>
      </p:grpSpPr>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704255" y="1786887"/>
            <a:ext cx="7119187" cy="2735262"/>
          </a:xfrm>
          <a:prstGeom prst="rect">
            <a:avLst/>
          </a:prstGeom>
        </p:spPr>
        <p:txBody>
          <a:bodyPr/>
          <a:lstStyle>
            <a:lvl1pPr marL="180975" indent="-180975">
              <a:lnSpc>
                <a:spcPct val="100000"/>
              </a:lnSpc>
              <a:spcBef>
                <a:spcPts val="0"/>
              </a:spcBef>
              <a:buFont typeface="Arial" panose="020B0604020202020204" pitchFamily="34" charset="0"/>
              <a:buChar char="•"/>
              <a:defRPr sz="1800"/>
            </a:lvl1pPr>
            <a:lvl2pPr>
              <a:defRPr sz="1800"/>
            </a:lvl2pPr>
          </a:lstStyle>
          <a:p>
            <a:pPr lvl="0"/>
            <a:r>
              <a:rPr lang="de-DE" dirty="0"/>
              <a:t>Fließtext einfügen</a:t>
            </a:r>
          </a:p>
          <a:p>
            <a:pPr lvl="1"/>
            <a:r>
              <a:rPr lang="de-DE" dirty="0"/>
              <a:t>Fließtext einfügen </a:t>
            </a:r>
          </a:p>
        </p:txBody>
      </p:sp>
      <p:sp>
        <p:nvSpPr>
          <p:cNvPr id="3" name="Bildplatzhalter 2">
            <a:extLst>
              <a:ext uri="{FF2B5EF4-FFF2-40B4-BE49-F238E27FC236}">
                <a16:creationId xmlns:a16="http://schemas.microsoft.com/office/drawing/2014/main" id="{B76BA601-0C96-4BEC-9E2C-DA7B8988FB13}"/>
              </a:ext>
            </a:extLst>
          </p:cNvPr>
          <p:cNvSpPr>
            <a:spLocks noGrp="1"/>
          </p:cNvSpPr>
          <p:nvPr>
            <p:ph type="pic" sz="quarter" idx="18"/>
          </p:nvPr>
        </p:nvSpPr>
        <p:spPr>
          <a:xfrm>
            <a:off x="8220074" y="1773239"/>
            <a:ext cx="3971925" cy="2735262"/>
          </a:xfrm>
          <a:prstGeom prst="rect">
            <a:avLst/>
          </a:prstGeom>
        </p:spPr>
        <p:txBody>
          <a:bodyPr/>
          <a:lstStyle>
            <a:lvl1pPr>
              <a:buNone/>
              <a:defRPr sz="1100"/>
            </a:lvl1pPr>
          </a:lstStyle>
          <a:p>
            <a:endParaRPr lang="de-DE" dirty="0"/>
          </a:p>
        </p:txBody>
      </p:sp>
      <p:pic>
        <p:nvPicPr>
          <p:cNvPr id="10" name="Grafik 9">
            <a:extLst>
              <a:ext uri="{FF2B5EF4-FFF2-40B4-BE49-F238E27FC236}">
                <a16:creationId xmlns:a16="http://schemas.microsoft.com/office/drawing/2014/main" id="{267EC3DB-A087-4F64-A8C8-EAADEF063973}"/>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5" name="Textplatzhalter 12">
            <a:extLst>
              <a:ext uri="{FF2B5EF4-FFF2-40B4-BE49-F238E27FC236}">
                <a16:creationId xmlns:a16="http://schemas.microsoft.com/office/drawing/2014/main" id="{68BDC3CA-4ABB-48EA-8E7A-C5408163BD45}"/>
              </a:ext>
            </a:extLst>
          </p:cNvPr>
          <p:cNvSpPr>
            <a:spLocks noGrp="1"/>
          </p:cNvSpPr>
          <p:nvPr>
            <p:ph type="body" sz="quarter" idx="19" hasCustomPrompt="1"/>
          </p:nvPr>
        </p:nvSpPr>
        <p:spPr>
          <a:xfrm>
            <a:off x="693983" y="4584235"/>
            <a:ext cx="9901236" cy="1257765"/>
          </a:xfrm>
          <a:prstGeom prst="rect">
            <a:avLst/>
          </a:prstGeom>
        </p:spPr>
        <p:txBody>
          <a:bodyPr/>
          <a:lstStyle>
            <a:lvl1pPr marL="180975" indent="-180975">
              <a:lnSpc>
                <a:spcPct val="100000"/>
              </a:lnSpc>
              <a:spcBef>
                <a:spcPts val="0"/>
              </a:spcBef>
              <a:buFont typeface="Arial" panose="020B0604020202020204" pitchFamily="34" charset="0"/>
              <a:buChar char="•"/>
              <a:defRPr sz="1800"/>
            </a:lvl1pPr>
            <a:lvl2pPr marL="457200" indent="0">
              <a:buNone/>
              <a:defRPr sz="1800"/>
            </a:lvl2pPr>
          </a:lstStyle>
          <a:p>
            <a:pPr lvl="0"/>
            <a:r>
              <a:rPr lang="de-DE" dirty="0"/>
              <a:t>Fließtext einfügen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de-DE" dirty="0"/>
              <a:t>Fließtext einfügen </a:t>
            </a:r>
          </a:p>
          <a:p>
            <a:pPr lvl="1"/>
            <a:r>
              <a:rPr lang="de-DE" dirty="0"/>
              <a:t> </a:t>
            </a:r>
          </a:p>
        </p:txBody>
      </p:sp>
      <p:sp>
        <p:nvSpPr>
          <p:cNvPr id="11" name="Textplatzhalter 9">
            <a:extLst>
              <a:ext uri="{FF2B5EF4-FFF2-40B4-BE49-F238E27FC236}">
                <a16:creationId xmlns:a16="http://schemas.microsoft.com/office/drawing/2014/main" id="{C0C02FBF-F3B0-4BBC-A388-AF09DAEFB7B0}"/>
              </a:ext>
            </a:extLst>
          </p:cNvPr>
          <p:cNvSpPr>
            <a:spLocks noGrp="1"/>
          </p:cNvSpPr>
          <p:nvPr>
            <p:ph type="body" sz="quarter" idx="11" hasCustomPrompt="1"/>
          </p:nvPr>
        </p:nvSpPr>
        <p:spPr>
          <a:xfrm>
            <a:off x="699910" y="6217920"/>
            <a:ext cx="8610599" cy="34321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2" name="Textplatzhalter 2">
            <a:extLst>
              <a:ext uri="{FF2B5EF4-FFF2-40B4-BE49-F238E27FC236}">
                <a16:creationId xmlns:a16="http://schemas.microsoft.com/office/drawing/2014/main" id="{56F6E847-23EF-4F05-A8E5-FFD0AEDEE3B0}"/>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6" name="Textfeld 15">
            <a:extLst>
              <a:ext uri="{FF2B5EF4-FFF2-40B4-BE49-F238E27FC236}">
                <a16:creationId xmlns:a16="http://schemas.microsoft.com/office/drawing/2014/main" id="{9B30532E-A0E3-4430-8F11-97E9A84BFAB5}"/>
              </a:ext>
            </a:extLst>
          </p:cNvPr>
          <p:cNvSpPr txBox="1"/>
          <p:nvPr userDrawn="1"/>
        </p:nvSpPr>
        <p:spPr>
          <a:xfrm rot="16200000">
            <a:off x="11381680"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4" name="Bildplatzhalter 14">
            <a:extLst>
              <a:ext uri="{FF2B5EF4-FFF2-40B4-BE49-F238E27FC236}">
                <a16:creationId xmlns:a16="http://schemas.microsoft.com/office/drawing/2014/main" id="{3E56A60E-F94C-4D81-B87E-0595050AB4B3}"/>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278969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arbwelten (vor Präsentaton löschen)">
    <p:spTree>
      <p:nvGrpSpPr>
        <p:cNvPr id="1" name=""/>
        <p:cNvGrpSpPr/>
        <p:nvPr/>
      </p:nvGrpSpPr>
      <p:grpSpPr>
        <a:xfrm>
          <a:off x="0" y="0"/>
          <a:ext cx="0" cy="0"/>
          <a:chOff x="0" y="0"/>
          <a:chExt cx="0" cy="0"/>
        </a:xfrm>
      </p:grpSpPr>
      <p:sp>
        <p:nvSpPr>
          <p:cNvPr id="3" name="Rectangle 41">
            <a:extLst>
              <a:ext uri="{FF2B5EF4-FFF2-40B4-BE49-F238E27FC236}">
                <a16:creationId xmlns:a16="http://schemas.microsoft.com/office/drawing/2014/main" id="{60715D7E-7D56-4AA8-8D19-F6AC699F26FF}"/>
              </a:ext>
            </a:extLst>
          </p:cNvPr>
          <p:cNvSpPr/>
          <p:nvPr userDrawn="1"/>
        </p:nvSpPr>
        <p:spPr>
          <a:xfrm>
            <a:off x="1890384" y="3388049"/>
            <a:ext cx="1800000" cy="720000"/>
          </a:xfrm>
          <a:prstGeom prst="rect">
            <a:avLst/>
          </a:prstGeom>
          <a:solidFill>
            <a:srgbClr val="00AD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 name="Rectangle 42">
            <a:extLst>
              <a:ext uri="{FF2B5EF4-FFF2-40B4-BE49-F238E27FC236}">
                <a16:creationId xmlns:a16="http://schemas.microsoft.com/office/drawing/2014/main" id="{C5B61160-8001-443A-9AC7-3A5B919CBA2E}"/>
              </a:ext>
            </a:extLst>
          </p:cNvPr>
          <p:cNvSpPr/>
          <p:nvPr userDrawn="1"/>
        </p:nvSpPr>
        <p:spPr>
          <a:xfrm>
            <a:off x="1897956" y="4342522"/>
            <a:ext cx="1800000" cy="720000"/>
          </a:xfrm>
          <a:prstGeom prst="rect">
            <a:avLst/>
          </a:prstGeom>
          <a:solidFill>
            <a:srgbClr val="86D6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 name="Rectangle 43">
            <a:extLst>
              <a:ext uri="{FF2B5EF4-FFF2-40B4-BE49-F238E27FC236}">
                <a16:creationId xmlns:a16="http://schemas.microsoft.com/office/drawing/2014/main" id="{55071658-8118-4540-8DCA-D8CC5DD788C3}"/>
              </a:ext>
            </a:extLst>
          </p:cNvPr>
          <p:cNvSpPr/>
          <p:nvPr userDrawn="1"/>
        </p:nvSpPr>
        <p:spPr>
          <a:xfrm>
            <a:off x="1894387" y="1417817"/>
            <a:ext cx="1800000" cy="720000"/>
          </a:xfrm>
          <a:prstGeom prst="rect">
            <a:avLst/>
          </a:prstGeom>
          <a:solidFill>
            <a:srgbClr val="006B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6" name="Textfeld 23">
            <a:extLst>
              <a:ext uri="{FF2B5EF4-FFF2-40B4-BE49-F238E27FC236}">
                <a16:creationId xmlns:a16="http://schemas.microsoft.com/office/drawing/2014/main" id="{F9DB1586-515D-4694-B018-71CEF8D7387D}"/>
              </a:ext>
            </a:extLst>
          </p:cNvPr>
          <p:cNvSpPr txBox="1"/>
          <p:nvPr userDrawn="1"/>
        </p:nvSpPr>
        <p:spPr>
          <a:xfrm>
            <a:off x="1897131" y="3511755"/>
            <a:ext cx="1800000"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Blau 3</a:t>
            </a:r>
            <a:r>
              <a:rPr kumimoji="0" lang="de-DE" sz="1400" b="1" i="0" u="none" strike="noStrike" kern="1200" cap="none" spc="0" normalizeH="0" noProof="0" dirty="0">
                <a:ln>
                  <a:noFill/>
                </a:ln>
                <a:solidFill>
                  <a:schemeClr val="bg1"/>
                </a:solidFill>
                <a:effectLst/>
                <a:uLnTx/>
                <a:uFillTx/>
                <a:latin typeface="+mj-lt"/>
                <a:ea typeface="+mn-ea"/>
                <a:cs typeface="+mn-cs"/>
              </a:rPr>
              <a:t> (HKS 48K)</a:t>
            </a:r>
            <a:endParaRPr kumimoji="0" lang="de-DE" sz="1400" b="1" i="0" u="none" strike="noStrike" kern="1200" cap="none" spc="0" normalizeH="0" baseline="0" noProof="0" dirty="0">
              <a:ln>
                <a:noFill/>
              </a:ln>
              <a:solidFill>
                <a:schemeClr val="bg1"/>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0 | 173 | 228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solidFill>
                <a:effectLst/>
                <a:uLnTx/>
                <a:uFillTx/>
                <a:latin typeface="+mj-lt"/>
                <a:ea typeface="+mn-ea"/>
                <a:cs typeface="+mn-cs"/>
              </a:rPr>
              <a:t>C:</a:t>
            </a:r>
            <a:r>
              <a:rPr kumimoji="0" lang="de-DE" sz="1000" b="0" i="0" u="none" strike="noStrike" kern="1200" cap="none" spc="0" normalizeH="0" noProof="0" dirty="0">
                <a:ln>
                  <a:noFill/>
                </a:ln>
                <a:solidFill>
                  <a:schemeClr val="bg1"/>
                </a:solidFill>
                <a:effectLst/>
                <a:uLnTx/>
                <a:uFillTx/>
                <a:latin typeface="+mj-lt"/>
                <a:ea typeface="+mn-ea"/>
                <a:cs typeface="+mn-cs"/>
              </a:rPr>
              <a:t>100%; M:0% Y:5% K:0%</a:t>
            </a:r>
            <a:endParaRPr kumimoji="0" lang="de-DE" sz="1000" b="0" i="0" u="none" strike="noStrike" kern="1200" cap="none" spc="0" normalizeH="0" baseline="0" noProof="0" dirty="0">
              <a:ln>
                <a:noFill/>
              </a:ln>
              <a:solidFill>
                <a:schemeClr val="bg1"/>
              </a:solidFill>
              <a:effectLst/>
              <a:uLnTx/>
              <a:uFillTx/>
              <a:latin typeface="+mj-lt"/>
              <a:ea typeface="+mn-ea"/>
              <a:cs typeface="+mn-cs"/>
            </a:endParaRPr>
          </a:p>
        </p:txBody>
      </p:sp>
      <p:sp>
        <p:nvSpPr>
          <p:cNvPr id="7" name="Textfeld 23">
            <a:extLst>
              <a:ext uri="{FF2B5EF4-FFF2-40B4-BE49-F238E27FC236}">
                <a16:creationId xmlns:a16="http://schemas.microsoft.com/office/drawing/2014/main" id="{28C7FD6A-D66F-4253-A5AD-42519BE77846}"/>
              </a:ext>
            </a:extLst>
          </p:cNvPr>
          <p:cNvSpPr txBox="1"/>
          <p:nvPr userDrawn="1"/>
        </p:nvSpPr>
        <p:spPr>
          <a:xfrm>
            <a:off x="1902030" y="4477368"/>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mj-lt"/>
                <a:ea typeface="+mn-ea"/>
                <a:cs typeface="+mn-cs"/>
              </a:rPr>
              <a:t>Blau 4</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150 | 220 | 240</a:t>
            </a:r>
            <a:endParaRPr kumimoji="0" lang="de-DE" sz="1000" b="0" i="0" u="none" strike="noStrike" kern="1200" cap="none" spc="0" normalizeH="0" baseline="0" noProof="0" dirty="0">
              <a:ln>
                <a:noFill/>
              </a:ln>
              <a:effectLst/>
              <a:uLnTx/>
              <a:uFillTx/>
              <a:latin typeface="+mj-lt"/>
            </a:endParaRPr>
          </a:p>
        </p:txBody>
      </p:sp>
      <p:sp>
        <p:nvSpPr>
          <p:cNvPr id="8" name="Textfeld 23">
            <a:extLst>
              <a:ext uri="{FF2B5EF4-FFF2-40B4-BE49-F238E27FC236}">
                <a16:creationId xmlns:a16="http://schemas.microsoft.com/office/drawing/2014/main" id="{66A238D7-F6CB-474C-82CC-4521CCF88881}"/>
              </a:ext>
            </a:extLst>
          </p:cNvPr>
          <p:cNvSpPr txBox="1"/>
          <p:nvPr userDrawn="1"/>
        </p:nvSpPr>
        <p:spPr>
          <a:xfrm>
            <a:off x="1893564" y="154508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Blau 1</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0 | 126 | 176</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9" name="Rectangle 47">
            <a:extLst>
              <a:ext uri="{FF2B5EF4-FFF2-40B4-BE49-F238E27FC236}">
                <a16:creationId xmlns:a16="http://schemas.microsoft.com/office/drawing/2014/main" id="{865BE2BF-8F1F-4F50-A993-F38A688E05F8}"/>
              </a:ext>
            </a:extLst>
          </p:cNvPr>
          <p:cNvSpPr/>
          <p:nvPr userDrawn="1"/>
        </p:nvSpPr>
        <p:spPr>
          <a:xfrm>
            <a:off x="4057851" y="1412523"/>
            <a:ext cx="1800000" cy="720000"/>
          </a:xfrm>
          <a:prstGeom prst="rect">
            <a:avLst/>
          </a:prstGeom>
          <a:solidFill>
            <a:srgbClr val="DE79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0" name="Textfeld 23">
            <a:extLst>
              <a:ext uri="{FF2B5EF4-FFF2-40B4-BE49-F238E27FC236}">
                <a16:creationId xmlns:a16="http://schemas.microsoft.com/office/drawing/2014/main" id="{FE91F7C9-E8DD-45B7-9DEF-DCD6CCAE80B7}"/>
              </a:ext>
            </a:extLst>
          </p:cNvPr>
          <p:cNvSpPr txBox="1"/>
          <p:nvPr userDrawn="1"/>
        </p:nvSpPr>
        <p:spPr>
          <a:xfrm>
            <a:off x="4061925" y="1547369"/>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Orange 1</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noProof="0" dirty="0">
                <a:solidFill>
                  <a:schemeClr val="bg1"/>
                </a:solidFill>
                <a:latin typeface="+mj-lt"/>
              </a:rPr>
              <a:t>230| 140 | 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11" name="Rectangle 49">
            <a:extLst>
              <a:ext uri="{FF2B5EF4-FFF2-40B4-BE49-F238E27FC236}">
                <a16:creationId xmlns:a16="http://schemas.microsoft.com/office/drawing/2014/main" id="{01F6474A-4E15-4A9A-A22F-9680AB498BA1}"/>
              </a:ext>
            </a:extLst>
          </p:cNvPr>
          <p:cNvSpPr/>
          <p:nvPr userDrawn="1"/>
        </p:nvSpPr>
        <p:spPr>
          <a:xfrm>
            <a:off x="4057851" y="2403974"/>
            <a:ext cx="1800000" cy="720000"/>
          </a:xfrm>
          <a:prstGeom prst="rect">
            <a:avLst/>
          </a:prstGeom>
          <a:solidFill>
            <a:srgbClr val="FF9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2" name="Rectangle 50">
            <a:extLst>
              <a:ext uri="{FF2B5EF4-FFF2-40B4-BE49-F238E27FC236}">
                <a16:creationId xmlns:a16="http://schemas.microsoft.com/office/drawing/2014/main" id="{4236D906-B8C9-43BB-A41A-8DBE7CFB536E}"/>
              </a:ext>
            </a:extLst>
          </p:cNvPr>
          <p:cNvSpPr/>
          <p:nvPr userDrawn="1"/>
        </p:nvSpPr>
        <p:spPr>
          <a:xfrm>
            <a:off x="4065423" y="3358447"/>
            <a:ext cx="1800000" cy="720000"/>
          </a:xfrm>
          <a:prstGeom prst="rect">
            <a:avLst/>
          </a:prstGeom>
          <a:solidFill>
            <a:srgbClr val="FECA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3" name="Textfeld 23">
            <a:extLst>
              <a:ext uri="{FF2B5EF4-FFF2-40B4-BE49-F238E27FC236}">
                <a16:creationId xmlns:a16="http://schemas.microsoft.com/office/drawing/2014/main" id="{3526A38C-E2AF-408B-A959-29D791C1188F}"/>
              </a:ext>
            </a:extLst>
          </p:cNvPr>
          <p:cNvSpPr txBox="1"/>
          <p:nvPr userDrawn="1"/>
        </p:nvSpPr>
        <p:spPr>
          <a:xfrm>
            <a:off x="4064598" y="2527680"/>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Orange 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255 | 150 | 0</a:t>
            </a:r>
          </a:p>
        </p:txBody>
      </p:sp>
      <p:sp>
        <p:nvSpPr>
          <p:cNvPr id="14" name="Textfeld 23">
            <a:extLst>
              <a:ext uri="{FF2B5EF4-FFF2-40B4-BE49-F238E27FC236}">
                <a16:creationId xmlns:a16="http://schemas.microsoft.com/office/drawing/2014/main" id="{7D6E6212-C9EC-47BE-918D-C3E22D99CDA1}"/>
              </a:ext>
            </a:extLst>
          </p:cNvPr>
          <p:cNvSpPr txBox="1"/>
          <p:nvPr userDrawn="1"/>
        </p:nvSpPr>
        <p:spPr>
          <a:xfrm>
            <a:off x="4069497" y="3493293"/>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Orange </a:t>
            </a:r>
            <a:r>
              <a:rPr kumimoji="0" lang="de-DE" sz="1400" b="1" i="0" u="none" strike="noStrike" kern="1200" cap="none" spc="0" normalizeH="0" baseline="0" noProof="0" dirty="0">
                <a:ln>
                  <a:noFill/>
                </a:ln>
                <a:solidFill>
                  <a:srgbClr val="000000"/>
                </a:solidFill>
                <a:effectLst/>
                <a:uLnTx/>
                <a:uFillTx/>
                <a:latin typeface="+mj-lt"/>
                <a:ea typeface="+mn-ea"/>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255 | 210 | 120</a:t>
            </a:r>
            <a:endParaRPr kumimoji="0" lang="de-DE" sz="1000" b="0" i="0" u="none" strike="noStrike" kern="1200" cap="none" spc="0" normalizeH="0" baseline="0" noProof="0" dirty="0">
              <a:ln>
                <a:noFill/>
              </a:ln>
              <a:solidFill>
                <a:srgbClr val="000000"/>
              </a:solidFill>
              <a:effectLst/>
              <a:uLnTx/>
              <a:uFillTx/>
              <a:latin typeface="+mj-lt"/>
            </a:endParaRPr>
          </a:p>
        </p:txBody>
      </p:sp>
      <p:sp>
        <p:nvSpPr>
          <p:cNvPr id="15" name="Rectangle 55">
            <a:extLst>
              <a:ext uri="{FF2B5EF4-FFF2-40B4-BE49-F238E27FC236}">
                <a16:creationId xmlns:a16="http://schemas.microsoft.com/office/drawing/2014/main" id="{E00E50DD-AB5C-4B90-ADC0-D5B45DBEC379}"/>
              </a:ext>
            </a:extLst>
          </p:cNvPr>
          <p:cNvSpPr/>
          <p:nvPr userDrawn="1"/>
        </p:nvSpPr>
        <p:spPr>
          <a:xfrm>
            <a:off x="6360784" y="2387895"/>
            <a:ext cx="1800000" cy="720000"/>
          </a:xfrm>
          <a:prstGeom prst="rect">
            <a:avLst/>
          </a:prstGeom>
          <a:solidFill>
            <a:srgbClr val="D10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6" name="Textfeld 23">
            <a:extLst>
              <a:ext uri="{FF2B5EF4-FFF2-40B4-BE49-F238E27FC236}">
                <a16:creationId xmlns:a16="http://schemas.microsoft.com/office/drawing/2014/main" id="{3436E488-1209-484F-AFDE-34F516C7A7B3}"/>
              </a:ext>
            </a:extLst>
          </p:cNvPr>
          <p:cNvSpPr txBox="1"/>
          <p:nvPr userDrawn="1"/>
        </p:nvSpPr>
        <p:spPr>
          <a:xfrm>
            <a:off x="6364858" y="2522741"/>
            <a:ext cx="1800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chemeClr val="bg1"/>
                </a:solidFill>
                <a:latin typeface="+mj-lt"/>
              </a:rPr>
              <a:t>Magenta 2</a:t>
            </a:r>
            <a:endParaRPr kumimoji="0" lang="de-DE" sz="1400" b="1" i="0" u="none" strike="noStrike" kern="1200" cap="none" spc="0" normalizeH="0" baseline="0" noProof="0" dirty="0">
              <a:ln>
                <a:noFill/>
              </a:ln>
              <a:solidFill>
                <a:schemeClr val="bg1"/>
              </a:solidFill>
              <a:effectLst/>
              <a:uLnTx/>
              <a:uFillTx/>
              <a:latin typeface="+mj-lt"/>
            </a:endParaRPr>
          </a:p>
          <a:p>
            <a:pPr algn="ctr">
              <a:defRPr/>
            </a:pPr>
            <a:r>
              <a:rPr lang="de-DE" sz="1000" noProof="0" dirty="0">
                <a:solidFill>
                  <a:schemeClr val="bg1"/>
                </a:solidFill>
                <a:latin typeface="+mj-lt"/>
              </a:rPr>
              <a:t>220 | 40 | 125</a:t>
            </a:r>
            <a:br>
              <a:rPr lang="de-DE" sz="1000" noProof="0" dirty="0">
                <a:solidFill>
                  <a:schemeClr val="bg1"/>
                </a:solidFill>
                <a:latin typeface="+mj-lt"/>
              </a:rPr>
            </a:br>
            <a:r>
              <a:rPr lang="de-DE" sz="1000" dirty="0">
                <a:solidFill>
                  <a:schemeClr val="bg1"/>
                </a:solidFill>
                <a:latin typeface="+mj-lt"/>
              </a:rPr>
              <a:t>C:0%; M:100% Y:7% K:0%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a:ln>
                <a:noFill/>
              </a:ln>
              <a:solidFill>
                <a:schemeClr val="bg1"/>
              </a:solidFill>
              <a:effectLst/>
              <a:uLnTx/>
              <a:uFillTx/>
              <a:latin typeface="+mj-lt"/>
            </a:endParaRPr>
          </a:p>
        </p:txBody>
      </p:sp>
      <p:sp>
        <p:nvSpPr>
          <p:cNvPr id="17" name="Rectangle 57">
            <a:extLst>
              <a:ext uri="{FF2B5EF4-FFF2-40B4-BE49-F238E27FC236}">
                <a16:creationId xmlns:a16="http://schemas.microsoft.com/office/drawing/2014/main" id="{A7511094-1191-4DF5-8B42-F42747C2C548}"/>
              </a:ext>
            </a:extLst>
          </p:cNvPr>
          <p:cNvSpPr/>
          <p:nvPr userDrawn="1"/>
        </p:nvSpPr>
        <p:spPr>
          <a:xfrm>
            <a:off x="6360784" y="3370637"/>
            <a:ext cx="1800000" cy="720000"/>
          </a:xfrm>
          <a:prstGeom prst="rect">
            <a:avLst/>
          </a:prstGeom>
          <a:solidFill>
            <a:srgbClr val="EA64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8" name="Rectangle 58">
            <a:extLst>
              <a:ext uri="{FF2B5EF4-FFF2-40B4-BE49-F238E27FC236}">
                <a16:creationId xmlns:a16="http://schemas.microsoft.com/office/drawing/2014/main" id="{1C2FC75D-37C0-4E3A-94CA-CE824B28F680}"/>
              </a:ext>
            </a:extLst>
          </p:cNvPr>
          <p:cNvSpPr/>
          <p:nvPr userDrawn="1"/>
        </p:nvSpPr>
        <p:spPr>
          <a:xfrm>
            <a:off x="6368356" y="4325110"/>
            <a:ext cx="1800000" cy="720000"/>
          </a:xfrm>
          <a:prstGeom prst="rect">
            <a:avLst/>
          </a:prstGeom>
          <a:solidFill>
            <a:srgbClr val="FAE2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9" name="Textfeld 23">
            <a:extLst>
              <a:ext uri="{FF2B5EF4-FFF2-40B4-BE49-F238E27FC236}">
                <a16:creationId xmlns:a16="http://schemas.microsoft.com/office/drawing/2014/main" id="{37EE5C92-ED13-40D0-B063-17257DF05A77}"/>
              </a:ext>
            </a:extLst>
          </p:cNvPr>
          <p:cNvSpPr txBox="1"/>
          <p:nvPr userDrawn="1"/>
        </p:nvSpPr>
        <p:spPr>
          <a:xfrm>
            <a:off x="6367531" y="3494343"/>
            <a:ext cx="1800000" cy="461665"/>
          </a:xfrm>
          <a:prstGeom prst="rect">
            <a:avLst/>
          </a:prstGeom>
          <a:noFill/>
        </p:spPr>
        <p:txBody>
          <a:bodyPr wrap="square" rtlCol="0">
            <a:spAutoFit/>
          </a:bodyPr>
          <a:lstStyle/>
          <a:p>
            <a:pPr lvl="0" algn="ctr">
              <a:defRPr/>
            </a:pPr>
            <a:r>
              <a:rPr lang="de-DE" sz="1400" b="1" dirty="0">
                <a:latin typeface="+mj-lt"/>
              </a:rPr>
              <a:t>Magenta 3</a:t>
            </a:r>
            <a:endParaRPr kumimoji="0" lang="de-DE" sz="1400" b="1" i="0" u="none" strike="noStrike" kern="1200" cap="none" spc="0" normalizeH="0" baseline="0" noProof="0" dirty="0">
              <a:ln>
                <a:noFill/>
              </a:ln>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235 | 100 | 180</a:t>
            </a:r>
          </a:p>
        </p:txBody>
      </p:sp>
      <p:sp>
        <p:nvSpPr>
          <p:cNvPr id="20" name="Textfeld 23">
            <a:extLst>
              <a:ext uri="{FF2B5EF4-FFF2-40B4-BE49-F238E27FC236}">
                <a16:creationId xmlns:a16="http://schemas.microsoft.com/office/drawing/2014/main" id="{C130BBE4-19B3-4354-A3C0-68CE96E3E344}"/>
              </a:ext>
            </a:extLst>
          </p:cNvPr>
          <p:cNvSpPr txBox="1"/>
          <p:nvPr userDrawn="1"/>
        </p:nvSpPr>
        <p:spPr>
          <a:xfrm>
            <a:off x="6372430" y="4459956"/>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Magenta 4</a:t>
            </a:r>
            <a:endParaRPr kumimoji="0" lang="de-DE" sz="1400" b="1" i="0" u="none" strike="noStrike" kern="1200" cap="none" spc="0" normalizeH="0" baseline="0" noProof="0" dirty="0">
              <a:ln>
                <a:noFill/>
              </a:ln>
              <a:solidFill>
                <a:srgbClr val="000000"/>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250 | 226 | 240</a:t>
            </a:r>
            <a:endParaRPr kumimoji="0" lang="de-DE" sz="1000" b="0" i="0" u="none" strike="noStrike" kern="1200" cap="none" spc="0" normalizeH="0" baseline="0" noProof="0" dirty="0">
              <a:ln>
                <a:noFill/>
              </a:ln>
              <a:solidFill>
                <a:srgbClr val="000000"/>
              </a:solidFill>
              <a:effectLst/>
              <a:uLnTx/>
              <a:uFillTx/>
              <a:latin typeface="+mj-lt"/>
            </a:endParaRPr>
          </a:p>
        </p:txBody>
      </p:sp>
      <p:sp>
        <p:nvSpPr>
          <p:cNvPr id="21" name="Rectangle 65">
            <a:extLst>
              <a:ext uri="{FF2B5EF4-FFF2-40B4-BE49-F238E27FC236}">
                <a16:creationId xmlns:a16="http://schemas.microsoft.com/office/drawing/2014/main" id="{359AE351-F9D7-4014-BB0C-7C50567222ED}"/>
              </a:ext>
            </a:extLst>
          </p:cNvPr>
          <p:cNvSpPr/>
          <p:nvPr userDrawn="1"/>
        </p:nvSpPr>
        <p:spPr>
          <a:xfrm>
            <a:off x="8629851" y="1404907"/>
            <a:ext cx="1800000" cy="720000"/>
          </a:xfrm>
          <a:prstGeom prst="rect">
            <a:avLst/>
          </a:prstGeom>
          <a:solidFill>
            <a:srgbClr val="5151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2" name="Rectangle 66">
            <a:extLst>
              <a:ext uri="{FF2B5EF4-FFF2-40B4-BE49-F238E27FC236}">
                <a16:creationId xmlns:a16="http://schemas.microsoft.com/office/drawing/2014/main" id="{D0E15E34-5BBF-495B-A6F5-EE37353A1825}"/>
              </a:ext>
            </a:extLst>
          </p:cNvPr>
          <p:cNvSpPr/>
          <p:nvPr userDrawn="1"/>
        </p:nvSpPr>
        <p:spPr>
          <a:xfrm>
            <a:off x="8637423" y="2359380"/>
            <a:ext cx="1800000" cy="720000"/>
          </a:xfrm>
          <a:prstGeom prst="rect">
            <a:avLst/>
          </a:prstGeom>
          <a:solidFill>
            <a:srgbClr val="8484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3" name="Rectangle 67">
            <a:extLst>
              <a:ext uri="{FF2B5EF4-FFF2-40B4-BE49-F238E27FC236}">
                <a16:creationId xmlns:a16="http://schemas.microsoft.com/office/drawing/2014/main" id="{FBD6B6CF-98B7-4840-B250-57377D33AC0D}"/>
              </a:ext>
            </a:extLst>
          </p:cNvPr>
          <p:cNvSpPr/>
          <p:nvPr userDrawn="1"/>
        </p:nvSpPr>
        <p:spPr>
          <a:xfrm>
            <a:off x="8629851" y="4324294"/>
            <a:ext cx="1800000" cy="720000"/>
          </a:xfrm>
          <a:prstGeom prst="rect">
            <a:avLst/>
          </a:prstGeom>
          <a:solidFill>
            <a:srgbClr val="D4D4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4" name="Textfeld 23">
            <a:extLst>
              <a:ext uri="{FF2B5EF4-FFF2-40B4-BE49-F238E27FC236}">
                <a16:creationId xmlns:a16="http://schemas.microsoft.com/office/drawing/2014/main" id="{4439B064-3DA4-4DCD-B524-97DE294BDDAC}"/>
              </a:ext>
            </a:extLst>
          </p:cNvPr>
          <p:cNvSpPr txBox="1"/>
          <p:nvPr userDrawn="1"/>
        </p:nvSpPr>
        <p:spPr>
          <a:xfrm>
            <a:off x="8636598" y="1528613"/>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Grau 1</a:t>
            </a:r>
            <a:endParaRPr kumimoji="0" lang="de-DE" sz="1400" b="1" i="0" u="none" strike="noStrike" kern="1200" cap="none" spc="0" normalizeH="0" baseline="0" noProof="0" dirty="0">
              <a:ln>
                <a:noFill/>
              </a:ln>
              <a:solidFill>
                <a:schemeClr val="bg1"/>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100| 100 | 100</a:t>
            </a:r>
          </a:p>
        </p:txBody>
      </p:sp>
      <p:sp>
        <p:nvSpPr>
          <p:cNvPr id="25" name="Textfeld 23">
            <a:extLst>
              <a:ext uri="{FF2B5EF4-FFF2-40B4-BE49-F238E27FC236}">
                <a16:creationId xmlns:a16="http://schemas.microsoft.com/office/drawing/2014/main" id="{E3144C29-0F63-42F6-8421-18018BCC9846}"/>
              </a:ext>
            </a:extLst>
          </p:cNvPr>
          <p:cNvSpPr txBox="1"/>
          <p:nvPr userDrawn="1"/>
        </p:nvSpPr>
        <p:spPr>
          <a:xfrm>
            <a:off x="8641497" y="2494226"/>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Grau 2</a:t>
            </a:r>
            <a:endParaRPr kumimoji="0" lang="de-DE" sz="1400" b="1" i="0" u="none" strike="noStrike" kern="1200" cap="none" spc="0" normalizeH="0" baseline="0" noProof="0" dirty="0">
              <a:ln>
                <a:noFill/>
              </a:ln>
              <a:solidFill>
                <a:schemeClr val="bg1"/>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150 | 150 | 150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26" name="Textfeld 23">
            <a:extLst>
              <a:ext uri="{FF2B5EF4-FFF2-40B4-BE49-F238E27FC236}">
                <a16:creationId xmlns:a16="http://schemas.microsoft.com/office/drawing/2014/main" id="{45672BED-CAFA-41C7-A119-E9CC665E6FEB}"/>
              </a:ext>
            </a:extLst>
          </p:cNvPr>
          <p:cNvSpPr txBox="1"/>
          <p:nvPr userDrawn="1"/>
        </p:nvSpPr>
        <p:spPr>
          <a:xfrm>
            <a:off x="8629028" y="4451558"/>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Grau 4</a:t>
            </a:r>
            <a:endParaRPr kumimoji="0" lang="de-DE" sz="1400" b="1" i="0" u="none" strike="noStrike" kern="1200" cap="none" spc="0" normalizeH="0" baseline="0" noProof="0" dirty="0">
              <a:ln>
                <a:noFill/>
              </a:ln>
              <a:solidFill>
                <a:srgbClr val="000000"/>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220 | 220 | 220</a:t>
            </a:r>
            <a:endParaRPr kumimoji="0" lang="de-DE" sz="1000" b="0" i="0" u="none" strike="noStrike" kern="1200" cap="none" spc="0" normalizeH="0" baseline="0" noProof="0" dirty="0">
              <a:ln>
                <a:noFill/>
              </a:ln>
              <a:solidFill>
                <a:srgbClr val="000000"/>
              </a:solidFill>
              <a:effectLst/>
              <a:uLnTx/>
              <a:uFillTx/>
              <a:latin typeface="+mj-lt"/>
            </a:endParaRPr>
          </a:p>
        </p:txBody>
      </p:sp>
      <p:sp>
        <p:nvSpPr>
          <p:cNvPr id="27" name="Rectangle 2">
            <a:extLst>
              <a:ext uri="{FF2B5EF4-FFF2-40B4-BE49-F238E27FC236}">
                <a16:creationId xmlns:a16="http://schemas.microsoft.com/office/drawing/2014/main" id="{23A9F7F2-E99A-436B-A07A-460499681267}"/>
              </a:ext>
            </a:extLst>
          </p:cNvPr>
          <p:cNvSpPr/>
          <p:nvPr userDrawn="1"/>
        </p:nvSpPr>
        <p:spPr>
          <a:xfrm>
            <a:off x="1741366" y="2304850"/>
            <a:ext cx="6553200" cy="901700"/>
          </a:xfrm>
          <a:prstGeom prst="rect">
            <a:avLst/>
          </a:prstGeom>
          <a:noFill/>
          <a:ln>
            <a:solidFill>
              <a:srgbClr val="5151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8" name="Rectangle 38">
            <a:extLst>
              <a:ext uri="{FF2B5EF4-FFF2-40B4-BE49-F238E27FC236}">
                <a16:creationId xmlns:a16="http://schemas.microsoft.com/office/drawing/2014/main" id="{35255CE6-4D8C-42C6-9C65-F6CCF220FD86}"/>
              </a:ext>
            </a:extLst>
          </p:cNvPr>
          <p:cNvSpPr/>
          <p:nvPr userDrawn="1"/>
        </p:nvSpPr>
        <p:spPr>
          <a:xfrm>
            <a:off x="1890384" y="2396598"/>
            <a:ext cx="1800000" cy="720000"/>
          </a:xfrm>
          <a:prstGeom prst="rect">
            <a:avLst/>
          </a:prstGeom>
          <a:solidFill>
            <a:srgbClr val="009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9" name="Textfeld 23">
            <a:extLst>
              <a:ext uri="{FF2B5EF4-FFF2-40B4-BE49-F238E27FC236}">
                <a16:creationId xmlns:a16="http://schemas.microsoft.com/office/drawing/2014/main" id="{9D0920A9-3A06-4C17-877B-55056D2FC482}"/>
              </a:ext>
            </a:extLst>
          </p:cNvPr>
          <p:cNvSpPr txBox="1"/>
          <p:nvPr userDrawn="1"/>
        </p:nvSpPr>
        <p:spPr>
          <a:xfrm>
            <a:off x="1884535" y="259097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Blau 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0 | 150 | 200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30" name="Rectangle 58">
            <a:extLst>
              <a:ext uri="{FF2B5EF4-FFF2-40B4-BE49-F238E27FC236}">
                <a16:creationId xmlns:a16="http://schemas.microsoft.com/office/drawing/2014/main" id="{98BA08C3-3C7F-43FF-8A6F-B825DFC3A34C}"/>
              </a:ext>
            </a:extLst>
          </p:cNvPr>
          <p:cNvSpPr/>
          <p:nvPr userDrawn="1"/>
        </p:nvSpPr>
        <p:spPr>
          <a:xfrm>
            <a:off x="6358822" y="1411584"/>
            <a:ext cx="1800000" cy="720000"/>
          </a:xfrm>
          <a:prstGeom prst="rect">
            <a:avLst/>
          </a:prstGeom>
          <a:solidFill>
            <a:srgbClr val="AC00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31" name="Textfeld 23">
            <a:extLst>
              <a:ext uri="{FF2B5EF4-FFF2-40B4-BE49-F238E27FC236}">
                <a16:creationId xmlns:a16="http://schemas.microsoft.com/office/drawing/2014/main" id="{DC60BD58-7708-4668-A15F-52C1B7A1A5B4}"/>
              </a:ext>
            </a:extLst>
          </p:cNvPr>
          <p:cNvSpPr txBox="1"/>
          <p:nvPr userDrawn="1"/>
        </p:nvSpPr>
        <p:spPr>
          <a:xfrm>
            <a:off x="6362896" y="1546430"/>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Magenta 1</a:t>
            </a:r>
            <a:endParaRPr kumimoji="0" lang="de-DE" sz="1400" b="1" i="0" u="none" strike="noStrike" kern="1200" cap="none" spc="0" normalizeH="0" baseline="0" noProof="0" dirty="0">
              <a:ln>
                <a:noFill/>
              </a:ln>
              <a:solidFill>
                <a:schemeClr val="bg1"/>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172 | 0 | 90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32" name="Rectangle 43">
            <a:extLst>
              <a:ext uri="{FF2B5EF4-FFF2-40B4-BE49-F238E27FC236}">
                <a16:creationId xmlns:a16="http://schemas.microsoft.com/office/drawing/2014/main" id="{A8C62C8D-AA89-4B66-8572-407E62E91F44}"/>
              </a:ext>
            </a:extLst>
          </p:cNvPr>
          <p:cNvSpPr/>
          <p:nvPr userDrawn="1"/>
        </p:nvSpPr>
        <p:spPr>
          <a:xfrm>
            <a:off x="1894387" y="5327971"/>
            <a:ext cx="1800000" cy="720000"/>
          </a:xfrm>
          <a:prstGeom prst="rect">
            <a:avLst/>
          </a:prstGeom>
          <a:solidFill>
            <a:srgbClr val="D5ED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33" name="Textfeld 23">
            <a:extLst>
              <a:ext uri="{FF2B5EF4-FFF2-40B4-BE49-F238E27FC236}">
                <a16:creationId xmlns:a16="http://schemas.microsoft.com/office/drawing/2014/main" id="{8F9FC9B2-9030-4E02-8AB8-CE8F7033BA29}"/>
              </a:ext>
            </a:extLst>
          </p:cNvPr>
          <p:cNvSpPr txBox="1"/>
          <p:nvPr userDrawn="1"/>
        </p:nvSpPr>
        <p:spPr>
          <a:xfrm>
            <a:off x="1893564" y="5455235"/>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mj-lt"/>
                <a:ea typeface="+mn-ea"/>
                <a:cs typeface="+mn-cs"/>
              </a:rPr>
              <a:t>Blau 5</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220 | 240 | 250</a:t>
            </a:r>
            <a:endParaRPr kumimoji="0" lang="de-DE" sz="1000" b="0" i="0" u="none" strike="noStrike" kern="1200" cap="none" spc="0" normalizeH="0" baseline="0" noProof="0" dirty="0">
              <a:ln>
                <a:noFill/>
              </a:ln>
              <a:effectLst/>
              <a:uLnTx/>
              <a:uFillTx/>
              <a:latin typeface="+mj-lt"/>
            </a:endParaRPr>
          </a:p>
        </p:txBody>
      </p:sp>
      <p:pic>
        <p:nvPicPr>
          <p:cNvPr id="34" name="Grafik 33">
            <a:extLst>
              <a:ext uri="{FF2B5EF4-FFF2-40B4-BE49-F238E27FC236}">
                <a16:creationId xmlns:a16="http://schemas.microsoft.com/office/drawing/2014/main" id="{4E615C8B-912B-4576-9D74-9D7247B82A6E}"/>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35" name="Rechteck 34">
            <a:extLst>
              <a:ext uri="{FF2B5EF4-FFF2-40B4-BE49-F238E27FC236}">
                <a16:creationId xmlns:a16="http://schemas.microsoft.com/office/drawing/2014/main" id="{2E7F8692-4550-4CE1-A3A9-62974F37D13B}"/>
              </a:ext>
            </a:extLst>
          </p:cNvPr>
          <p:cNvSpPr/>
          <p:nvPr userDrawn="1"/>
        </p:nvSpPr>
        <p:spPr>
          <a:xfrm>
            <a:off x="367923" y="226640"/>
            <a:ext cx="8348874" cy="769441"/>
          </a:xfrm>
          <a:prstGeom prst="rect">
            <a:avLst/>
          </a:prstGeom>
        </p:spPr>
        <p:txBody>
          <a:bodyPr wrap="square">
            <a:spAutoFit/>
          </a:bodyPr>
          <a:lstStyle/>
          <a:p>
            <a:r>
              <a:rPr lang="de-DE" sz="4400" dirty="0">
                <a:solidFill>
                  <a:srgbClr val="006BA0"/>
                </a:solidFill>
                <a:ea typeface="Verdana" panose="020B0604030504040204" pitchFamily="34" charset="0"/>
              </a:rPr>
              <a:t>Farbwelten </a:t>
            </a:r>
          </a:p>
        </p:txBody>
      </p:sp>
      <p:sp>
        <p:nvSpPr>
          <p:cNvPr id="36" name="Rectangle 42">
            <a:extLst>
              <a:ext uri="{FF2B5EF4-FFF2-40B4-BE49-F238E27FC236}">
                <a16:creationId xmlns:a16="http://schemas.microsoft.com/office/drawing/2014/main" id="{7AB65EB0-6FE4-4877-A2B4-B71DD02C0249}"/>
              </a:ext>
            </a:extLst>
          </p:cNvPr>
          <p:cNvSpPr/>
          <p:nvPr userDrawn="1"/>
        </p:nvSpPr>
        <p:spPr>
          <a:xfrm>
            <a:off x="4053777" y="4342522"/>
            <a:ext cx="1800000" cy="720000"/>
          </a:xfrm>
          <a:prstGeom prst="rect">
            <a:avLst/>
          </a:prstGeom>
          <a:solidFill>
            <a:srgbClr val="FFEAD0"/>
          </a:solidFill>
          <a:ln>
            <a:solidFill>
              <a:srgbClr val="FFEAD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mj-lt"/>
            </a:endParaRPr>
          </a:p>
        </p:txBody>
      </p:sp>
      <p:sp>
        <p:nvSpPr>
          <p:cNvPr id="37" name="Textfeld 23">
            <a:extLst>
              <a:ext uri="{FF2B5EF4-FFF2-40B4-BE49-F238E27FC236}">
                <a16:creationId xmlns:a16="http://schemas.microsoft.com/office/drawing/2014/main" id="{10AD58B7-3118-4813-8F89-3382C8136F02}"/>
              </a:ext>
            </a:extLst>
          </p:cNvPr>
          <p:cNvSpPr txBox="1"/>
          <p:nvPr userDrawn="1"/>
        </p:nvSpPr>
        <p:spPr>
          <a:xfrm>
            <a:off x="4057851" y="4477368"/>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latin typeface="+mj-lt"/>
              </a:rPr>
              <a:t>Orange 4</a:t>
            </a:r>
            <a:endParaRPr kumimoji="0" lang="de-DE" sz="1400" b="1" i="0" u="none" strike="noStrike" kern="1200" cap="none" spc="0" normalizeH="0" baseline="0" noProof="0" dirty="0">
              <a:ln>
                <a:noFill/>
              </a:ln>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255 | 234 | 208</a:t>
            </a:r>
            <a:endParaRPr kumimoji="0" lang="de-DE" sz="1000" b="0" i="0" u="none" strike="noStrike" kern="1200" cap="none" spc="0" normalizeH="0" baseline="0" noProof="0" dirty="0">
              <a:ln>
                <a:noFill/>
              </a:ln>
              <a:effectLst/>
              <a:uLnTx/>
              <a:uFillTx/>
              <a:latin typeface="+mj-lt"/>
            </a:endParaRPr>
          </a:p>
        </p:txBody>
      </p:sp>
      <p:sp>
        <p:nvSpPr>
          <p:cNvPr id="38" name="Rechteck 37">
            <a:extLst>
              <a:ext uri="{FF2B5EF4-FFF2-40B4-BE49-F238E27FC236}">
                <a16:creationId xmlns:a16="http://schemas.microsoft.com/office/drawing/2014/main" id="{8344A4CD-D97F-49EA-B2BF-59753C644E40}"/>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Textplatzhalter 38">
            <a:extLst>
              <a:ext uri="{FF2B5EF4-FFF2-40B4-BE49-F238E27FC236}">
                <a16:creationId xmlns:a16="http://schemas.microsoft.com/office/drawing/2014/main" id="{6D753699-0B84-472F-A9E1-B4F958F00185}"/>
              </a:ext>
            </a:extLst>
          </p:cNvPr>
          <p:cNvSpPr>
            <a:spLocks noGrp="1"/>
          </p:cNvSpPr>
          <p:nvPr>
            <p:ph type="body" sz="quarter" idx="10" hasCustomPrompt="1"/>
          </p:nvPr>
        </p:nvSpPr>
        <p:spPr>
          <a:xfrm>
            <a:off x="4053777" y="5420675"/>
            <a:ext cx="4109148" cy="539585"/>
          </a:xfrm>
          <a:prstGeom prst="rect">
            <a:avLst/>
          </a:prstGeom>
          <a:ln w="19050">
            <a:solidFill>
              <a:schemeClr val="accent1"/>
            </a:solidFill>
          </a:ln>
        </p:spPr>
        <p:txBody>
          <a:bodyPr/>
          <a:lstStyle>
            <a:lvl1pPr marL="0" indent="0">
              <a:lnSpc>
                <a:spcPct val="100000"/>
              </a:lnSpc>
              <a:spcBef>
                <a:spcPts val="0"/>
              </a:spcBef>
              <a:buNone/>
              <a:defRPr sz="1400"/>
            </a:lvl1pPr>
          </a:lstStyle>
          <a:p>
            <a:pPr lvl="0"/>
            <a:r>
              <a:rPr lang="de-DE" dirty="0"/>
              <a:t>Bitte benutzt ausschließlich diese Farben. Keine Abstufungen oder ähnliche Farben. </a:t>
            </a:r>
          </a:p>
        </p:txBody>
      </p:sp>
      <p:sp>
        <p:nvSpPr>
          <p:cNvPr id="40" name="Textfeld 39">
            <a:extLst>
              <a:ext uri="{FF2B5EF4-FFF2-40B4-BE49-F238E27FC236}">
                <a16:creationId xmlns:a16="http://schemas.microsoft.com/office/drawing/2014/main" id="{9AAAAF33-1166-480E-9A81-D07DDBC65666}"/>
              </a:ext>
            </a:extLst>
          </p:cNvPr>
          <p:cNvSpPr txBox="1"/>
          <p:nvPr userDrawn="1"/>
        </p:nvSpPr>
        <p:spPr>
          <a:xfrm rot="16200000">
            <a:off x="11386712"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41" name="Rectangle 67">
            <a:extLst>
              <a:ext uri="{FF2B5EF4-FFF2-40B4-BE49-F238E27FC236}">
                <a16:creationId xmlns:a16="http://schemas.microsoft.com/office/drawing/2014/main" id="{8D7B123C-0AC4-403B-9077-764EB94BFB95}"/>
              </a:ext>
            </a:extLst>
          </p:cNvPr>
          <p:cNvSpPr/>
          <p:nvPr userDrawn="1"/>
        </p:nvSpPr>
        <p:spPr>
          <a:xfrm>
            <a:off x="8636598" y="3388049"/>
            <a:ext cx="1800000" cy="720000"/>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2" name="Textfeld 23">
            <a:extLst>
              <a:ext uri="{FF2B5EF4-FFF2-40B4-BE49-F238E27FC236}">
                <a16:creationId xmlns:a16="http://schemas.microsoft.com/office/drawing/2014/main" id="{10368386-AD43-4265-BBFD-1227869FB3AA}"/>
              </a:ext>
            </a:extLst>
          </p:cNvPr>
          <p:cNvSpPr txBox="1"/>
          <p:nvPr userDrawn="1"/>
        </p:nvSpPr>
        <p:spPr>
          <a:xfrm>
            <a:off x="8635775" y="3515313"/>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Grau 3</a:t>
            </a:r>
            <a:endParaRPr kumimoji="0" lang="de-DE" sz="1400" b="1" i="0" u="none" strike="noStrike" kern="1200" cap="none" spc="0" normalizeH="0" baseline="0" noProof="0" dirty="0">
              <a:ln>
                <a:noFill/>
              </a:ln>
              <a:solidFill>
                <a:srgbClr val="000000"/>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191 | 191 | 191</a:t>
            </a:r>
            <a:endParaRPr kumimoji="0" lang="de-DE" sz="1000" b="0" i="0" u="none" strike="noStrike" kern="1200" cap="none" spc="0" normalizeH="0" baseline="0" noProof="0" dirty="0">
              <a:ln>
                <a:noFill/>
              </a:ln>
              <a:solidFill>
                <a:srgbClr val="000000"/>
              </a:solidFill>
              <a:effectLst/>
              <a:uLnTx/>
              <a:uFillTx/>
              <a:latin typeface="+mj-lt"/>
            </a:endParaRPr>
          </a:p>
        </p:txBody>
      </p:sp>
    </p:spTree>
    <p:extLst>
      <p:ext uri="{BB962C8B-B14F-4D97-AF65-F5344CB8AC3E}">
        <p14:creationId xmlns:p14="http://schemas.microsoft.com/office/powerpoint/2010/main" val="1375604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Zwei Inhalte mit Überschrift">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B09B214B-4D51-4EC0-9D19-789509AB1769}"/>
              </a:ext>
            </a:extLst>
          </p:cNvPr>
          <p:cNvSpPr>
            <a:spLocks noGrp="1"/>
          </p:cNvSpPr>
          <p:nvPr>
            <p:ph type="body" sz="quarter" idx="14" hasCustomPrompt="1"/>
          </p:nvPr>
        </p:nvSpPr>
        <p:spPr>
          <a:xfrm>
            <a:off x="702773" y="1786886"/>
            <a:ext cx="5113337" cy="779462"/>
          </a:xfrm>
          <a:prstGeom prst="rect">
            <a:avLst/>
          </a:prstGeom>
        </p:spPr>
        <p:txBody>
          <a:bodyPr/>
          <a:lstStyle>
            <a:lvl1pPr marL="0" indent="0">
              <a:lnSpc>
                <a:spcPct val="100000"/>
              </a:lnSpc>
              <a:spcBef>
                <a:spcPts val="0"/>
              </a:spcBef>
              <a:buNone/>
              <a:defRPr sz="2000">
                <a:solidFill>
                  <a:schemeClr val="accent1"/>
                </a:solidFill>
              </a:defRPr>
            </a:lvl1pPr>
            <a:lvl2pPr>
              <a:buNone/>
              <a:defRPr sz="2000"/>
            </a:lvl2pPr>
            <a:lvl3pPr>
              <a:buNone/>
              <a:defRPr sz="2000"/>
            </a:lvl3pPr>
            <a:lvl4pPr>
              <a:buNone/>
              <a:defRPr sz="2000"/>
            </a:lvl4pPr>
            <a:lvl5pPr>
              <a:buNone/>
              <a:defRPr sz="2000"/>
            </a:lvl5pPr>
          </a:lstStyle>
          <a:p>
            <a:pPr lvl="0"/>
            <a:r>
              <a:rPr lang="de-DE" dirty="0"/>
              <a:t>Zwischenüberschrift einfügen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702773" y="2638425"/>
            <a:ext cx="5113337" cy="3203575"/>
          </a:xfrm>
          <a:prstGeom prst="rect">
            <a:avLst/>
          </a:prstGeom>
        </p:spPr>
        <p:txBody>
          <a:bodyPr/>
          <a:lstStyle>
            <a:lvl1pPr marL="180975" indent="-180975">
              <a:lnSpc>
                <a:spcPct val="100000"/>
              </a:lnSpc>
              <a:spcBef>
                <a:spcPts val="0"/>
              </a:spcBef>
              <a:buFont typeface="Arial" panose="020B0604020202020204" pitchFamily="34" charset="0"/>
              <a:buChar char="•"/>
              <a:defRPr sz="1800"/>
            </a:lvl1pPr>
            <a:lvl2pPr marL="457200" indent="0">
              <a:buNone/>
              <a:defRPr sz="1800"/>
            </a:lvl2pPr>
          </a:lstStyle>
          <a:p>
            <a:pPr lvl="0"/>
            <a:r>
              <a:rPr lang="de-DE" dirty="0"/>
              <a:t>Fließtext einfügen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de-DE" dirty="0"/>
              <a:t>Fließtext einfügen  </a:t>
            </a:r>
          </a:p>
        </p:txBody>
      </p:sp>
      <p:sp>
        <p:nvSpPr>
          <p:cNvPr id="14" name="Textplatzhalter 10">
            <a:extLst>
              <a:ext uri="{FF2B5EF4-FFF2-40B4-BE49-F238E27FC236}">
                <a16:creationId xmlns:a16="http://schemas.microsoft.com/office/drawing/2014/main" id="{853678D0-C55B-42C1-952A-BD8E8525A5F7}"/>
              </a:ext>
            </a:extLst>
          </p:cNvPr>
          <p:cNvSpPr>
            <a:spLocks noGrp="1"/>
          </p:cNvSpPr>
          <p:nvPr>
            <p:ph type="body" sz="quarter" idx="16" hasCustomPrompt="1"/>
          </p:nvPr>
        </p:nvSpPr>
        <p:spPr>
          <a:xfrm>
            <a:off x="6116030" y="1786886"/>
            <a:ext cx="4968875" cy="779462"/>
          </a:xfrm>
          <a:prstGeom prst="rect">
            <a:avLst/>
          </a:prstGeom>
        </p:spPr>
        <p:txBody>
          <a:bodyPr/>
          <a:lstStyle>
            <a:lvl1pPr marL="0" indent="0">
              <a:lnSpc>
                <a:spcPct val="100000"/>
              </a:lnSpc>
              <a:spcBef>
                <a:spcPts val="0"/>
              </a:spcBef>
              <a:buNone/>
              <a:defRPr sz="2000">
                <a:solidFill>
                  <a:schemeClr val="accent1"/>
                </a:solidFill>
              </a:defRPr>
            </a:lvl1pPr>
            <a:lvl2pPr>
              <a:buNone/>
              <a:defRPr sz="2000"/>
            </a:lvl2pPr>
            <a:lvl3pPr>
              <a:buNone/>
              <a:defRPr sz="2000"/>
            </a:lvl3pPr>
            <a:lvl4pPr>
              <a:buNone/>
              <a:defRPr sz="2000"/>
            </a:lvl4pPr>
            <a:lvl5pPr>
              <a:buNone/>
              <a:defRPr sz="2000"/>
            </a:lvl5pPr>
          </a:lstStyle>
          <a:p>
            <a:pPr lvl="0"/>
            <a:r>
              <a:rPr lang="de-DE" dirty="0"/>
              <a:t>Zwischenüberschrift einfügen </a:t>
            </a:r>
          </a:p>
        </p:txBody>
      </p:sp>
      <p:sp>
        <p:nvSpPr>
          <p:cNvPr id="15" name="Textplatzhalter 12">
            <a:extLst>
              <a:ext uri="{FF2B5EF4-FFF2-40B4-BE49-F238E27FC236}">
                <a16:creationId xmlns:a16="http://schemas.microsoft.com/office/drawing/2014/main" id="{C834AF0C-0400-4603-9A06-5B07DD8E31B4}"/>
              </a:ext>
            </a:extLst>
          </p:cNvPr>
          <p:cNvSpPr>
            <a:spLocks noGrp="1"/>
          </p:cNvSpPr>
          <p:nvPr>
            <p:ph type="body" sz="quarter" idx="17" hasCustomPrompt="1"/>
          </p:nvPr>
        </p:nvSpPr>
        <p:spPr>
          <a:xfrm>
            <a:off x="6116030" y="2638425"/>
            <a:ext cx="4968875" cy="3203575"/>
          </a:xfrm>
          <a:prstGeom prst="rect">
            <a:avLst/>
          </a:prstGeom>
        </p:spPr>
        <p:txBody>
          <a:bodyPr/>
          <a:lstStyle>
            <a:lvl1pPr marL="180975" indent="-180975">
              <a:lnSpc>
                <a:spcPct val="100000"/>
              </a:lnSpc>
              <a:spcBef>
                <a:spcPts val="0"/>
              </a:spcBef>
              <a:buFont typeface="Arial" panose="020B0604020202020204" pitchFamily="34" charset="0"/>
              <a:buChar char="•"/>
              <a:defRPr sz="1800"/>
            </a:lvl1pPr>
            <a:lvl2pPr marL="457200" indent="0">
              <a:buNone/>
              <a:defRPr sz="1800"/>
            </a:lvl2pPr>
          </a:lstStyle>
          <a:p>
            <a:pPr lvl="0"/>
            <a:r>
              <a:rPr lang="de-DE" dirty="0"/>
              <a:t>Fließtext einfügen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de-DE" dirty="0"/>
              <a:t>Fließtext einfügen  </a:t>
            </a:r>
          </a:p>
          <a:p>
            <a:pPr lvl="1"/>
            <a:endParaRPr lang="de-DE" dirty="0"/>
          </a:p>
        </p:txBody>
      </p:sp>
      <p:pic>
        <p:nvPicPr>
          <p:cNvPr id="12" name="Grafik 11">
            <a:extLst>
              <a:ext uri="{FF2B5EF4-FFF2-40B4-BE49-F238E27FC236}">
                <a16:creationId xmlns:a16="http://schemas.microsoft.com/office/drawing/2014/main" id="{632164E6-35A9-4A96-8C9C-4291BD09CC23}"/>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Textplatzhalter 9">
            <a:extLst>
              <a:ext uri="{FF2B5EF4-FFF2-40B4-BE49-F238E27FC236}">
                <a16:creationId xmlns:a16="http://schemas.microsoft.com/office/drawing/2014/main" id="{55DA99EA-F53D-40CD-AED7-367CBF3DDB45}"/>
              </a:ext>
            </a:extLst>
          </p:cNvPr>
          <p:cNvSpPr>
            <a:spLocks noGrp="1"/>
          </p:cNvSpPr>
          <p:nvPr>
            <p:ph type="body" sz="quarter" idx="11" hasCustomPrompt="1"/>
          </p:nvPr>
        </p:nvSpPr>
        <p:spPr>
          <a:xfrm>
            <a:off x="699909"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6" name="Textplatzhalter 2">
            <a:extLst>
              <a:ext uri="{FF2B5EF4-FFF2-40B4-BE49-F238E27FC236}">
                <a16:creationId xmlns:a16="http://schemas.microsoft.com/office/drawing/2014/main" id="{55BF2B45-AEBF-41ED-A19F-217B4555C8BE}"/>
              </a:ext>
            </a:extLst>
          </p:cNvPr>
          <p:cNvSpPr>
            <a:spLocks noGrp="1"/>
          </p:cNvSpPr>
          <p:nvPr>
            <p:ph type="body" sz="quarter" idx="18"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8" name="Textfeld 17">
            <a:extLst>
              <a:ext uri="{FF2B5EF4-FFF2-40B4-BE49-F238E27FC236}">
                <a16:creationId xmlns:a16="http://schemas.microsoft.com/office/drawing/2014/main" id="{6294C0C2-A486-4804-9230-AAE593710C06}"/>
              </a:ext>
            </a:extLst>
          </p:cNvPr>
          <p:cNvSpPr txBox="1"/>
          <p:nvPr userDrawn="1"/>
        </p:nvSpPr>
        <p:spPr>
          <a:xfrm rot="16200000">
            <a:off x="11381680"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20" name="Bildplatzhalter 14">
            <a:extLst>
              <a:ext uri="{FF2B5EF4-FFF2-40B4-BE49-F238E27FC236}">
                <a16:creationId xmlns:a16="http://schemas.microsoft.com/office/drawing/2014/main" id="{8AB5033E-21C6-47CB-8F9F-38D3A9D6C81F}"/>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2426185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Zwei Inhalte ohne Überschrift">
    <p:spTree>
      <p:nvGrpSpPr>
        <p:cNvPr id="1" name=""/>
        <p:cNvGrpSpPr/>
        <p:nvPr/>
      </p:nvGrpSpPr>
      <p:grpSpPr>
        <a:xfrm>
          <a:off x="0" y="0"/>
          <a:ext cx="0" cy="0"/>
          <a:chOff x="0" y="0"/>
          <a:chExt cx="0" cy="0"/>
        </a:xfrm>
      </p:grpSpPr>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93981" y="1786886"/>
            <a:ext cx="5113337" cy="4068762"/>
          </a:xfrm>
          <a:prstGeom prst="rect">
            <a:avLst/>
          </a:prstGeom>
        </p:spPr>
        <p:txBody>
          <a:bodyPr/>
          <a:lstStyle>
            <a:lvl1pPr marL="180975" indent="-180975">
              <a:lnSpc>
                <a:spcPct val="100000"/>
              </a:lnSpc>
              <a:spcBef>
                <a:spcPts val="0"/>
              </a:spcBef>
              <a:buFont typeface="Arial" panose="020B0604020202020204" pitchFamily="34" charset="0"/>
              <a:buChar char="•"/>
              <a:defRPr sz="1800"/>
            </a:lvl1pPr>
            <a:lvl2pPr marL="457200" indent="0">
              <a:buNone/>
              <a:defRPr sz="1800"/>
            </a:lvl2pPr>
          </a:lstStyle>
          <a:p>
            <a:pPr lvl="0"/>
            <a:r>
              <a:rPr lang="de-DE" dirty="0"/>
              <a:t>Fließtext einfügen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de-DE" dirty="0"/>
              <a:t>Fließtext einfügen  </a:t>
            </a:r>
          </a:p>
        </p:txBody>
      </p:sp>
      <p:sp>
        <p:nvSpPr>
          <p:cNvPr id="15" name="Textplatzhalter 12">
            <a:extLst>
              <a:ext uri="{FF2B5EF4-FFF2-40B4-BE49-F238E27FC236}">
                <a16:creationId xmlns:a16="http://schemas.microsoft.com/office/drawing/2014/main" id="{C834AF0C-0400-4603-9A06-5B07DD8E31B4}"/>
              </a:ext>
            </a:extLst>
          </p:cNvPr>
          <p:cNvSpPr>
            <a:spLocks noGrp="1"/>
          </p:cNvSpPr>
          <p:nvPr>
            <p:ph type="body" sz="quarter" idx="17" hasCustomPrompt="1"/>
          </p:nvPr>
        </p:nvSpPr>
        <p:spPr>
          <a:xfrm>
            <a:off x="6107238" y="1786885"/>
            <a:ext cx="4968875" cy="4068763"/>
          </a:xfrm>
          <a:prstGeom prst="rect">
            <a:avLst/>
          </a:prstGeom>
        </p:spPr>
        <p:txBody>
          <a:bodyPr/>
          <a:lstStyle>
            <a:lvl1pPr marL="180975" indent="-180975">
              <a:lnSpc>
                <a:spcPct val="100000"/>
              </a:lnSpc>
              <a:spcBef>
                <a:spcPts val="0"/>
              </a:spcBef>
              <a:buFont typeface="Arial" panose="020B0604020202020204" pitchFamily="34" charset="0"/>
              <a:buChar char="•"/>
              <a:defRPr sz="1800"/>
            </a:lvl1pPr>
            <a:lvl2pPr marL="457200" indent="0">
              <a:buNone/>
              <a:defRPr sz="1800"/>
            </a:lvl2pPr>
          </a:lstStyle>
          <a:p>
            <a:pPr lvl="0"/>
            <a:r>
              <a:rPr lang="de-DE" dirty="0"/>
              <a:t>Fließtext einfügen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de-DE" dirty="0"/>
              <a:t>Fließtext einfügen  </a:t>
            </a:r>
          </a:p>
        </p:txBody>
      </p:sp>
      <p:pic>
        <p:nvPicPr>
          <p:cNvPr id="9" name="Grafik 8">
            <a:extLst>
              <a:ext uri="{FF2B5EF4-FFF2-40B4-BE49-F238E27FC236}">
                <a16:creationId xmlns:a16="http://schemas.microsoft.com/office/drawing/2014/main" id="{C63B2544-813E-408B-B61A-466EF6C0089A}"/>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0" name="Textplatzhalter 9">
            <a:extLst>
              <a:ext uri="{FF2B5EF4-FFF2-40B4-BE49-F238E27FC236}">
                <a16:creationId xmlns:a16="http://schemas.microsoft.com/office/drawing/2014/main" id="{2E8C024B-7B4A-4A74-B3FA-3F246DB01B53}"/>
              </a:ext>
            </a:extLst>
          </p:cNvPr>
          <p:cNvSpPr>
            <a:spLocks noGrp="1"/>
          </p:cNvSpPr>
          <p:nvPr>
            <p:ph type="body" sz="quarter" idx="11" hasCustomPrompt="1"/>
          </p:nvPr>
        </p:nvSpPr>
        <p:spPr>
          <a:xfrm>
            <a:off x="699909"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1" name="Textplatzhalter 2">
            <a:extLst>
              <a:ext uri="{FF2B5EF4-FFF2-40B4-BE49-F238E27FC236}">
                <a16:creationId xmlns:a16="http://schemas.microsoft.com/office/drawing/2014/main" id="{850E4C9B-0E4C-40A2-BD53-DC9E940E22B1}"/>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2" name="Textfeld 11">
            <a:extLst>
              <a:ext uri="{FF2B5EF4-FFF2-40B4-BE49-F238E27FC236}">
                <a16:creationId xmlns:a16="http://schemas.microsoft.com/office/drawing/2014/main" id="{28E3FDCA-38C5-4BC9-9249-5C0276320803}"/>
              </a:ext>
            </a:extLst>
          </p:cNvPr>
          <p:cNvSpPr txBox="1"/>
          <p:nvPr userDrawn="1"/>
        </p:nvSpPr>
        <p:spPr>
          <a:xfrm rot="16200000">
            <a:off x="11382938"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6" name="Bildplatzhalter 14">
            <a:extLst>
              <a:ext uri="{FF2B5EF4-FFF2-40B4-BE49-F238E27FC236}">
                <a16:creationId xmlns:a16="http://schemas.microsoft.com/office/drawing/2014/main" id="{A277CE55-BAE1-475C-8E38-E2CBE39CABFF}"/>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3770481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Diagramm (1/2 1/2)">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5772150" y="1786886"/>
            <a:ext cx="4787900" cy="4068762"/>
          </a:xfrm>
          <a:prstGeom prst="rect">
            <a:avLst/>
          </a:prstGeom>
        </p:spPr>
        <p:txBody>
          <a:bodyPr/>
          <a:lstStyle>
            <a:lvl1pPr>
              <a:buNone/>
              <a:defRPr sz="1800"/>
            </a:lvl1pPr>
          </a:lstStyle>
          <a:p>
            <a:endParaRPr lang="de-DE" dirty="0"/>
          </a:p>
        </p:txBody>
      </p:sp>
      <p:sp>
        <p:nvSpPr>
          <p:cNvPr id="3" name="Textplatzhalter 2">
            <a:extLst>
              <a:ext uri="{FF2B5EF4-FFF2-40B4-BE49-F238E27FC236}">
                <a16:creationId xmlns:a16="http://schemas.microsoft.com/office/drawing/2014/main" id="{5BAEB404-35DA-46A8-AE07-0A70EF58C41B}"/>
              </a:ext>
            </a:extLst>
          </p:cNvPr>
          <p:cNvSpPr>
            <a:spLocks noGrp="1"/>
          </p:cNvSpPr>
          <p:nvPr>
            <p:ph type="body" sz="quarter" idx="11"/>
          </p:nvPr>
        </p:nvSpPr>
        <p:spPr>
          <a:xfrm>
            <a:off x="702773" y="1786886"/>
            <a:ext cx="4702459" cy="4068762"/>
          </a:xfrm>
          <a:prstGeom prst="rect">
            <a:avLst/>
          </a:prstGeom>
        </p:spPr>
        <p:txBody>
          <a:bodyPr anchor="ctr"/>
          <a:lstStyle>
            <a:lvl1pPr marL="180975" indent="-180975">
              <a:lnSpc>
                <a:spcPct val="100000"/>
              </a:lnSpc>
              <a:spcBef>
                <a:spcPts val="0"/>
              </a:spcBef>
              <a:buFont typeface="Arial" panose="020B0604020202020204" pitchFamily="34" charset="0"/>
              <a:buChar char="•"/>
              <a:defRPr sz="1800"/>
            </a:lvl1pPr>
          </a:lstStyle>
          <a:p>
            <a:pPr lvl="0"/>
            <a:endParaRPr lang="de-DE" dirty="0"/>
          </a:p>
        </p:txBody>
      </p:sp>
      <p:sp>
        <p:nvSpPr>
          <p:cNvPr id="9" name="Textplatzhalter 9">
            <a:extLst>
              <a:ext uri="{FF2B5EF4-FFF2-40B4-BE49-F238E27FC236}">
                <a16:creationId xmlns:a16="http://schemas.microsoft.com/office/drawing/2014/main" id="{F22CE57C-D985-46F6-A154-C748259C0912}"/>
              </a:ext>
            </a:extLst>
          </p:cNvPr>
          <p:cNvSpPr>
            <a:spLocks noGrp="1"/>
          </p:cNvSpPr>
          <p:nvPr>
            <p:ph type="body" sz="quarter" idx="15" hasCustomPrompt="1"/>
          </p:nvPr>
        </p:nvSpPr>
        <p:spPr>
          <a:xfrm>
            <a:off x="699909"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0" name="Textplatzhalter 2">
            <a:extLst>
              <a:ext uri="{FF2B5EF4-FFF2-40B4-BE49-F238E27FC236}">
                <a16:creationId xmlns:a16="http://schemas.microsoft.com/office/drawing/2014/main" id="{FB96E08F-C284-45F9-B7A9-FA2C0C536CF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1" name="Textfeld 10">
            <a:extLst>
              <a:ext uri="{FF2B5EF4-FFF2-40B4-BE49-F238E27FC236}">
                <a16:creationId xmlns:a16="http://schemas.microsoft.com/office/drawing/2014/main" id="{42CC1052-BF69-43D7-8946-77CD811EFDE9}"/>
              </a:ext>
            </a:extLst>
          </p:cNvPr>
          <p:cNvSpPr txBox="1"/>
          <p:nvPr userDrawn="1"/>
        </p:nvSpPr>
        <p:spPr>
          <a:xfrm rot="16200000">
            <a:off x="11382938" y="5976434"/>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2" name="Bildplatzhalter 14">
            <a:extLst>
              <a:ext uri="{FF2B5EF4-FFF2-40B4-BE49-F238E27FC236}">
                <a16:creationId xmlns:a16="http://schemas.microsoft.com/office/drawing/2014/main" id="{6BA97694-FB28-4E12-8C8D-B5184F992CC1}"/>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3269676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ext + Diagramm (1/3 2/3)">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4706754" y="1786886"/>
            <a:ext cx="5853296" cy="4068762"/>
          </a:xfrm>
          <a:prstGeom prst="rect">
            <a:avLst/>
          </a:prstGeom>
        </p:spPr>
        <p:txBody>
          <a:bodyPr/>
          <a:lstStyle>
            <a:lvl1pPr>
              <a:buNone/>
              <a:defRPr sz="1800"/>
            </a:lvl1pPr>
          </a:lstStyle>
          <a:p>
            <a:endParaRPr lang="de-DE" dirty="0"/>
          </a:p>
        </p:txBody>
      </p:sp>
      <p:sp>
        <p:nvSpPr>
          <p:cNvPr id="3" name="Textplatzhalter 2">
            <a:extLst>
              <a:ext uri="{FF2B5EF4-FFF2-40B4-BE49-F238E27FC236}">
                <a16:creationId xmlns:a16="http://schemas.microsoft.com/office/drawing/2014/main" id="{5BAEB404-35DA-46A8-AE07-0A70EF58C41B}"/>
              </a:ext>
            </a:extLst>
          </p:cNvPr>
          <p:cNvSpPr>
            <a:spLocks noGrp="1"/>
          </p:cNvSpPr>
          <p:nvPr>
            <p:ph type="body" sz="quarter" idx="11"/>
          </p:nvPr>
        </p:nvSpPr>
        <p:spPr>
          <a:xfrm>
            <a:off x="693981" y="1786886"/>
            <a:ext cx="3604143" cy="4068762"/>
          </a:xfrm>
          <a:prstGeom prst="rect">
            <a:avLst/>
          </a:prstGeom>
        </p:spPr>
        <p:txBody>
          <a:bodyPr anchor="ctr"/>
          <a:lstStyle>
            <a:lvl1pPr marL="180975" indent="-180975">
              <a:lnSpc>
                <a:spcPct val="100000"/>
              </a:lnSpc>
              <a:spcBef>
                <a:spcPts val="0"/>
              </a:spcBef>
              <a:buFont typeface="Arial" panose="020B0604020202020204" pitchFamily="34" charset="0"/>
              <a:buChar char="•"/>
              <a:defRPr sz="1800"/>
            </a:lvl1pPr>
          </a:lstStyle>
          <a:p>
            <a:pPr lvl="0"/>
            <a:endParaRPr lang="de-DE" dirty="0"/>
          </a:p>
        </p:txBody>
      </p:sp>
      <p:sp>
        <p:nvSpPr>
          <p:cNvPr id="9" name="Textplatzhalter 9">
            <a:extLst>
              <a:ext uri="{FF2B5EF4-FFF2-40B4-BE49-F238E27FC236}">
                <a16:creationId xmlns:a16="http://schemas.microsoft.com/office/drawing/2014/main" id="{F22CE57C-D985-46F6-A154-C748259C0912}"/>
              </a:ext>
            </a:extLst>
          </p:cNvPr>
          <p:cNvSpPr>
            <a:spLocks noGrp="1"/>
          </p:cNvSpPr>
          <p:nvPr>
            <p:ph type="body" sz="quarter" idx="15" hasCustomPrompt="1"/>
          </p:nvPr>
        </p:nvSpPr>
        <p:spPr>
          <a:xfrm>
            <a:off x="698102"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0" name="Textplatzhalter 2">
            <a:extLst>
              <a:ext uri="{FF2B5EF4-FFF2-40B4-BE49-F238E27FC236}">
                <a16:creationId xmlns:a16="http://schemas.microsoft.com/office/drawing/2014/main" id="{FB96E08F-C284-45F9-B7A9-FA2C0C536CF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1" name="Textfeld 10">
            <a:extLst>
              <a:ext uri="{FF2B5EF4-FFF2-40B4-BE49-F238E27FC236}">
                <a16:creationId xmlns:a16="http://schemas.microsoft.com/office/drawing/2014/main" id="{F6DF1682-2971-4551-BA41-8E94136FC336}"/>
              </a:ext>
            </a:extLst>
          </p:cNvPr>
          <p:cNvSpPr txBox="1"/>
          <p:nvPr userDrawn="1"/>
        </p:nvSpPr>
        <p:spPr>
          <a:xfrm rot="16200000">
            <a:off x="11381680"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2" name="Bildplatzhalter 14">
            <a:extLst>
              <a:ext uri="{FF2B5EF4-FFF2-40B4-BE49-F238E27FC236}">
                <a16:creationId xmlns:a16="http://schemas.microsoft.com/office/drawing/2014/main" id="{6DD2A3FE-F682-412A-92D2-848344528A88}"/>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1643778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xt + Diagramm (1/4 3/4)">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3359217" y="1786886"/>
            <a:ext cx="7200833" cy="4068762"/>
          </a:xfrm>
          <a:prstGeom prst="rect">
            <a:avLst/>
          </a:prstGeom>
        </p:spPr>
        <p:txBody>
          <a:bodyPr/>
          <a:lstStyle>
            <a:lvl1pPr>
              <a:buNone/>
              <a:defRPr sz="1800"/>
            </a:lvl1pPr>
          </a:lstStyle>
          <a:p>
            <a:endParaRPr lang="de-DE" dirty="0"/>
          </a:p>
        </p:txBody>
      </p:sp>
      <p:sp>
        <p:nvSpPr>
          <p:cNvPr id="3" name="Textplatzhalter 2">
            <a:extLst>
              <a:ext uri="{FF2B5EF4-FFF2-40B4-BE49-F238E27FC236}">
                <a16:creationId xmlns:a16="http://schemas.microsoft.com/office/drawing/2014/main" id="{5BAEB404-35DA-46A8-AE07-0A70EF58C41B}"/>
              </a:ext>
            </a:extLst>
          </p:cNvPr>
          <p:cNvSpPr>
            <a:spLocks noGrp="1"/>
          </p:cNvSpPr>
          <p:nvPr>
            <p:ph type="body" sz="quarter" idx="11"/>
          </p:nvPr>
        </p:nvSpPr>
        <p:spPr>
          <a:xfrm>
            <a:off x="693982" y="1786886"/>
            <a:ext cx="2257642" cy="4068762"/>
          </a:xfrm>
          <a:prstGeom prst="rect">
            <a:avLst/>
          </a:prstGeom>
        </p:spPr>
        <p:txBody>
          <a:bodyPr anchor="ctr"/>
          <a:lstStyle>
            <a:lvl1pPr marL="180975" indent="-180975">
              <a:lnSpc>
                <a:spcPct val="100000"/>
              </a:lnSpc>
              <a:spcBef>
                <a:spcPts val="0"/>
              </a:spcBef>
              <a:buFont typeface="Arial" panose="020B0604020202020204" pitchFamily="34" charset="0"/>
              <a:buChar char="•"/>
              <a:defRPr sz="1800"/>
            </a:lvl1pPr>
          </a:lstStyle>
          <a:p>
            <a:pPr lvl="0"/>
            <a:endParaRPr lang="de-DE" dirty="0"/>
          </a:p>
        </p:txBody>
      </p:sp>
      <p:sp>
        <p:nvSpPr>
          <p:cNvPr id="9" name="Textplatzhalter 9">
            <a:extLst>
              <a:ext uri="{FF2B5EF4-FFF2-40B4-BE49-F238E27FC236}">
                <a16:creationId xmlns:a16="http://schemas.microsoft.com/office/drawing/2014/main" id="{F22CE57C-D985-46F6-A154-C748259C0912}"/>
              </a:ext>
            </a:extLst>
          </p:cNvPr>
          <p:cNvSpPr>
            <a:spLocks noGrp="1"/>
          </p:cNvSpPr>
          <p:nvPr>
            <p:ph type="body" sz="quarter" idx="15" hasCustomPrompt="1"/>
          </p:nvPr>
        </p:nvSpPr>
        <p:spPr>
          <a:xfrm>
            <a:off x="701148"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0" name="Textplatzhalter 2">
            <a:extLst>
              <a:ext uri="{FF2B5EF4-FFF2-40B4-BE49-F238E27FC236}">
                <a16:creationId xmlns:a16="http://schemas.microsoft.com/office/drawing/2014/main" id="{FB96E08F-C284-45F9-B7A9-FA2C0C536CF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2" name="Textfeld 11">
            <a:extLst>
              <a:ext uri="{FF2B5EF4-FFF2-40B4-BE49-F238E27FC236}">
                <a16:creationId xmlns:a16="http://schemas.microsoft.com/office/drawing/2014/main" id="{A0F356BE-D538-43E4-9283-9ACAB8158DEB}"/>
              </a:ext>
            </a:extLst>
          </p:cNvPr>
          <p:cNvSpPr txBox="1"/>
          <p:nvPr userDrawn="1"/>
        </p:nvSpPr>
        <p:spPr>
          <a:xfrm rot="16200000">
            <a:off x="11381680"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1" name="Bildplatzhalter 14">
            <a:extLst>
              <a:ext uri="{FF2B5EF4-FFF2-40B4-BE49-F238E27FC236}">
                <a16:creationId xmlns:a16="http://schemas.microsoft.com/office/drawing/2014/main" id="{1E478033-9F68-4FBB-B44E-E2A806A10DB7}"/>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3092887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685189" y="1786886"/>
            <a:ext cx="9901237" cy="4068762"/>
          </a:xfrm>
          <a:prstGeom prst="rect">
            <a:avLst/>
          </a:prstGeom>
        </p:spPr>
        <p:txBody>
          <a:bodyPr/>
          <a:lstStyle>
            <a:lvl1pPr>
              <a:buNone/>
              <a:defRPr sz="1800"/>
            </a:lvl1pPr>
          </a:lstStyle>
          <a:p>
            <a:endParaRPr lang="de-DE" dirty="0"/>
          </a:p>
        </p:txBody>
      </p:sp>
      <p:sp>
        <p:nvSpPr>
          <p:cNvPr id="8" name="Textplatzhalter 9">
            <a:extLst>
              <a:ext uri="{FF2B5EF4-FFF2-40B4-BE49-F238E27FC236}">
                <a16:creationId xmlns:a16="http://schemas.microsoft.com/office/drawing/2014/main" id="{163A06D6-F44E-4782-B8A4-6E6F978D011E}"/>
              </a:ext>
            </a:extLst>
          </p:cNvPr>
          <p:cNvSpPr>
            <a:spLocks noGrp="1"/>
          </p:cNvSpPr>
          <p:nvPr>
            <p:ph type="body" sz="quarter" idx="11" hasCustomPrompt="1"/>
          </p:nvPr>
        </p:nvSpPr>
        <p:spPr>
          <a:xfrm>
            <a:off x="701148"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9" name="Textplatzhalter 2">
            <a:extLst>
              <a:ext uri="{FF2B5EF4-FFF2-40B4-BE49-F238E27FC236}">
                <a16:creationId xmlns:a16="http://schemas.microsoft.com/office/drawing/2014/main" id="{D811155B-FDEA-4397-A749-9D8A2F173FD8}"/>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0" name="Textfeld 9">
            <a:extLst>
              <a:ext uri="{FF2B5EF4-FFF2-40B4-BE49-F238E27FC236}">
                <a16:creationId xmlns:a16="http://schemas.microsoft.com/office/drawing/2014/main" id="{1ACC58E9-C860-4320-9B9D-7E19685F09CB}"/>
              </a:ext>
            </a:extLst>
          </p:cNvPr>
          <p:cNvSpPr txBox="1"/>
          <p:nvPr userDrawn="1"/>
        </p:nvSpPr>
        <p:spPr>
          <a:xfrm rot="16200000">
            <a:off x="11381680"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1" name="Bildplatzhalter 14">
            <a:extLst>
              <a:ext uri="{FF2B5EF4-FFF2-40B4-BE49-F238E27FC236}">
                <a16:creationId xmlns:a16="http://schemas.microsoft.com/office/drawing/2014/main" id="{8FC058A2-014A-4EFE-96D8-1333113AAF56}"/>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3566590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3" name="Tabellenplatzhalter 2">
            <a:extLst>
              <a:ext uri="{FF2B5EF4-FFF2-40B4-BE49-F238E27FC236}">
                <a16:creationId xmlns:a16="http://schemas.microsoft.com/office/drawing/2014/main" id="{C7B8DFFE-2098-4C43-81E4-8F071E4E7419}"/>
              </a:ext>
            </a:extLst>
          </p:cNvPr>
          <p:cNvSpPr>
            <a:spLocks noGrp="1"/>
          </p:cNvSpPr>
          <p:nvPr>
            <p:ph type="tbl" sz="quarter" idx="10"/>
          </p:nvPr>
        </p:nvSpPr>
        <p:spPr>
          <a:xfrm>
            <a:off x="720357" y="1786886"/>
            <a:ext cx="9901237" cy="4068762"/>
          </a:xfrm>
          <a:prstGeom prst="rect">
            <a:avLst/>
          </a:prstGeom>
        </p:spPr>
        <p:txBody>
          <a:bodyPr/>
          <a:lstStyle>
            <a:lvl1pPr>
              <a:buNone/>
              <a:defRPr sz="1800"/>
            </a:lvl1pPr>
          </a:lstStyle>
          <a:p>
            <a:endParaRPr lang="de-DE" dirty="0"/>
          </a:p>
        </p:txBody>
      </p:sp>
      <p:sp>
        <p:nvSpPr>
          <p:cNvPr id="8" name="Textplatzhalter 9">
            <a:extLst>
              <a:ext uri="{FF2B5EF4-FFF2-40B4-BE49-F238E27FC236}">
                <a16:creationId xmlns:a16="http://schemas.microsoft.com/office/drawing/2014/main" id="{AD47410A-41EE-45EF-BC3F-32733EA834DB}"/>
              </a:ext>
            </a:extLst>
          </p:cNvPr>
          <p:cNvSpPr>
            <a:spLocks noGrp="1"/>
          </p:cNvSpPr>
          <p:nvPr>
            <p:ph type="body" sz="quarter" idx="11" hasCustomPrompt="1"/>
          </p:nvPr>
        </p:nvSpPr>
        <p:spPr>
          <a:xfrm>
            <a:off x="701148"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9" name="Textplatzhalter 2">
            <a:extLst>
              <a:ext uri="{FF2B5EF4-FFF2-40B4-BE49-F238E27FC236}">
                <a16:creationId xmlns:a16="http://schemas.microsoft.com/office/drawing/2014/main" id="{7008DA18-8420-4CBA-A3E5-3DA8A8510729}"/>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0" name="Textfeld 9">
            <a:extLst>
              <a:ext uri="{FF2B5EF4-FFF2-40B4-BE49-F238E27FC236}">
                <a16:creationId xmlns:a16="http://schemas.microsoft.com/office/drawing/2014/main" id="{06DA9FCE-2847-4DA5-987C-43A50E34399A}"/>
              </a:ext>
            </a:extLst>
          </p:cNvPr>
          <p:cNvSpPr txBox="1"/>
          <p:nvPr userDrawn="1"/>
        </p:nvSpPr>
        <p:spPr>
          <a:xfrm rot="16200000">
            <a:off x="11382938"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1" name="Bildplatzhalter 14">
            <a:extLst>
              <a:ext uri="{FF2B5EF4-FFF2-40B4-BE49-F238E27FC236}">
                <a16:creationId xmlns:a16="http://schemas.microsoft.com/office/drawing/2014/main" id="{78FE5DB7-C7F4-44CA-A69B-172592584278}"/>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2071826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_7_Zeilen">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3" name="Rechteck 12">
            <a:extLst>
              <a:ext uri="{FF2B5EF4-FFF2-40B4-BE49-F238E27FC236}">
                <a16:creationId xmlns:a16="http://schemas.microsoft.com/office/drawing/2014/main" id="{7F42F080-CC7F-4F75-BCD3-6603A96F6991}"/>
              </a:ext>
            </a:extLst>
          </p:cNvPr>
          <p:cNvSpPr/>
          <p:nvPr userDrawn="1"/>
        </p:nvSpPr>
        <p:spPr>
          <a:xfrm>
            <a:off x="2349500" y="1789774"/>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B68FD033-1EF5-4379-B95B-1239DE03E5A4}"/>
              </a:ext>
            </a:extLst>
          </p:cNvPr>
          <p:cNvSpPr/>
          <p:nvPr userDrawn="1"/>
        </p:nvSpPr>
        <p:spPr>
          <a:xfrm>
            <a:off x="9707610" y="1789898"/>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Ellipse 22">
            <a:extLst>
              <a:ext uri="{FF2B5EF4-FFF2-40B4-BE49-F238E27FC236}">
                <a16:creationId xmlns:a16="http://schemas.microsoft.com/office/drawing/2014/main" id="{4B1A2E28-78C6-49D2-86CB-D0C4D425A17C}"/>
              </a:ext>
            </a:extLst>
          </p:cNvPr>
          <p:cNvSpPr/>
          <p:nvPr userDrawn="1"/>
        </p:nvSpPr>
        <p:spPr>
          <a:xfrm>
            <a:off x="2119113" y="1789898"/>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Textplatzhalter 44">
            <a:extLst>
              <a:ext uri="{FF2B5EF4-FFF2-40B4-BE49-F238E27FC236}">
                <a16:creationId xmlns:a16="http://schemas.microsoft.com/office/drawing/2014/main" id="{BE914064-6E3B-4751-A8CB-96E4C9B951BF}"/>
              </a:ext>
            </a:extLst>
          </p:cNvPr>
          <p:cNvSpPr>
            <a:spLocks noGrp="1"/>
          </p:cNvSpPr>
          <p:nvPr>
            <p:ph type="body" sz="quarter" idx="10" hasCustomPrompt="1"/>
          </p:nvPr>
        </p:nvSpPr>
        <p:spPr>
          <a:xfrm>
            <a:off x="2065472" y="1853825"/>
            <a:ext cx="553043" cy="325746"/>
          </a:xfrm>
          <a:prstGeom prst="rect">
            <a:avLst/>
          </a:prstGeom>
        </p:spPr>
        <p:txBody>
          <a:bodyPr/>
          <a:lstStyle>
            <a:lvl1pPr algn="ctr">
              <a:buNone/>
              <a:defRPr sz="2000">
                <a:solidFill>
                  <a:schemeClr val="accent1"/>
                </a:solidFill>
                <a:latin typeface="+mj-lt"/>
              </a:defRPr>
            </a:lvl1pPr>
          </a:lstStyle>
          <a:p>
            <a:pPr lvl="0"/>
            <a:r>
              <a:rPr lang="de-DE" dirty="0"/>
              <a:t>0</a:t>
            </a:r>
          </a:p>
        </p:txBody>
      </p:sp>
      <p:sp>
        <p:nvSpPr>
          <p:cNvPr id="52" name="Textplatzhalter 51">
            <a:extLst>
              <a:ext uri="{FF2B5EF4-FFF2-40B4-BE49-F238E27FC236}">
                <a16:creationId xmlns:a16="http://schemas.microsoft.com/office/drawing/2014/main" id="{39ED3E8A-23C4-4D02-A9E5-4CB121F85127}"/>
              </a:ext>
            </a:extLst>
          </p:cNvPr>
          <p:cNvSpPr>
            <a:spLocks noGrp="1"/>
          </p:cNvSpPr>
          <p:nvPr>
            <p:ph type="body" sz="quarter" idx="15" hasCustomPrompt="1"/>
          </p:nvPr>
        </p:nvSpPr>
        <p:spPr>
          <a:xfrm>
            <a:off x="3009155" y="1836891"/>
            <a:ext cx="5665787" cy="359614"/>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Avenir Next LT Pro Light 18 Pkt. weiß</a:t>
            </a:r>
          </a:p>
        </p:txBody>
      </p:sp>
      <p:sp>
        <p:nvSpPr>
          <p:cNvPr id="54" name="Textplatzhalter 53">
            <a:extLst>
              <a:ext uri="{FF2B5EF4-FFF2-40B4-BE49-F238E27FC236}">
                <a16:creationId xmlns:a16="http://schemas.microsoft.com/office/drawing/2014/main" id="{4D19FD03-FA4D-43E3-9AFF-5AFF505A3210}"/>
              </a:ext>
            </a:extLst>
          </p:cNvPr>
          <p:cNvSpPr>
            <a:spLocks noGrp="1"/>
          </p:cNvSpPr>
          <p:nvPr>
            <p:ph type="body" sz="quarter" idx="16" hasCustomPrompt="1"/>
          </p:nvPr>
        </p:nvSpPr>
        <p:spPr>
          <a:xfrm>
            <a:off x="9024251" y="1854508"/>
            <a:ext cx="882650" cy="324380"/>
          </a:xfrm>
          <a:prstGeom prst="rect">
            <a:avLst/>
          </a:prstGeom>
        </p:spPr>
        <p:txBody>
          <a:bodyPr/>
          <a:lstStyle>
            <a:lvl1pPr marL="0" indent="0">
              <a:lnSpc>
                <a:spcPct val="100000"/>
              </a:lnSpc>
              <a:spcBef>
                <a:spcPts val="0"/>
              </a:spcBef>
              <a:buNone/>
              <a:defRPr sz="1400">
                <a:solidFill>
                  <a:schemeClr val="accent5"/>
                </a:solidFill>
                <a:latin typeface="+mn-lt"/>
              </a:defRPr>
            </a:lvl1pPr>
          </a:lstStyle>
          <a:p>
            <a:pPr lvl="0"/>
            <a:r>
              <a:rPr lang="de-DE" dirty="0"/>
              <a:t>Zeit</a:t>
            </a:r>
          </a:p>
        </p:txBody>
      </p:sp>
      <p:sp>
        <p:nvSpPr>
          <p:cNvPr id="36" name="Textplatzhalter 2">
            <a:extLst>
              <a:ext uri="{FF2B5EF4-FFF2-40B4-BE49-F238E27FC236}">
                <a16:creationId xmlns:a16="http://schemas.microsoft.com/office/drawing/2014/main" id="{298F3C5A-FCF0-4E3D-805E-AD5C411747B4}"/>
              </a:ext>
            </a:extLst>
          </p:cNvPr>
          <p:cNvSpPr>
            <a:spLocks noGrp="1"/>
          </p:cNvSpPr>
          <p:nvPr>
            <p:ph type="body" sz="quarter" idx="26"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11" name="Rechteck 110">
            <a:extLst>
              <a:ext uri="{FF2B5EF4-FFF2-40B4-BE49-F238E27FC236}">
                <a16:creationId xmlns:a16="http://schemas.microsoft.com/office/drawing/2014/main" id="{5C163048-6EB4-4D05-83A8-64D89634EDF4}"/>
              </a:ext>
            </a:extLst>
          </p:cNvPr>
          <p:cNvSpPr/>
          <p:nvPr userDrawn="1"/>
        </p:nvSpPr>
        <p:spPr>
          <a:xfrm>
            <a:off x="2349500" y="2375727"/>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12" name="Ellipse 111">
            <a:extLst>
              <a:ext uri="{FF2B5EF4-FFF2-40B4-BE49-F238E27FC236}">
                <a16:creationId xmlns:a16="http://schemas.microsoft.com/office/drawing/2014/main" id="{67EA5636-EAC7-47DD-ACE4-6DB8B0CF6F9C}"/>
              </a:ext>
            </a:extLst>
          </p:cNvPr>
          <p:cNvSpPr/>
          <p:nvPr userDrawn="1"/>
        </p:nvSpPr>
        <p:spPr>
          <a:xfrm>
            <a:off x="9707610" y="2375851"/>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13" name="Ellipse 112">
            <a:extLst>
              <a:ext uri="{FF2B5EF4-FFF2-40B4-BE49-F238E27FC236}">
                <a16:creationId xmlns:a16="http://schemas.microsoft.com/office/drawing/2014/main" id="{248C7664-5286-4D45-B0C1-801650DE56FA}"/>
              </a:ext>
            </a:extLst>
          </p:cNvPr>
          <p:cNvSpPr/>
          <p:nvPr userDrawn="1"/>
        </p:nvSpPr>
        <p:spPr>
          <a:xfrm>
            <a:off x="2119113" y="2375851"/>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14" name="Textplatzhalter 44">
            <a:extLst>
              <a:ext uri="{FF2B5EF4-FFF2-40B4-BE49-F238E27FC236}">
                <a16:creationId xmlns:a16="http://schemas.microsoft.com/office/drawing/2014/main" id="{8F622421-028A-40C2-8FDD-0E511D57E610}"/>
              </a:ext>
            </a:extLst>
          </p:cNvPr>
          <p:cNvSpPr>
            <a:spLocks noGrp="1"/>
          </p:cNvSpPr>
          <p:nvPr>
            <p:ph type="body" sz="quarter" idx="63" hasCustomPrompt="1"/>
          </p:nvPr>
        </p:nvSpPr>
        <p:spPr>
          <a:xfrm>
            <a:off x="2065472" y="2439778"/>
            <a:ext cx="553043" cy="325746"/>
          </a:xfrm>
          <a:prstGeom prst="rect">
            <a:avLst/>
          </a:prstGeom>
        </p:spPr>
        <p:txBody>
          <a:bodyPr/>
          <a:lstStyle>
            <a:lvl1pPr algn="ctr">
              <a:buNone/>
              <a:defRPr sz="2000">
                <a:solidFill>
                  <a:schemeClr val="accent1"/>
                </a:solidFill>
                <a:latin typeface="+mj-lt"/>
              </a:defRPr>
            </a:lvl1pPr>
          </a:lstStyle>
          <a:p>
            <a:pPr lvl="0"/>
            <a:r>
              <a:rPr lang="de-DE" dirty="0"/>
              <a:t>0</a:t>
            </a:r>
          </a:p>
        </p:txBody>
      </p:sp>
      <p:sp>
        <p:nvSpPr>
          <p:cNvPr id="115" name="Textplatzhalter 51">
            <a:extLst>
              <a:ext uri="{FF2B5EF4-FFF2-40B4-BE49-F238E27FC236}">
                <a16:creationId xmlns:a16="http://schemas.microsoft.com/office/drawing/2014/main" id="{647B6F63-D76A-4617-BFF3-582552B8C545}"/>
              </a:ext>
            </a:extLst>
          </p:cNvPr>
          <p:cNvSpPr>
            <a:spLocks noGrp="1"/>
          </p:cNvSpPr>
          <p:nvPr>
            <p:ph type="body" sz="quarter" idx="64" hasCustomPrompt="1"/>
          </p:nvPr>
        </p:nvSpPr>
        <p:spPr>
          <a:xfrm>
            <a:off x="3009155" y="2422844"/>
            <a:ext cx="5665787" cy="359614"/>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16" name="Textplatzhalter 53">
            <a:extLst>
              <a:ext uri="{FF2B5EF4-FFF2-40B4-BE49-F238E27FC236}">
                <a16:creationId xmlns:a16="http://schemas.microsoft.com/office/drawing/2014/main" id="{3CAE7F6E-5AAA-4F60-A166-0D03B172C222}"/>
              </a:ext>
            </a:extLst>
          </p:cNvPr>
          <p:cNvSpPr>
            <a:spLocks noGrp="1"/>
          </p:cNvSpPr>
          <p:nvPr>
            <p:ph type="body" sz="quarter" idx="65" hasCustomPrompt="1"/>
          </p:nvPr>
        </p:nvSpPr>
        <p:spPr>
          <a:xfrm>
            <a:off x="9024251" y="2440461"/>
            <a:ext cx="882650" cy="324380"/>
          </a:xfrm>
          <a:prstGeom prst="rect">
            <a:avLst/>
          </a:prstGeom>
        </p:spPr>
        <p:txBody>
          <a:bodyPr/>
          <a:lstStyle>
            <a:lvl1pPr marL="0" indent="0">
              <a:lnSpc>
                <a:spcPct val="100000"/>
              </a:lnSpc>
              <a:spcBef>
                <a:spcPts val="0"/>
              </a:spcBef>
              <a:buNone/>
              <a:defRPr sz="1400">
                <a:solidFill>
                  <a:schemeClr val="accent5"/>
                </a:solidFill>
                <a:latin typeface="+mn-lt"/>
              </a:defRPr>
            </a:lvl1pPr>
          </a:lstStyle>
          <a:p>
            <a:pPr lvl="0"/>
            <a:r>
              <a:rPr lang="de-DE" dirty="0"/>
              <a:t>Zeit</a:t>
            </a:r>
          </a:p>
        </p:txBody>
      </p:sp>
      <p:sp>
        <p:nvSpPr>
          <p:cNvPr id="129" name="Rechteck 128">
            <a:extLst>
              <a:ext uri="{FF2B5EF4-FFF2-40B4-BE49-F238E27FC236}">
                <a16:creationId xmlns:a16="http://schemas.microsoft.com/office/drawing/2014/main" id="{E2932216-94EE-4C41-823E-17AE994E4C81}"/>
              </a:ext>
            </a:extLst>
          </p:cNvPr>
          <p:cNvSpPr/>
          <p:nvPr userDrawn="1"/>
        </p:nvSpPr>
        <p:spPr>
          <a:xfrm>
            <a:off x="2349500" y="2988623"/>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0" name="Ellipse 129">
            <a:extLst>
              <a:ext uri="{FF2B5EF4-FFF2-40B4-BE49-F238E27FC236}">
                <a16:creationId xmlns:a16="http://schemas.microsoft.com/office/drawing/2014/main" id="{745147C7-52DD-40DE-8B41-711F999B0952}"/>
              </a:ext>
            </a:extLst>
          </p:cNvPr>
          <p:cNvSpPr/>
          <p:nvPr userDrawn="1"/>
        </p:nvSpPr>
        <p:spPr>
          <a:xfrm>
            <a:off x="9707610" y="2988747"/>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1" name="Ellipse 130">
            <a:extLst>
              <a:ext uri="{FF2B5EF4-FFF2-40B4-BE49-F238E27FC236}">
                <a16:creationId xmlns:a16="http://schemas.microsoft.com/office/drawing/2014/main" id="{F2CAFAFF-35A8-4635-A2F9-0DBD6579E178}"/>
              </a:ext>
            </a:extLst>
          </p:cNvPr>
          <p:cNvSpPr/>
          <p:nvPr userDrawn="1"/>
        </p:nvSpPr>
        <p:spPr>
          <a:xfrm>
            <a:off x="2119113" y="2988747"/>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2" name="Textplatzhalter 44">
            <a:extLst>
              <a:ext uri="{FF2B5EF4-FFF2-40B4-BE49-F238E27FC236}">
                <a16:creationId xmlns:a16="http://schemas.microsoft.com/office/drawing/2014/main" id="{5945CCC7-E390-4FD7-9C89-317C3C5FAFFA}"/>
              </a:ext>
            </a:extLst>
          </p:cNvPr>
          <p:cNvSpPr>
            <a:spLocks noGrp="1"/>
          </p:cNvSpPr>
          <p:nvPr>
            <p:ph type="body" sz="quarter" idx="66" hasCustomPrompt="1"/>
          </p:nvPr>
        </p:nvSpPr>
        <p:spPr>
          <a:xfrm>
            <a:off x="2065472" y="3052674"/>
            <a:ext cx="553043" cy="325746"/>
          </a:xfrm>
          <a:prstGeom prst="rect">
            <a:avLst/>
          </a:prstGeom>
        </p:spPr>
        <p:txBody>
          <a:bodyPr/>
          <a:lstStyle>
            <a:lvl1pPr algn="ctr">
              <a:buNone/>
              <a:defRPr sz="2000">
                <a:solidFill>
                  <a:schemeClr val="accent1"/>
                </a:solidFill>
                <a:latin typeface="+mj-lt"/>
              </a:defRPr>
            </a:lvl1pPr>
          </a:lstStyle>
          <a:p>
            <a:pPr lvl="0"/>
            <a:r>
              <a:rPr lang="de-DE" dirty="0"/>
              <a:t>0</a:t>
            </a:r>
          </a:p>
        </p:txBody>
      </p:sp>
      <p:sp>
        <p:nvSpPr>
          <p:cNvPr id="133" name="Textplatzhalter 51">
            <a:extLst>
              <a:ext uri="{FF2B5EF4-FFF2-40B4-BE49-F238E27FC236}">
                <a16:creationId xmlns:a16="http://schemas.microsoft.com/office/drawing/2014/main" id="{D21D78C2-A86D-483B-8DE3-2A0FF938C737}"/>
              </a:ext>
            </a:extLst>
          </p:cNvPr>
          <p:cNvSpPr>
            <a:spLocks noGrp="1"/>
          </p:cNvSpPr>
          <p:nvPr>
            <p:ph type="body" sz="quarter" idx="67" hasCustomPrompt="1"/>
          </p:nvPr>
        </p:nvSpPr>
        <p:spPr>
          <a:xfrm>
            <a:off x="3009155" y="3035740"/>
            <a:ext cx="5665787" cy="359614"/>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34" name="Textplatzhalter 53">
            <a:extLst>
              <a:ext uri="{FF2B5EF4-FFF2-40B4-BE49-F238E27FC236}">
                <a16:creationId xmlns:a16="http://schemas.microsoft.com/office/drawing/2014/main" id="{4272FA60-E9D5-42C6-8141-E8336B68C0D2}"/>
              </a:ext>
            </a:extLst>
          </p:cNvPr>
          <p:cNvSpPr>
            <a:spLocks noGrp="1"/>
          </p:cNvSpPr>
          <p:nvPr>
            <p:ph type="body" sz="quarter" idx="68" hasCustomPrompt="1"/>
          </p:nvPr>
        </p:nvSpPr>
        <p:spPr>
          <a:xfrm>
            <a:off x="9024251" y="3053357"/>
            <a:ext cx="882650" cy="324380"/>
          </a:xfrm>
          <a:prstGeom prst="rect">
            <a:avLst/>
          </a:prstGeom>
        </p:spPr>
        <p:txBody>
          <a:bodyPr/>
          <a:lstStyle>
            <a:lvl1pPr marL="0" indent="0">
              <a:lnSpc>
                <a:spcPct val="100000"/>
              </a:lnSpc>
              <a:spcBef>
                <a:spcPts val="0"/>
              </a:spcBef>
              <a:buNone/>
              <a:defRPr sz="1400">
                <a:solidFill>
                  <a:schemeClr val="accent5"/>
                </a:solidFill>
                <a:latin typeface="+mn-lt"/>
              </a:defRPr>
            </a:lvl1pPr>
          </a:lstStyle>
          <a:p>
            <a:pPr lvl="0"/>
            <a:r>
              <a:rPr lang="de-DE" dirty="0"/>
              <a:t>Zeit</a:t>
            </a:r>
          </a:p>
        </p:txBody>
      </p:sp>
      <p:sp>
        <p:nvSpPr>
          <p:cNvPr id="135" name="Rechteck 134">
            <a:extLst>
              <a:ext uri="{FF2B5EF4-FFF2-40B4-BE49-F238E27FC236}">
                <a16:creationId xmlns:a16="http://schemas.microsoft.com/office/drawing/2014/main" id="{237FBBB6-CD03-4506-A021-DC1381090437}"/>
              </a:ext>
            </a:extLst>
          </p:cNvPr>
          <p:cNvSpPr/>
          <p:nvPr userDrawn="1"/>
        </p:nvSpPr>
        <p:spPr>
          <a:xfrm>
            <a:off x="2349500" y="3574576"/>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6" name="Ellipse 135">
            <a:extLst>
              <a:ext uri="{FF2B5EF4-FFF2-40B4-BE49-F238E27FC236}">
                <a16:creationId xmlns:a16="http://schemas.microsoft.com/office/drawing/2014/main" id="{FDCE5C8C-078C-4127-BEB7-D4C59959D511}"/>
              </a:ext>
            </a:extLst>
          </p:cNvPr>
          <p:cNvSpPr/>
          <p:nvPr userDrawn="1"/>
        </p:nvSpPr>
        <p:spPr>
          <a:xfrm>
            <a:off x="9707610" y="3574700"/>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7" name="Ellipse 136">
            <a:extLst>
              <a:ext uri="{FF2B5EF4-FFF2-40B4-BE49-F238E27FC236}">
                <a16:creationId xmlns:a16="http://schemas.microsoft.com/office/drawing/2014/main" id="{EACD47C5-85F6-406F-B049-D5D3BA66724C}"/>
              </a:ext>
            </a:extLst>
          </p:cNvPr>
          <p:cNvSpPr/>
          <p:nvPr userDrawn="1"/>
        </p:nvSpPr>
        <p:spPr>
          <a:xfrm>
            <a:off x="2119113" y="3574700"/>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8" name="Textplatzhalter 44">
            <a:extLst>
              <a:ext uri="{FF2B5EF4-FFF2-40B4-BE49-F238E27FC236}">
                <a16:creationId xmlns:a16="http://schemas.microsoft.com/office/drawing/2014/main" id="{87FFA212-AF2D-40F8-818D-34E1765EC1F0}"/>
              </a:ext>
            </a:extLst>
          </p:cNvPr>
          <p:cNvSpPr>
            <a:spLocks noGrp="1"/>
          </p:cNvSpPr>
          <p:nvPr>
            <p:ph type="body" sz="quarter" idx="69" hasCustomPrompt="1"/>
          </p:nvPr>
        </p:nvSpPr>
        <p:spPr>
          <a:xfrm>
            <a:off x="2065472" y="3638627"/>
            <a:ext cx="553043" cy="325746"/>
          </a:xfrm>
          <a:prstGeom prst="rect">
            <a:avLst/>
          </a:prstGeom>
        </p:spPr>
        <p:txBody>
          <a:bodyPr/>
          <a:lstStyle>
            <a:lvl1pPr algn="ctr">
              <a:buNone/>
              <a:defRPr sz="2000">
                <a:solidFill>
                  <a:schemeClr val="accent1"/>
                </a:solidFill>
                <a:latin typeface="+mj-lt"/>
              </a:defRPr>
            </a:lvl1pPr>
          </a:lstStyle>
          <a:p>
            <a:pPr lvl="0"/>
            <a:r>
              <a:rPr lang="de-DE" dirty="0"/>
              <a:t>0</a:t>
            </a:r>
          </a:p>
        </p:txBody>
      </p:sp>
      <p:sp>
        <p:nvSpPr>
          <p:cNvPr id="139" name="Textplatzhalter 51">
            <a:extLst>
              <a:ext uri="{FF2B5EF4-FFF2-40B4-BE49-F238E27FC236}">
                <a16:creationId xmlns:a16="http://schemas.microsoft.com/office/drawing/2014/main" id="{1466405C-2778-4E5A-A995-66AA5A7E38E0}"/>
              </a:ext>
            </a:extLst>
          </p:cNvPr>
          <p:cNvSpPr>
            <a:spLocks noGrp="1"/>
          </p:cNvSpPr>
          <p:nvPr>
            <p:ph type="body" sz="quarter" idx="70" hasCustomPrompt="1"/>
          </p:nvPr>
        </p:nvSpPr>
        <p:spPr>
          <a:xfrm>
            <a:off x="3009155" y="3621693"/>
            <a:ext cx="5665787" cy="359614"/>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40" name="Textplatzhalter 53">
            <a:extLst>
              <a:ext uri="{FF2B5EF4-FFF2-40B4-BE49-F238E27FC236}">
                <a16:creationId xmlns:a16="http://schemas.microsoft.com/office/drawing/2014/main" id="{32565407-6E90-4307-A7C7-8021CD8DF8AD}"/>
              </a:ext>
            </a:extLst>
          </p:cNvPr>
          <p:cNvSpPr>
            <a:spLocks noGrp="1"/>
          </p:cNvSpPr>
          <p:nvPr>
            <p:ph type="body" sz="quarter" idx="71" hasCustomPrompt="1"/>
          </p:nvPr>
        </p:nvSpPr>
        <p:spPr>
          <a:xfrm>
            <a:off x="9024251" y="3639310"/>
            <a:ext cx="882650" cy="324380"/>
          </a:xfrm>
          <a:prstGeom prst="rect">
            <a:avLst/>
          </a:prstGeom>
        </p:spPr>
        <p:txBody>
          <a:bodyPr/>
          <a:lstStyle>
            <a:lvl1pPr marL="0" indent="0">
              <a:lnSpc>
                <a:spcPct val="100000"/>
              </a:lnSpc>
              <a:spcBef>
                <a:spcPts val="0"/>
              </a:spcBef>
              <a:buNone/>
              <a:defRPr sz="1400">
                <a:solidFill>
                  <a:schemeClr val="accent5"/>
                </a:solidFill>
                <a:latin typeface="+mn-lt"/>
              </a:defRPr>
            </a:lvl1pPr>
          </a:lstStyle>
          <a:p>
            <a:pPr lvl="0"/>
            <a:r>
              <a:rPr lang="de-DE" dirty="0"/>
              <a:t>Zeit</a:t>
            </a:r>
          </a:p>
        </p:txBody>
      </p:sp>
      <p:sp>
        <p:nvSpPr>
          <p:cNvPr id="141" name="Rechteck 140">
            <a:extLst>
              <a:ext uri="{FF2B5EF4-FFF2-40B4-BE49-F238E27FC236}">
                <a16:creationId xmlns:a16="http://schemas.microsoft.com/office/drawing/2014/main" id="{707FAFA1-F953-49D1-A3FC-64CDC3C8AD74}"/>
              </a:ext>
            </a:extLst>
          </p:cNvPr>
          <p:cNvSpPr/>
          <p:nvPr userDrawn="1"/>
        </p:nvSpPr>
        <p:spPr>
          <a:xfrm>
            <a:off x="2349500" y="4179002"/>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2" name="Ellipse 141">
            <a:extLst>
              <a:ext uri="{FF2B5EF4-FFF2-40B4-BE49-F238E27FC236}">
                <a16:creationId xmlns:a16="http://schemas.microsoft.com/office/drawing/2014/main" id="{75A71279-85C5-414E-AEF7-89CA07BFAF37}"/>
              </a:ext>
            </a:extLst>
          </p:cNvPr>
          <p:cNvSpPr/>
          <p:nvPr userDrawn="1"/>
        </p:nvSpPr>
        <p:spPr>
          <a:xfrm>
            <a:off x="9707610" y="4179126"/>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3" name="Ellipse 142">
            <a:extLst>
              <a:ext uri="{FF2B5EF4-FFF2-40B4-BE49-F238E27FC236}">
                <a16:creationId xmlns:a16="http://schemas.microsoft.com/office/drawing/2014/main" id="{A36582B3-5498-49AC-A778-3EF92264D9FD}"/>
              </a:ext>
            </a:extLst>
          </p:cNvPr>
          <p:cNvSpPr/>
          <p:nvPr userDrawn="1"/>
        </p:nvSpPr>
        <p:spPr>
          <a:xfrm>
            <a:off x="2119113" y="4179126"/>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4" name="Textplatzhalter 44">
            <a:extLst>
              <a:ext uri="{FF2B5EF4-FFF2-40B4-BE49-F238E27FC236}">
                <a16:creationId xmlns:a16="http://schemas.microsoft.com/office/drawing/2014/main" id="{79A6FE95-E73C-4B2C-BBFC-1F769A2466D7}"/>
              </a:ext>
            </a:extLst>
          </p:cNvPr>
          <p:cNvSpPr>
            <a:spLocks noGrp="1"/>
          </p:cNvSpPr>
          <p:nvPr>
            <p:ph type="body" sz="quarter" idx="72" hasCustomPrompt="1"/>
          </p:nvPr>
        </p:nvSpPr>
        <p:spPr>
          <a:xfrm>
            <a:off x="2065472" y="4243053"/>
            <a:ext cx="553043" cy="325746"/>
          </a:xfrm>
          <a:prstGeom prst="rect">
            <a:avLst/>
          </a:prstGeom>
        </p:spPr>
        <p:txBody>
          <a:bodyPr/>
          <a:lstStyle>
            <a:lvl1pPr algn="ctr">
              <a:buNone/>
              <a:defRPr sz="2000">
                <a:solidFill>
                  <a:schemeClr val="accent1"/>
                </a:solidFill>
                <a:latin typeface="+mj-lt"/>
              </a:defRPr>
            </a:lvl1pPr>
          </a:lstStyle>
          <a:p>
            <a:pPr lvl="0"/>
            <a:r>
              <a:rPr lang="de-DE" dirty="0"/>
              <a:t>0</a:t>
            </a:r>
          </a:p>
        </p:txBody>
      </p:sp>
      <p:sp>
        <p:nvSpPr>
          <p:cNvPr id="145" name="Textplatzhalter 51">
            <a:extLst>
              <a:ext uri="{FF2B5EF4-FFF2-40B4-BE49-F238E27FC236}">
                <a16:creationId xmlns:a16="http://schemas.microsoft.com/office/drawing/2014/main" id="{370ABAD6-56AD-4845-8F03-984DDC2AD760}"/>
              </a:ext>
            </a:extLst>
          </p:cNvPr>
          <p:cNvSpPr>
            <a:spLocks noGrp="1"/>
          </p:cNvSpPr>
          <p:nvPr>
            <p:ph type="body" sz="quarter" idx="73" hasCustomPrompt="1"/>
          </p:nvPr>
        </p:nvSpPr>
        <p:spPr>
          <a:xfrm>
            <a:off x="3009155" y="4226119"/>
            <a:ext cx="5665787" cy="359614"/>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46" name="Textplatzhalter 53">
            <a:extLst>
              <a:ext uri="{FF2B5EF4-FFF2-40B4-BE49-F238E27FC236}">
                <a16:creationId xmlns:a16="http://schemas.microsoft.com/office/drawing/2014/main" id="{F663FE6F-439E-41CA-AAE6-A7E9D0487635}"/>
              </a:ext>
            </a:extLst>
          </p:cNvPr>
          <p:cNvSpPr>
            <a:spLocks noGrp="1"/>
          </p:cNvSpPr>
          <p:nvPr>
            <p:ph type="body" sz="quarter" idx="74" hasCustomPrompt="1"/>
          </p:nvPr>
        </p:nvSpPr>
        <p:spPr>
          <a:xfrm>
            <a:off x="9024251" y="4243736"/>
            <a:ext cx="882650" cy="324380"/>
          </a:xfrm>
          <a:prstGeom prst="rect">
            <a:avLst/>
          </a:prstGeom>
        </p:spPr>
        <p:txBody>
          <a:bodyPr/>
          <a:lstStyle>
            <a:lvl1pPr marL="0" indent="0">
              <a:lnSpc>
                <a:spcPct val="100000"/>
              </a:lnSpc>
              <a:spcBef>
                <a:spcPts val="0"/>
              </a:spcBef>
              <a:buNone/>
              <a:defRPr sz="1400">
                <a:solidFill>
                  <a:schemeClr val="accent5"/>
                </a:solidFill>
                <a:latin typeface="+mn-lt"/>
              </a:defRPr>
            </a:lvl1pPr>
          </a:lstStyle>
          <a:p>
            <a:pPr lvl="0"/>
            <a:r>
              <a:rPr lang="de-DE" dirty="0"/>
              <a:t>Zeit</a:t>
            </a:r>
          </a:p>
        </p:txBody>
      </p:sp>
      <p:sp>
        <p:nvSpPr>
          <p:cNvPr id="147" name="Rechteck 146">
            <a:extLst>
              <a:ext uri="{FF2B5EF4-FFF2-40B4-BE49-F238E27FC236}">
                <a16:creationId xmlns:a16="http://schemas.microsoft.com/office/drawing/2014/main" id="{70C843DA-64E6-45D5-931A-DB9470B2FA26}"/>
              </a:ext>
            </a:extLst>
          </p:cNvPr>
          <p:cNvSpPr/>
          <p:nvPr userDrawn="1"/>
        </p:nvSpPr>
        <p:spPr>
          <a:xfrm>
            <a:off x="2349500" y="4791898"/>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8" name="Ellipse 147">
            <a:extLst>
              <a:ext uri="{FF2B5EF4-FFF2-40B4-BE49-F238E27FC236}">
                <a16:creationId xmlns:a16="http://schemas.microsoft.com/office/drawing/2014/main" id="{EA05523C-5794-4708-B318-D3AF25FCD4E7}"/>
              </a:ext>
            </a:extLst>
          </p:cNvPr>
          <p:cNvSpPr/>
          <p:nvPr userDrawn="1"/>
        </p:nvSpPr>
        <p:spPr>
          <a:xfrm>
            <a:off x="9707610" y="4792022"/>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9" name="Ellipse 148">
            <a:extLst>
              <a:ext uri="{FF2B5EF4-FFF2-40B4-BE49-F238E27FC236}">
                <a16:creationId xmlns:a16="http://schemas.microsoft.com/office/drawing/2014/main" id="{11F1ED4C-9176-4891-96E3-6EBE74E18714}"/>
              </a:ext>
            </a:extLst>
          </p:cNvPr>
          <p:cNvSpPr/>
          <p:nvPr userDrawn="1"/>
        </p:nvSpPr>
        <p:spPr>
          <a:xfrm>
            <a:off x="2119113" y="4792022"/>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0" name="Textplatzhalter 44">
            <a:extLst>
              <a:ext uri="{FF2B5EF4-FFF2-40B4-BE49-F238E27FC236}">
                <a16:creationId xmlns:a16="http://schemas.microsoft.com/office/drawing/2014/main" id="{7C044944-855F-415D-861B-701C298B3E31}"/>
              </a:ext>
            </a:extLst>
          </p:cNvPr>
          <p:cNvSpPr>
            <a:spLocks noGrp="1"/>
          </p:cNvSpPr>
          <p:nvPr>
            <p:ph type="body" sz="quarter" idx="75" hasCustomPrompt="1"/>
          </p:nvPr>
        </p:nvSpPr>
        <p:spPr>
          <a:xfrm>
            <a:off x="2065472" y="4855949"/>
            <a:ext cx="553043" cy="325746"/>
          </a:xfrm>
          <a:prstGeom prst="rect">
            <a:avLst/>
          </a:prstGeom>
        </p:spPr>
        <p:txBody>
          <a:bodyPr/>
          <a:lstStyle>
            <a:lvl1pPr algn="ctr">
              <a:buNone/>
              <a:defRPr sz="2000">
                <a:solidFill>
                  <a:schemeClr val="accent1"/>
                </a:solidFill>
                <a:latin typeface="+mj-lt"/>
              </a:defRPr>
            </a:lvl1pPr>
          </a:lstStyle>
          <a:p>
            <a:pPr lvl="0"/>
            <a:r>
              <a:rPr lang="de-DE" dirty="0"/>
              <a:t>0</a:t>
            </a:r>
          </a:p>
        </p:txBody>
      </p:sp>
      <p:sp>
        <p:nvSpPr>
          <p:cNvPr id="151" name="Textplatzhalter 51">
            <a:extLst>
              <a:ext uri="{FF2B5EF4-FFF2-40B4-BE49-F238E27FC236}">
                <a16:creationId xmlns:a16="http://schemas.microsoft.com/office/drawing/2014/main" id="{CB59F8CC-AD6C-4F71-9991-94E4AF377E02}"/>
              </a:ext>
            </a:extLst>
          </p:cNvPr>
          <p:cNvSpPr>
            <a:spLocks noGrp="1"/>
          </p:cNvSpPr>
          <p:nvPr>
            <p:ph type="body" sz="quarter" idx="76" hasCustomPrompt="1"/>
          </p:nvPr>
        </p:nvSpPr>
        <p:spPr>
          <a:xfrm>
            <a:off x="3009155" y="4839015"/>
            <a:ext cx="5665787" cy="359614"/>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52" name="Textplatzhalter 53">
            <a:extLst>
              <a:ext uri="{FF2B5EF4-FFF2-40B4-BE49-F238E27FC236}">
                <a16:creationId xmlns:a16="http://schemas.microsoft.com/office/drawing/2014/main" id="{922AC338-99B6-40ED-A666-F1E714AF081A}"/>
              </a:ext>
            </a:extLst>
          </p:cNvPr>
          <p:cNvSpPr>
            <a:spLocks noGrp="1"/>
          </p:cNvSpPr>
          <p:nvPr>
            <p:ph type="body" sz="quarter" idx="77" hasCustomPrompt="1"/>
          </p:nvPr>
        </p:nvSpPr>
        <p:spPr>
          <a:xfrm>
            <a:off x="9024251" y="4856632"/>
            <a:ext cx="882650" cy="324380"/>
          </a:xfrm>
          <a:prstGeom prst="rect">
            <a:avLst/>
          </a:prstGeom>
        </p:spPr>
        <p:txBody>
          <a:bodyPr/>
          <a:lstStyle>
            <a:lvl1pPr marL="0" indent="0">
              <a:lnSpc>
                <a:spcPct val="100000"/>
              </a:lnSpc>
              <a:spcBef>
                <a:spcPts val="0"/>
              </a:spcBef>
              <a:buNone/>
              <a:defRPr sz="1400">
                <a:solidFill>
                  <a:schemeClr val="accent5"/>
                </a:solidFill>
                <a:latin typeface="+mn-lt"/>
              </a:defRPr>
            </a:lvl1pPr>
          </a:lstStyle>
          <a:p>
            <a:pPr lvl="0"/>
            <a:r>
              <a:rPr lang="de-DE" dirty="0"/>
              <a:t>Zeit</a:t>
            </a:r>
          </a:p>
        </p:txBody>
      </p:sp>
      <p:sp>
        <p:nvSpPr>
          <p:cNvPr id="153" name="Rechteck 152">
            <a:extLst>
              <a:ext uri="{FF2B5EF4-FFF2-40B4-BE49-F238E27FC236}">
                <a16:creationId xmlns:a16="http://schemas.microsoft.com/office/drawing/2014/main" id="{A498F325-64BD-4896-BCB8-F2E42E5AE7CB}"/>
              </a:ext>
            </a:extLst>
          </p:cNvPr>
          <p:cNvSpPr/>
          <p:nvPr userDrawn="1"/>
        </p:nvSpPr>
        <p:spPr>
          <a:xfrm>
            <a:off x="2349500" y="5377851"/>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4" name="Ellipse 153">
            <a:extLst>
              <a:ext uri="{FF2B5EF4-FFF2-40B4-BE49-F238E27FC236}">
                <a16:creationId xmlns:a16="http://schemas.microsoft.com/office/drawing/2014/main" id="{4FA37A8C-7ECF-4E2A-838A-FD195565A559}"/>
              </a:ext>
            </a:extLst>
          </p:cNvPr>
          <p:cNvSpPr/>
          <p:nvPr userDrawn="1"/>
        </p:nvSpPr>
        <p:spPr>
          <a:xfrm>
            <a:off x="9707610" y="5377975"/>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5" name="Ellipse 154">
            <a:extLst>
              <a:ext uri="{FF2B5EF4-FFF2-40B4-BE49-F238E27FC236}">
                <a16:creationId xmlns:a16="http://schemas.microsoft.com/office/drawing/2014/main" id="{131A258C-69E0-4DD4-87BC-A725F289046D}"/>
              </a:ext>
            </a:extLst>
          </p:cNvPr>
          <p:cNvSpPr/>
          <p:nvPr userDrawn="1"/>
        </p:nvSpPr>
        <p:spPr>
          <a:xfrm>
            <a:off x="2119113" y="5377975"/>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6" name="Textplatzhalter 44">
            <a:extLst>
              <a:ext uri="{FF2B5EF4-FFF2-40B4-BE49-F238E27FC236}">
                <a16:creationId xmlns:a16="http://schemas.microsoft.com/office/drawing/2014/main" id="{E7212C01-489F-4070-8C95-8B4E3E912E3E}"/>
              </a:ext>
            </a:extLst>
          </p:cNvPr>
          <p:cNvSpPr>
            <a:spLocks noGrp="1"/>
          </p:cNvSpPr>
          <p:nvPr>
            <p:ph type="body" sz="quarter" idx="78" hasCustomPrompt="1"/>
          </p:nvPr>
        </p:nvSpPr>
        <p:spPr>
          <a:xfrm>
            <a:off x="2065472" y="5441902"/>
            <a:ext cx="553043" cy="325746"/>
          </a:xfrm>
          <a:prstGeom prst="rect">
            <a:avLst/>
          </a:prstGeom>
        </p:spPr>
        <p:txBody>
          <a:bodyPr/>
          <a:lstStyle>
            <a:lvl1pPr algn="ctr">
              <a:buNone/>
              <a:defRPr sz="2000">
                <a:solidFill>
                  <a:schemeClr val="accent1"/>
                </a:solidFill>
                <a:latin typeface="+mj-lt"/>
              </a:defRPr>
            </a:lvl1pPr>
          </a:lstStyle>
          <a:p>
            <a:pPr lvl="0"/>
            <a:r>
              <a:rPr lang="de-DE" dirty="0"/>
              <a:t>0</a:t>
            </a:r>
          </a:p>
        </p:txBody>
      </p:sp>
      <p:sp>
        <p:nvSpPr>
          <p:cNvPr id="157" name="Textplatzhalter 51">
            <a:extLst>
              <a:ext uri="{FF2B5EF4-FFF2-40B4-BE49-F238E27FC236}">
                <a16:creationId xmlns:a16="http://schemas.microsoft.com/office/drawing/2014/main" id="{F666E373-2AF3-42CF-AEFA-6F09B172641E}"/>
              </a:ext>
            </a:extLst>
          </p:cNvPr>
          <p:cNvSpPr>
            <a:spLocks noGrp="1"/>
          </p:cNvSpPr>
          <p:nvPr>
            <p:ph type="body" sz="quarter" idx="79" hasCustomPrompt="1"/>
          </p:nvPr>
        </p:nvSpPr>
        <p:spPr>
          <a:xfrm>
            <a:off x="3009155" y="5424968"/>
            <a:ext cx="5665787" cy="359614"/>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58" name="Textplatzhalter 53">
            <a:extLst>
              <a:ext uri="{FF2B5EF4-FFF2-40B4-BE49-F238E27FC236}">
                <a16:creationId xmlns:a16="http://schemas.microsoft.com/office/drawing/2014/main" id="{10DBA53D-1F43-452D-9566-C2E4BE954935}"/>
              </a:ext>
            </a:extLst>
          </p:cNvPr>
          <p:cNvSpPr>
            <a:spLocks noGrp="1"/>
          </p:cNvSpPr>
          <p:nvPr>
            <p:ph type="body" sz="quarter" idx="80" hasCustomPrompt="1"/>
          </p:nvPr>
        </p:nvSpPr>
        <p:spPr>
          <a:xfrm>
            <a:off x="9024251" y="5442585"/>
            <a:ext cx="882650" cy="324380"/>
          </a:xfrm>
          <a:prstGeom prst="rect">
            <a:avLst/>
          </a:prstGeom>
        </p:spPr>
        <p:txBody>
          <a:bodyPr/>
          <a:lstStyle>
            <a:lvl1pPr marL="0" indent="0">
              <a:lnSpc>
                <a:spcPct val="100000"/>
              </a:lnSpc>
              <a:spcBef>
                <a:spcPts val="0"/>
              </a:spcBef>
              <a:buNone/>
              <a:defRPr sz="1400">
                <a:solidFill>
                  <a:schemeClr val="accent5"/>
                </a:solidFill>
                <a:latin typeface="+mn-lt"/>
              </a:defRPr>
            </a:lvl1pPr>
          </a:lstStyle>
          <a:p>
            <a:pPr lvl="0"/>
            <a:r>
              <a:rPr lang="de-DE" dirty="0"/>
              <a:t>Zeit</a:t>
            </a:r>
          </a:p>
        </p:txBody>
      </p:sp>
      <p:sp>
        <p:nvSpPr>
          <p:cNvPr id="48" name="Textfeld 47">
            <a:extLst>
              <a:ext uri="{FF2B5EF4-FFF2-40B4-BE49-F238E27FC236}">
                <a16:creationId xmlns:a16="http://schemas.microsoft.com/office/drawing/2014/main" id="{660ADE80-4A3D-4DD8-9BCD-8C2EC8B661AA}"/>
              </a:ext>
            </a:extLst>
          </p:cNvPr>
          <p:cNvSpPr txBox="1"/>
          <p:nvPr userDrawn="1"/>
        </p:nvSpPr>
        <p:spPr>
          <a:xfrm rot="16200000">
            <a:off x="11385454"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49" name="Bildplatzhalter 14">
            <a:extLst>
              <a:ext uri="{FF2B5EF4-FFF2-40B4-BE49-F238E27FC236}">
                <a16:creationId xmlns:a16="http://schemas.microsoft.com/office/drawing/2014/main" id="{7CA668BA-7A38-4835-A527-0082694645CD}"/>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15202372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_6_Zeilen">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3" name="Rechteck 12">
            <a:extLst>
              <a:ext uri="{FF2B5EF4-FFF2-40B4-BE49-F238E27FC236}">
                <a16:creationId xmlns:a16="http://schemas.microsoft.com/office/drawing/2014/main" id="{7F42F080-CC7F-4F75-BCD3-6603A96F6991}"/>
              </a:ext>
            </a:extLst>
          </p:cNvPr>
          <p:cNvSpPr/>
          <p:nvPr userDrawn="1"/>
        </p:nvSpPr>
        <p:spPr>
          <a:xfrm>
            <a:off x="2379944" y="1789818"/>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B68FD033-1EF5-4379-B95B-1239DE03E5A4}"/>
              </a:ext>
            </a:extLst>
          </p:cNvPr>
          <p:cNvSpPr/>
          <p:nvPr userDrawn="1"/>
        </p:nvSpPr>
        <p:spPr>
          <a:xfrm>
            <a:off x="9575440" y="1789729"/>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Ellipse 22">
            <a:extLst>
              <a:ext uri="{FF2B5EF4-FFF2-40B4-BE49-F238E27FC236}">
                <a16:creationId xmlns:a16="http://schemas.microsoft.com/office/drawing/2014/main" id="{4B1A2E28-78C6-49D2-86CB-D0C4D425A17C}"/>
              </a:ext>
            </a:extLst>
          </p:cNvPr>
          <p:cNvSpPr/>
          <p:nvPr userDrawn="1"/>
        </p:nvSpPr>
        <p:spPr>
          <a:xfrm>
            <a:off x="2105359" y="1789729"/>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Textplatzhalter 44">
            <a:extLst>
              <a:ext uri="{FF2B5EF4-FFF2-40B4-BE49-F238E27FC236}">
                <a16:creationId xmlns:a16="http://schemas.microsoft.com/office/drawing/2014/main" id="{BE914064-6E3B-4751-A8CB-96E4C9B951BF}"/>
              </a:ext>
            </a:extLst>
          </p:cNvPr>
          <p:cNvSpPr>
            <a:spLocks noGrp="1"/>
          </p:cNvSpPr>
          <p:nvPr>
            <p:ph type="body" sz="quarter" idx="10" hasCustomPrompt="1"/>
          </p:nvPr>
        </p:nvSpPr>
        <p:spPr>
          <a:xfrm>
            <a:off x="2091605" y="1845427"/>
            <a:ext cx="553043"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52" name="Textplatzhalter 51">
            <a:extLst>
              <a:ext uri="{FF2B5EF4-FFF2-40B4-BE49-F238E27FC236}">
                <a16:creationId xmlns:a16="http://schemas.microsoft.com/office/drawing/2014/main" id="{39ED3E8A-23C4-4D02-A9E5-4CB121F85127}"/>
              </a:ext>
            </a:extLst>
          </p:cNvPr>
          <p:cNvSpPr>
            <a:spLocks noGrp="1"/>
          </p:cNvSpPr>
          <p:nvPr>
            <p:ph type="body" sz="quarter" idx="15" hasCustomPrompt="1"/>
          </p:nvPr>
        </p:nvSpPr>
        <p:spPr>
          <a:xfrm>
            <a:off x="3009155" y="1845427"/>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54" name="Textplatzhalter 53">
            <a:extLst>
              <a:ext uri="{FF2B5EF4-FFF2-40B4-BE49-F238E27FC236}">
                <a16:creationId xmlns:a16="http://schemas.microsoft.com/office/drawing/2014/main" id="{4D19FD03-FA4D-43E3-9AFF-5AFF505A3210}"/>
              </a:ext>
            </a:extLst>
          </p:cNvPr>
          <p:cNvSpPr>
            <a:spLocks noGrp="1"/>
          </p:cNvSpPr>
          <p:nvPr>
            <p:ph type="body" sz="quarter" idx="16" hasCustomPrompt="1"/>
          </p:nvPr>
        </p:nvSpPr>
        <p:spPr>
          <a:xfrm>
            <a:off x="9024251" y="1883262"/>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36" name="Textplatzhalter 2">
            <a:extLst>
              <a:ext uri="{FF2B5EF4-FFF2-40B4-BE49-F238E27FC236}">
                <a16:creationId xmlns:a16="http://schemas.microsoft.com/office/drawing/2014/main" id="{298F3C5A-FCF0-4E3D-805E-AD5C411747B4}"/>
              </a:ext>
            </a:extLst>
          </p:cNvPr>
          <p:cNvSpPr>
            <a:spLocks noGrp="1"/>
          </p:cNvSpPr>
          <p:nvPr>
            <p:ph type="body" sz="quarter" idx="26"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71" name="Rechteck 70">
            <a:extLst>
              <a:ext uri="{FF2B5EF4-FFF2-40B4-BE49-F238E27FC236}">
                <a16:creationId xmlns:a16="http://schemas.microsoft.com/office/drawing/2014/main" id="{C275B405-B39B-4094-B92A-4D9F9F30F395}"/>
              </a:ext>
            </a:extLst>
          </p:cNvPr>
          <p:cNvSpPr/>
          <p:nvPr userDrawn="1"/>
        </p:nvSpPr>
        <p:spPr>
          <a:xfrm>
            <a:off x="2379944" y="2554142"/>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2" name="Ellipse 71">
            <a:extLst>
              <a:ext uri="{FF2B5EF4-FFF2-40B4-BE49-F238E27FC236}">
                <a16:creationId xmlns:a16="http://schemas.microsoft.com/office/drawing/2014/main" id="{C27D9797-B164-4A27-81C7-03A30D7E73E9}"/>
              </a:ext>
            </a:extLst>
          </p:cNvPr>
          <p:cNvSpPr/>
          <p:nvPr userDrawn="1"/>
        </p:nvSpPr>
        <p:spPr>
          <a:xfrm>
            <a:off x="9575440" y="2554053"/>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3" name="Ellipse 72">
            <a:extLst>
              <a:ext uri="{FF2B5EF4-FFF2-40B4-BE49-F238E27FC236}">
                <a16:creationId xmlns:a16="http://schemas.microsoft.com/office/drawing/2014/main" id="{BDB33B04-7A08-49F2-B444-9E1A13227EC8}"/>
              </a:ext>
            </a:extLst>
          </p:cNvPr>
          <p:cNvSpPr/>
          <p:nvPr userDrawn="1"/>
        </p:nvSpPr>
        <p:spPr>
          <a:xfrm>
            <a:off x="2105359" y="2554053"/>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4" name="Textplatzhalter 44">
            <a:extLst>
              <a:ext uri="{FF2B5EF4-FFF2-40B4-BE49-F238E27FC236}">
                <a16:creationId xmlns:a16="http://schemas.microsoft.com/office/drawing/2014/main" id="{8F26E0E6-7C8D-4C14-9DD3-1EC914DB9643}"/>
              </a:ext>
            </a:extLst>
          </p:cNvPr>
          <p:cNvSpPr>
            <a:spLocks noGrp="1"/>
          </p:cNvSpPr>
          <p:nvPr>
            <p:ph type="body" sz="quarter" idx="30" hasCustomPrompt="1"/>
          </p:nvPr>
        </p:nvSpPr>
        <p:spPr>
          <a:xfrm>
            <a:off x="2091605" y="2609751"/>
            <a:ext cx="553043"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75" name="Textplatzhalter 51">
            <a:extLst>
              <a:ext uri="{FF2B5EF4-FFF2-40B4-BE49-F238E27FC236}">
                <a16:creationId xmlns:a16="http://schemas.microsoft.com/office/drawing/2014/main" id="{511D78EA-943B-4A60-8703-A53277BA7280}"/>
              </a:ext>
            </a:extLst>
          </p:cNvPr>
          <p:cNvSpPr>
            <a:spLocks noGrp="1"/>
          </p:cNvSpPr>
          <p:nvPr>
            <p:ph type="body" sz="quarter" idx="31" hasCustomPrompt="1"/>
          </p:nvPr>
        </p:nvSpPr>
        <p:spPr>
          <a:xfrm>
            <a:off x="3009155" y="2609751"/>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76" name="Textplatzhalter 53">
            <a:extLst>
              <a:ext uri="{FF2B5EF4-FFF2-40B4-BE49-F238E27FC236}">
                <a16:creationId xmlns:a16="http://schemas.microsoft.com/office/drawing/2014/main" id="{7A5D3221-0584-4D28-8657-04F41A3AF385}"/>
              </a:ext>
            </a:extLst>
          </p:cNvPr>
          <p:cNvSpPr>
            <a:spLocks noGrp="1"/>
          </p:cNvSpPr>
          <p:nvPr>
            <p:ph type="body" sz="quarter" idx="32" hasCustomPrompt="1"/>
          </p:nvPr>
        </p:nvSpPr>
        <p:spPr>
          <a:xfrm>
            <a:off x="9024251" y="2647586"/>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77" name="Rechteck 76">
            <a:extLst>
              <a:ext uri="{FF2B5EF4-FFF2-40B4-BE49-F238E27FC236}">
                <a16:creationId xmlns:a16="http://schemas.microsoft.com/office/drawing/2014/main" id="{01B614DB-69B1-4081-8D71-6A4EC2DE0722}"/>
              </a:ext>
            </a:extLst>
          </p:cNvPr>
          <p:cNvSpPr/>
          <p:nvPr userDrawn="1"/>
        </p:nvSpPr>
        <p:spPr>
          <a:xfrm>
            <a:off x="2393698" y="3318377"/>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8" name="Ellipse 77">
            <a:extLst>
              <a:ext uri="{FF2B5EF4-FFF2-40B4-BE49-F238E27FC236}">
                <a16:creationId xmlns:a16="http://schemas.microsoft.com/office/drawing/2014/main" id="{A565F42A-F93B-4436-A7E7-91055B9FE730}"/>
              </a:ext>
            </a:extLst>
          </p:cNvPr>
          <p:cNvSpPr/>
          <p:nvPr userDrawn="1"/>
        </p:nvSpPr>
        <p:spPr>
          <a:xfrm>
            <a:off x="9589194" y="3318288"/>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9" name="Ellipse 78">
            <a:extLst>
              <a:ext uri="{FF2B5EF4-FFF2-40B4-BE49-F238E27FC236}">
                <a16:creationId xmlns:a16="http://schemas.microsoft.com/office/drawing/2014/main" id="{912B9B53-03BC-4566-B37A-25EC6EB7939E}"/>
              </a:ext>
            </a:extLst>
          </p:cNvPr>
          <p:cNvSpPr/>
          <p:nvPr userDrawn="1"/>
        </p:nvSpPr>
        <p:spPr>
          <a:xfrm>
            <a:off x="2119113" y="3318288"/>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0" name="Textplatzhalter 44">
            <a:extLst>
              <a:ext uri="{FF2B5EF4-FFF2-40B4-BE49-F238E27FC236}">
                <a16:creationId xmlns:a16="http://schemas.microsoft.com/office/drawing/2014/main" id="{B1534094-3824-4937-BF1D-C0CA49FAFB03}"/>
              </a:ext>
            </a:extLst>
          </p:cNvPr>
          <p:cNvSpPr>
            <a:spLocks noGrp="1"/>
          </p:cNvSpPr>
          <p:nvPr>
            <p:ph type="body" sz="quarter" idx="33" hasCustomPrompt="1"/>
          </p:nvPr>
        </p:nvSpPr>
        <p:spPr>
          <a:xfrm>
            <a:off x="2105359" y="3373986"/>
            <a:ext cx="553043"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81" name="Textplatzhalter 51">
            <a:extLst>
              <a:ext uri="{FF2B5EF4-FFF2-40B4-BE49-F238E27FC236}">
                <a16:creationId xmlns:a16="http://schemas.microsoft.com/office/drawing/2014/main" id="{CFA56ADC-5C6F-4FC2-845F-06A9D6B31C78}"/>
              </a:ext>
            </a:extLst>
          </p:cNvPr>
          <p:cNvSpPr>
            <a:spLocks noGrp="1"/>
          </p:cNvSpPr>
          <p:nvPr>
            <p:ph type="body" sz="quarter" idx="34" hasCustomPrompt="1"/>
          </p:nvPr>
        </p:nvSpPr>
        <p:spPr>
          <a:xfrm>
            <a:off x="3022909" y="3373986"/>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82" name="Textplatzhalter 53">
            <a:extLst>
              <a:ext uri="{FF2B5EF4-FFF2-40B4-BE49-F238E27FC236}">
                <a16:creationId xmlns:a16="http://schemas.microsoft.com/office/drawing/2014/main" id="{38B712A4-40D8-4F2F-9072-0CC28FB5FD40}"/>
              </a:ext>
            </a:extLst>
          </p:cNvPr>
          <p:cNvSpPr>
            <a:spLocks noGrp="1"/>
          </p:cNvSpPr>
          <p:nvPr>
            <p:ph type="body" sz="quarter" idx="35" hasCustomPrompt="1"/>
          </p:nvPr>
        </p:nvSpPr>
        <p:spPr>
          <a:xfrm>
            <a:off x="9038005" y="3411821"/>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83" name="Rechteck 82">
            <a:extLst>
              <a:ext uri="{FF2B5EF4-FFF2-40B4-BE49-F238E27FC236}">
                <a16:creationId xmlns:a16="http://schemas.microsoft.com/office/drawing/2014/main" id="{2AECB208-F205-48E0-B7C8-1783B7ACFD4E}"/>
              </a:ext>
            </a:extLst>
          </p:cNvPr>
          <p:cNvSpPr/>
          <p:nvPr userDrawn="1"/>
        </p:nvSpPr>
        <p:spPr>
          <a:xfrm>
            <a:off x="2379944" y="4082612"/>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4" name="Ellipse 83">
            <a:extLst>
              <a:ext uri="{FF2B5EF4-FFF2-40B4-BE49-F238E27FC236}">
                <a16:creationId xmlns:a16="http://schemas.microsoft.com/office/drawing/2014/main" id="{AC6DAA90-8C77-4376-93B3-037E18E72847}"/>
              </a:ext>
            </a:extLst>
          </p:cNvPr>
          <p:cNvSpPr/>
          <p:nvPr userDrawn="1"/>
        </p:nvSpPr>
        <p:spPr>
          <a:xfrm>
            <a:off x="9575440" y="4082523"/>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5" name="Ellipse 84">
            <a:extLst>
              <a:ext uri="{FF2B5EF4-FFF2-40B4-BE49-F238E27FC236}">
                <a16:creationId xmlns:a16="http://schemas.microsoft.com/office/drawing/2014/main" id="{D79C4DAB-503F-45C4-B467-91BFDCD49539}"/>
              </a:ext>
            </a:extLst>
          </p:cNvPr>
          <p:cNvSpPr/>
          <p:nvPr userDrawn="1"/>
        </p:nvSpPr>
        <p:spPr>
          <a:xfrm>
            <a:off x="2105359" y="4082523"/>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6" name="Textplatzhalter 44">
            <a:extLst>
              <a:ext uri="{FF2B5EF4-FFF2-40B4-BE49-F238E27FC236}">
                <a16:creationId xmlns:a16="http://schemas.microsoft.com/office/drawing/2014/main" id="{1B2B9DCD-F670-4205-8EB1-EF0D940DE6C7}"/>
              </a:ext>
            </a:extLst>
          </p:cNvPr>
          <p:cNvSpPr>
            <a:spLocks noGrp="1"/>
          </p:cNvSpPr>
          <p:nvPr>
            <p:ph type="body" sz="quarter" idx="36" hasCustomPrompt="1"/>
          </p:nvPr>
        </p:nvSpPr>
        <p:spPr>
          <a:xfrm>
            <a:off x="2091605" y="4138221"/>
            <a:ext cx="553043"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87" name="Textplatzhalter 51">
            <a:extLst>
              <a:ext uri="{FF2B5EF4-FFF2-40B4-BE49-F238E27FC236}">
                <a16:creationId xmlns:a16="http://schemas.microsoft.com/office/drawing/2014/main" id="{41D9F65A-985F-4684-9B51-B247A02C8786}"/>
              </a:ext>
            </a:extLst>
          </p:cNvPr>
          <p:cNvSpPr>
            <a:spLocks noGrp="1"/>
          </p:cNvSpPr>
          <p:nvPr>
            <p:ph type="body" sz="quarter" idx="37" hasCustomPrompt="1"/>
          </p:nvPr>
        </p:nvSpPr>
        <p:spPr>
          <a:xfrm>
            <a:off x="3009155" y="4138221"/>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88" name="Textplatzhalter 53">
            <a:extLst>
              <a:ext uri="{FF2B5EF4-FFF2-40B4-BE49-F238E27FC236}">
                <a16:creationId xmlns:a16="http://schemas.microsoft.com/office/drawing/2014/main" id="{2097484D-487E-448B-8917-4BD00832ED23}"/>
              </a:ext>
            </a:extLst>
          </p:cNvPr>
          <p:cNvSpPr>
            <a:spLocks noGrp="1"/>
          </p:cNvSpPr>
          <p:nvPr>
            <p:ph type="body" sz="quarter" idx="38" hasCustomPrompt="1"/>
          </p:nvPr>
        </p:nvSpPr>
        <p:spPr>
          <a:xfrm>
            <a:off x="9024251" y="4176056"/>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89" name="Rechteck 88">
            <a:extLst>
              <a:ext uri="{FF2B5EF4-FFF2-40B4-BE49-F238E27FC236}">
                <a16:creationId xmlns:a16="http://schemas.microsoft.com/office/drawing/2014/main" id="{D5B5B2D7-5D3D-465A-A50D-F88A3E591063}"/>
              </a:ext>
            </a:extLst>
          </p:cNvPr>
          <p:cNvSpPr/>
          <p:nvPr userDrawn="1"/>
        </p:nvSpPr>
        <p:spPr>
          <a:xfrm>
            <a:off x="2379944" y="4846936"/>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0" name="Ellipse 89">
            <a:extLst>
              <a:ext uri="{FF2B5EF4-FFF2-40B4-BE49-F238E27FC236}">
                <a16:creationId xmlns:a16="http://schemas.microsoft.com/office/drawing/2014/main" id="{2C59E4B5-F312-4EBF-8E0F-9F37E29FE654}"/>
              </a:ext>
            </a:extLst>
          </p:cNvPr>
          <p:cNvSpPr/>
          <p:nvPr userDrawn="1"/>
        </p:nvSpPr>
        <p:spPr>
          <a:xfrm>
            <a:off x="9575440" y="4846847"/>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1" name="Ellipse 90">
            <a:extLst>
              <a:ext uri="{FF2B5EF4-FFF2-40B4-BE49-F238E27FC236}">
                <a16:creationId xmlns:a16="http://schemas.microsoft.com/office/drawing/2014/main" id="{75EA85CA-A9E9-4EC5-9EB1-C177FC69C667}"/>
              </a:ext>
            </a:extLst>
          </p:cNvPr>
          <p:cNvSpPr/>
          <p:nvPr userDrawn="1"/>
        </p:nvSpPr>
        <p:spPr>
          <a:xfrm>
            <a:off x="2105359" y="4846847"/>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2" name="Textplatzhalter 44">
            <a:extLst>
              <a:ext uri="{FF2B5EF4-FFF2-40B4-BE49-F238E27FC236}">
                <a16:creationId xmlns:a16="http://schemas.microsoft.com/office/drawing/2014/main" id="{58775A22-3185-4DC1-A061-23F0FED7911A}"/>
              </a:ext>
            </a:extLst>
          </p:cNvPr>
          <p:cNvSpPr>
            <a:spLocks noGrp="1"/>
          </p:cNvSpPr>
          <p:nvPr>
            <p:ph type="body" sz="quarter" idx="39" hasCustomPrompt="1"/>
          </p:nvPr>
        </p:nvSpPr>
        <p:spPr>
          <a:xfrm>
            <a:off x="2091605" y="4902545"/>
            <a:ext cx="553043"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93" name="Textplatzhalter 51">
            <a:extLst>
              <a:ext uri="{FF2B5EF4-FFF2-40B4-BE49-F238E27FC236}">
                <a16:creationId xmlns:a16="http://schemas.microsoft.com/office/drawing/2014/main" id="{5B92C333-3DA8-4539-AA61-9B605BC8FA87}"/>
              </a:ext>
            </a:extLst>
          </p:cNvPr>
          <p:cNvSpPr>
            <a:spLocks noGrp="1"/>
          </p:cNvSpPr>
          <p:nvPr>
            <p:ph type="body" sz="quarter" idx="40" hasCustomPrompt="1"/>
          </p:nvPr>
        </p:nvSpPr>
        <p:spPr>
          <a:xfrm>
            <a:off x="3009155" y="4902545"/>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94" name="Textplatzhalter 53">
            <a:extLst>
              <a:ext uri="{FF2B5EF4-FFF2-40B4-BE49-F238E27FC236}">
                <a16:creationId xmlns:a16="http://schemas.microsoft.com/office/drawing/2014/main" id="{6F75E1B1-3689-4778-9FE9-F8F162D497A9}"/>
              </a:ext>
            </a:extLst>
          </p:cNvPr>
          <p:cNvSpPr>
            <a:spLocks noGrp="1"/>
          </p:cNvSpPr>
          <p:nvPr>
            <p:ph type="body" sz="quarter" idx="41" hasCustomPrompt="1"/>
          </p:nvPr>
        </p:nvSpPr>
        <p:spPr>
          <a:xfrm>
            <a:off x="9024251" y="4940380"/>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95" name="Rechteck 94">
            <a:extLst>
              <a:ext uri="{FF2B5EF4-FFF2-40B4-BE49-F238E27FC236}">
                <a16:creationId xmlns:a16="http://schemas.microsoft.com/office/drawing/2014/main" id="{B09F4D08-468F-46B5-B12E-87F593C0E48A}"/>
              </a:ext>
            </a:extLst>
          </p:cNvPr>
          <p:cNvSpPr/>
          <p:nvPr userDrawn="1"/>
        </p:nvSpPr>
        <p:spPr>
          <a:xfrm>
            <a:off x="2393698" y="5611171"/>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6" name="Ellipse 95">
            <a:extLst>
              <a:ext uri="{FF2B5EF4-FFF2-40B4-BE49-F238E27FC236}">
                <a16:creationId xmlns:a16="http://schemas.microsoft.com/office/drawing/2014/main" id="{FB3D6CA7-770E-4453-B95F-2A6AEF3A9B4D}"/>
              </a:ext>
            </a:extLst>
          </p:cNvPr>
          <p:cNvSpPr/>
          <p:nvPr userDrawn="1"/>
        </p:nvSpPr>
        <p:spPr>
          <a:xfrm>
            <a:off x="9589194" y="5611082"/>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7" name="Ellipse 96">
            <a:extLst>
              <a:ext uri="{FF2B5EF4-FFF2-40B4-BE49-F238E27FC236}">
                <a16:creationId xmlns:a16="http://schemas.microsoft.com/office/drawing/2014/main" id="{B319046C-EC38-4B19-B2FA-76683CD8CD43}"/>
              </a:ext>
            </a:extLst>
          </p:cNvPr>
          <p:cNvSpPr/>
          <p:nvPr userDrawn="1"/>
        </p:nvSpPr>
        <p:spPr>
          <a:xfrm>
            <a:off x="2119113" y="5611082"/>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8" name="Textplatzhalter 44">
            <a:extLst>
              <a:ext uri="{FF2B5EF4-FFF2-40B4-BE49-F238E27FC236}">
                <a16:creationId xmlns:a16="http://schemas.microsoft.com/office/drawing/2014/main" id="{AD335F60-F0B2-48F0-8EC5-A7F533ADAC19}"/>
              </a:ext>
            </a:extLst>
          </p:cNvPr>
          <p:cNvSpPr>
            <a:spLocks noGrp="1"/>
          </p:cNvSpPr>
          <p:nvPr>
            <p:ph type="body" sz="quarter" idx="42" hasCustomPrompt="1"/>
          </p:nvPr>
        </p:nvSpPr>
        <p:spPr>
          <a:xfrm>
            <a:off x="2105359" y="5666780"/>
            <a:ext cx="553043"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99" name="Textplatzhalter 51">
            <a:extLst>
              <a:ext uri="{FF2B5EF4-FFF2-40B4-BE49-F238E27FC236}">
                <a16:creationId xmlns:a16="http://schemas.microsoft.com/office/drawing/2014/main" id="{17910E78-6BF3-44E6-9464-9AB225B20494}"/>
              </a:ext>
            </a:extLst>
          </p:cNvPr>
          <p:cNvSpPr>
            <a:spLocks noGrp="1"/>
          </p:cNvSpPr>
          <p:nvPr>
            <p:ph type="body" sz="quarter" idx="43" hasCustomPrompt="1"/>
          </p:nvPr>
        </p:nvSpPr>
        <p:spPr>
          <a:xfrm>
            <a:off x="3022909" y="5666780"/>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100" name="Textplatzhalter 53">
            <a:extLst>
              <a:ext uri="{FF2B5EF4-FFF2-40B4-BE49-F238E27FC236}">
                <a16:creationId xmlns:a16="http://schemas.microsoft.com/office/drawing/2014/main" id="{94F7F7C0-BAC3-4902-9707-75A3DAB19900}"/>
              </a:ext>
            </a:extLst>
          </p:cNvPr>
          <p:cNvSpPr>
            <a:spLocks noGrp="1"/>
          </p:cNvSpPr>
          <p:nvPr>
            <p:ph type="body" sz="quarter" idx="44" hasCustomPrompt="1"/>
          </p:nvPr>
        </p:nvSpPr>
        <p:spPr>
          <a:xfrm>
            <a:off x="9038005" y="5704615"/>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42" name="Textfeld 41">
            <a:extLst>
              <a:ext uri="{FF2B5EF4-FFF2-40B4-BE49-F238E27FC236}">
                <a16:creationId xmlns:a16="http://schemas.microsoft.com/office/drawing/2014/main" id="{C30BEC7E-CF6F-458A-893F-E1BE98B4D514}"/>
              </a:ext>
            </a:extLst>
          </p:cNvPr>
          <p:cNvSpPr txBox="1"/>
          <p:nvPr userDrawn="1"/>
        </p:nvSpPr>
        <p:spPr>
          <a:xfrm rot="16200000">
            <a:off x="11384196"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43" name="Bildplatzhalter 14">
            <a:extLst>
              <a:ext uri="{FF2B5EF4-FFF2-40B4-BE49-F238E27FC236}">
                <a16:creationId xmlns:a16="http://schemas.microsoft.com/office/drawing/2014/main" id="{9737CE52-EDFF-47DC-BD86-7540030768D3}"/>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16275415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_5_Zeilen">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3" name="Rechteck 12">
            <a:extLst>
              <a:ext uri="{FF2B5EF4-FFF2-40B4-BE49-F238E27FC236}">
                <a16:creationId xmlns:a16="http://schemas.microsoft.com/office/drawing/2014/main" id="{7F42F080-CC7F-4F75-BCD3-6603A96F6991}"/>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B68FD033-1EF5-4379-B95B-1239DE03E5A4}"/>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 name="Rechteck 14">
            <a:extLst>
              <a:ext uri="{FF2B5EF4-FFF2-40B4-BE49-F238E27FC236}">
                <a16:creationId xmlns:a16="http://schemas.microsoft.com/office/drawing/2014/main" id="{4B88A5D8-0184-4455-BD73-E7E6BB068338}"/>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6" name="Ellipse 15">
            <a:extLst>
              <a:ext uri="{FF2B5EF4-FFF2-40B4-BE49-F238E27FC236}">
                <a16:creationId xmlns:a16="http://schemas.microsoft.com/office/drawing/2014/main" id="{4AFF593E-2B01-4977-A723-A747AAD7E995}"/>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Rechteck 16">
            <a:extLst>
              <a:ext uri="{FF2B5EF4-FFF2-40B4-BE49-F238E27FC236}">
                <a16:creationId xmlns:a16="http://schemas.microsoft.com/office/drawing/2014/main" id="{DDD62F49-1C63-40F2-B7E5-1AFD3047DCF5}"/>
              </a:ext>
            </a:extLst>
          </p:cNvPr>
          <p:cNvSpPr/>
          <p:nvPr userDrawn="1"/>
        </p:nvSpPr>
        <p:spPr>
          <a:xfrm>
            <a:off x="2454680" y="3697264"/>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8" name="Ellipse 17">
            <a:extLst>
              <a:ext uri="{FF2B5EF4-FFF2-40B4-BE49-F238E27FC236}">
                <a16:creationId xmlns:a16="http://schemas.microsoft.com/office/drawing/2014/main" id="{4DAF2A83-0714-4116-87EC-03B9BE95B067}"/>
              </a:ext>
            </a:extLst>
          </p:cNvPr>
          <p:cNvSpPr/>
          <p:nvPr userDrawn="1"/>
        </p:nvSpPr>
        <p:spPr>
          <a:xfrm>
            <a:off x="9387998" y="3697264"/>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9" name="Rechteck 18">
            <a:extLst>
              <a:ext uri="{FF2B5EF4-FFF2-40B4-BE49-F238E27FC236}">
                <a16:creationId xmlns:a16="http://schemas.microsoft.com/office/drawing/2014/main" id="{165A10E7-FD40-4564-BBA5-4F2FC5C17241}"/>
              </a:ext>
            </a:extLst>
          </p:cNvPr>
          <p:cNvSpPr/>
          <p:nvPr userDrawn="1"/>
        </p:nvSpPr>
        <p:spPr>
          <a:xfrm>
            <a:off x="2454680" y="4651048"/>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Ellipse 19">
            <a:extLst>
              <a:ext uri="{FF2B5EF4-FFF2-40B4-BE49-F238E27FC236}">
                <a16:creationId xmlns:a16="http://schemas.microsoft.com/office/drawing/2014/main" id="{3EE2FF6A-0BFC-4F53-BAF0-9EB5E73A6603}"/>
              </a:ext>
            </a:extLst>
          </p:cNvPr>
          <p:cNvSpPr/>
          <p:nvPr userDrawn="1"/>
        </p:nvSpPr>
        <p:spPr>
          <a:xfrm>
            <a:off x="9387998" y="4651048"/>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1" name="Rechteck 20">
            <a:extLst>
              <a:ext uri="{FF2B5EF4-FFF2-40B4-BE49-F238E27FC236}">
                <a16:creationId xmlns:a16="http://schemas.microsoft.com/office/drawing/2014/main" id="{D5F88B52-B600-4D9F-93C9-713D07E6832D}"/>
              </a:ext>
            </a:extLst>
          </p:cNvPr>
          <p:cNvSpPr/>
          <p:nvPr userDrawn="1"/>
        </p:nvSpPr>
        <p:spPr>
          <a:xfrm>
            <a:off x="2454680" y="5604832"/>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7DDA1174-820E-4E33-A3CC-C5ACDE259230}"/>
              </a:ext>
            </a:extLst>
          </p:cNvPr>
          <p:cNvSpPr/>
          <p:nvPr userDrawn="1"/>
        </p:nvSpPr>
        <p:spPr>
          <a:xfrm>
            <a:off x="9387998" y="5604832"/>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Ellipse 22">
            <a:extLst>
              <a:ext uri="{FF2B5EF4-FFF2-40B4-BE49-F238E27FC236}">
                <a16:creationId xmlns:a16="http://schemas.microsoft.com/office/drawing/2014/main" id="{4B1A2E28-78C6-49D2-86CB-D0C4D425A17C}"/>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4" name="Ellipse 23">
            <a:extLst>
              <a:ext uri="{FF2B5EF4-FFF2-40B4-BE49-F238E27FC236}">
                <a16:creationId xmlns:a16="http://schemas.microsoft.com/office/drawing/2014/main" id="{9A5EADA9-5671-4305-A58D-D42A4ED2263A}"/>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Ellipse 24">
            <a:extLst>
              <a:ext uri="{FF2B5EF4-FFF2-40B4-BE49-F238E27FC236}">
                <a16:creationId xmlns:a16="http://schemas.microsoft.com/office/drawing/2014/main" id="{CBC5F665-4AA1-44C1-BF62-E6236A7C343E}"/>
              </a:ext>
            </a:extLst>
          </p:cNvPr>
          <p:cNvSpPr/>
          <p:nvPr userDrawn="1"/>
        </p:nvSpPr>
        <p:spPr>
          <a:xfrm>
            <a:off x="2105359" y="3697264"/>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340764881">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27465" y="173385"/>
                          <a:pt x="153242" y="14362"/>
                          <a:pt x="349322" y="0"/>
                        </a:cubicBezTo>
                        <a:cubicBezTo>
                          <a:pt x="552778" y="-2767"/>
                          <a:pt x="672537" y="183269"/>
                          <a:pt x="698644" y="349322"/>
                        </a:cubicBezTo>
                        <a:cubicBezTo>
                          <a:pt x="703887" y="547940"/>
                          <a:pt x="524997" y="709240"/>
                          <a:pt x="349322" y="698644"/>
                        </a:cubicBezTo>
                        <a:cubicBezTo>
                          <a:pt x="117002" y="720413"/>
                          <a:pt x="42172" y="560307"/>
                          <a:pt x="0" y="349322"/>
                        </a:cubicBezTo>
                        <a:close/>
                      </a:path>
                      <a:path w="698643" h="698643" stroke="0" extrusionOk="0">
                        <a:moveTo>
                          <a:pt x="0" y="349322"/>
                        </a:moveTo>
                        <a:cubicBezTo>
                          <a:pt x="-2630" y="141200"/>
                          <a:pt x="172248" y="10704"/>
                          <a:pt x="349322" y="0"/>
                        </a:cubicBezTo>
                        <a:cubicBezTo>
                          <a:pt x="556759" y="15390"/>
                          <a:pt x="713843" y="156450"/>
                          <a:pt x="698644" y="349322"/>
                        </a:cubicBezTo>
                        <a:cubicBezTo>
                          <a:pt x="695522" y="534503"/>
                          <a:pt x="515764" y="668665"/>
                          <a:pt x="349322" y="698644"/>
                        </a:cubicBezTo>
                        <a:cubicBezTo>
                          <a:pt x="154076" y="692805"/>
                          <a:pt x="11118" y="543608"/>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6" name="Ellipse 25">
            <a:extLst>
              <a:ext uri="{FF2B5EF4-FFF2-40B4-BE49-F238E27FC236}">
                <a16:creationId xmlns:a16="http://schemas.microsoft.com/office/drawing/2014/main" id="{17DABBC2-6DFB-40FA-8562-CDCDEAD244E7}"/>
              </a:ext>
            </a:extLst>
          </p:cNvPr>
          <p:cNvSpPr/>
          <p:nvPr userDrawn="1"/>
        </p:nvSpPr>
        <p:spPr>
          <a:xfrm>
            <a:off x="2105359" y="4650925"/>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62562501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1673" y="176306"/>
                          <a:pt x="144370" y="26803"/>
                          <a:pt x="349322" y="0"/>
                        </a:cubicBezTo>
                        <a:cubicBezTo>
                          <a:pt x="554173" y="14653"/>
                          <a:pt x="723273" y="176032"/>
                          <a:pt x="698644" y="349322"/>
                        </a:cubicBezTo>
                        <a:cubicBezTo>
                          <a:pt x="710158" y="510450"/>
                          <a:pt x="539896" y="721626"/>
                          <a:pt x="349322" y="698644"/>
                        </a:cubicBezTo>
                        <a:cubicBezTo>
                          <a:pt x="118665" y="697719"/>
                          <a:pt x="-3979" y="539913"/>
                          <a:pt x="0" y="349322"/>
                        </a:cubicBezTo>
                        <a:close/>
                      </a:path>
                      <a:path w="698643" h="698643" stroke="0" extrusionOk="0">
                        <a:moveTo>
                          <a:pt x="0" y="349322"/>
                        </a:moveTo>
                        <a:cubicBezTo>
                          <a:pt x="7790" y="158888"/>
                          <a:pt x="174778" y="23826"/>
                          <a:pt x="349322" y="0"/>
                        </a:cubicBezTo>
                        <a:cubicBezTo>
                          <a:pt x="533053" y="8686"/>
                          <a:pt x="704213" y="153572"/>
                          <a:pt x="698644" y="349322"/>
                        </a:cubicBezTo>
                        <a:cubicBezTo>
                          <a:pt x="675209" y="500728"/>
                          <a:pt x="527563" y="712707"/>
                          <a:pt x="349322" y="698644"/>
                        </a:cubicBezTo>
                        <a:cubicBezTo>
                          <a:pt x="154389" y="663698"/>
                          <a:pt x="26561" y="559305"/>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7" name="Ellipse 26">
            <a:extLst>
              <a:ext uri="{FF2B5EF4-FFF2-40B4-BE49-F238E27FC236}">
                <a16:creationId xmlns:a16="http://schemas.microsoft.com/office/drawing/2014/main" id="{2C8759F4-5D8A-4AF9-9E1F-6099FCBDB1E1}"/>
              </a:ext>
            </a:extLst>
          </p:cNvPr>
          <p:cNvSpPr/>
          <p:nvPr userDrawn="1"/>
        </p:nvSpPr>
        <p:spPr>
          <a:xfrm>
            <a:off x="2105359" y="5604832"/>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878760193">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5358" y="140669"/>
                          <a:pt x="162097" y="-3412"/>
                          <a:pt x="349322" y="0"/>
                        </a:cubicBezTo>
                        <a:cubicBezTo>
                          <a:pt x="511532" y="20848"/>
                          <a:pt x="728868" y="178900"/>
                          <a:pt x="698644" y="349322"/>
                        </a:cubicBezTo>
                        <a:cubicBezTo>
                          <a:pt x="697238" y="548898"/>
                          <a:pt x="526261" y="690911"/>
                          <a:pt x="349322" y="698644"/>
                        </a:cubicBezTo>
                        <a:cubicBezTo>
                          <a:pt x="155103" y="671232"/>
                          <a:pt x="19472" y="553019"/>
                          <a:pt x="0" y="349322"/>
                        </a:cubicBezTo>
                        <a:close/>
                      </a:path>
                      <a:path w="698643" h="698643" stroke="0" extrusionOk="0">
                        <a:moveTo>
                          <a:pt x="0" y="349322"/>
                        </a:moveTo>
                        <a:cubicBezTo>
                          <a:pt x="18845" y="158737"/>
                          <a:pt x="159538" y="32305"/>
                          <a:pt x="349322" y="0"/>
                        </a:cubicBezTo>
                        <a:cubicBezTo>
                          <a:pt x="541301" y="-11715"/>
                          <a:pt x="703929" y="152962"/>
                          <a:pt x="698644" y="349322"/>
                        </a:cubicBezTo>
                        <a:cubicBezTo>
                          <a:pt x="718462" y="562811"/>
                          <a:pt x="534306" y="668899"/>
                          <a:pt x="349322" y="698644"/>
                        </a:cubicBezTo>
                        <a:cubicBezTo>
                          <a:pt x="127206" y="710929"/>
                          <a:pt x="3841" y="548981"/>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Textplatzhalter 44">
            <a:extLst>
              <a:ext uri="{FF2B5EF4-FFF2-40B4-BE49-F238E27FC236}">
                <a16:creationId xmlns:a16="http://schemas.microsoft.com/office/drawing/2014/main" id="{BE914064-6E3B-4751-A8CB-96E4C9B951BF}"/>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46" name="Textplatzhalter 44">
            <a:extLst>
              <a:ext uri="{FF2B5EF4-FFF2-40B4-BE49-F238E27FC236}">
                <a16:creationId xmlns:a16="http://schemas.microsoft.com/office/drawing/2014/main" id="{F913B48C-F58A-416F-95F9-302785892F33}"/>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47" name="Textplatzhalter 44">
            <a:extLst>
              <a:ext uri="{FF2B5EF4-FFF2-40B4-BE49-F238E27FC236}">
                <a16:creationId xmlns:a16="http://schemas.microsoft.com/office/drawing/2014/main" id="{1EAFB61D-5761-476B-AFEB-851DE8583141}"/>
              </a:ext>
            </a:extLst>
          </p:cNvPr>
          <p:cNvSpPr>
            <a:spLocks noGrp="1"/>
          </p:cNvSpPr>
          <p:nvPr>
            <p:ph type="body" sz="quarter" idx="12" hasCustomPrompt="1"/>
          </p:nvPr>
        </p:nvSpPr>
        <p:spPr>
          <a:xfrm>
            <a:off x="2175596" y="3845467"/>
            <a:ext cx="554400"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48" name="Textplatzhalter 44">
            <a:extLst>
              <a:ext uri="{FF2B5EF4-FFF2-40B4-BE49-F238E27FC236}">
                <a16:creationId xmlns:a16="http://schemas.microsoft.com/office/drawing/2014/main" id="{C3E413ED-CA4F-4864-9A1B-5CCE43FE4165}"/>
              </a:ext>
            </a:extLst>
          </p:cNvPr>
          <p:cNvSpPr>
            <a:spLocks noGrp="1"/>
          </p:cNvSpPr>
          <p:nvPr>
            <p:ph type="body" sz="quarter" idx="13" hasCustomPrompt="1"/>
          </p:nvPr>
        </p:nvSpPr>
        <p:spPr>
          <a:xfrm>
            <a:off x="2175596" y="4800252"/>
            <a:ext cx="554400"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50" name="Textplatzhalter 44">
            <a:extLst>
              <a:ext uri="{FF2B5EF4-FFF2-40B4-BE49-F238E27FC236}">
                <a16:creationId xmlns:a16="http://schemas.microsoft.com/office/drawing/2014/main" id="{F4FDF85A-6B48-4527-9BDF-2C9A9D2C8D4D}"/>
              </a:ext>
            </a:extLst>
          </p:cNvPr>
          <p:cNvSpPr>
            <a:spLocks noGrp="1"/>
          </p:cNvSpPr>
          <p:nvPr>
            <p:ph type="body" sz="quarter" idx="14" hasCustomPrompt="1"/>
          </p:nvPr>
        </p:nvSpPr>
        <p:spPr>
          <a:xfrm>
            <a:off x="2175596" y="5754007"/>
            <a:ext cx="554400"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52" name="Textplatzhalter 51">
            <a:extLst>
              <a:ext uri="{FF2B5EF4-FFF2-40B4-BE49-F238E27FC236}">
                <a16:creationId xmlns:a16="http://schemas.microsoft.com/office/drawing/2014/main" id="{39ED3E8A-23C4-4D02-A9E5-4CB121F85127}"/>
              </a:ext>
            </a:extLst>
          </p:cNvPr>
          <p:cNvSpPr>
            <a:spLocks noGrp="1"/>
          </p:cNvSpPr>
          <p:nvPr>
            <p:ph type="body" sz="quarter" idx="15" hasCustomPrompt="1"/>
          </p:nvPr>
        </p:nvSpPr>
        <p:spPr>
          <a:xfrm>
            <a:off x="3009155" y="1922475"/>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54" name="Textplatzhalter 53">
            <a:extLst>
              <a:ext uri="{FF2B5EF4-FFF2-40B4-BE49-F238E27FC236}">
                <a16:creationId xmlns:a16="http://schemas.microsoft.com/office/drawing/2014/main" id="{4D19FD03-FA4D-43E3-9AFF-5AFF505A3210}"/>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43" name="Textplatzhalter 51">
            <a:extLst>
              <a:ext uri="{FF2B5EF4-FFF2-40B4-BE49-F238E27FC236}">
                <a16:creationId xmlns:a16="http://schemas.microsoft.com/office/drawing/2014/main" id="{D2BD2364-4ED5-4576-AB81-3F7FF90431AC}"/>
              </a:ext>
            </a:extLst>
          </p:cNvPr>
          <p:cNvSpPr>
            <a:spLocks noGrp="1"/>
          </p:cNvSpPr>
          <p:nvPr>
            <p:ph type="body" sz="quarter" idx="17" hasCustomPrompt="1"/>
          </p:nvPr>
        </p:nvSpPr>
        <p:spPr>
          <a:xfrm>
            <a:off x="3009155" y="2882666"/>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44" name="Textplatzhalter 53">
            <a:extLst>
              <a:ext uri="{FF2B5EF4-FFF2-40B4-BE49-F238E27FC236}">
                <a16:creationId xmlns:a16="http://schemas.microsoft.com/office/drawing/2014/main" id="{E907E57F-0361-4D8B-8BEB-57DCF9953168}"/>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49" name="Textplatzhalter 51">
            <a:extLst>
              <a:ext uri="{FF2B5EF4-FFF2-40B4-BE49-F238E27FC236}">
                <a16:creationId xmlns:a16="http://schemas.microsoft.com/office/drawing/2014/main" id="{D5119101-E1FB-4C87-A939-681B4FCCB8DD}"/>
              </a:ext>
            </a:extLst>
          </p:cNvPr>
          <p:cNvSpPr>
            <a:spLocks noGrp="1"/>
          </p:cNvSpPr>
          <p:nvPr>
            <p:ph type="body" sz="quarter" idx="19" hasCustomPrompt="1"/>
          </p:nvPr>
        </p:nvSpPr>
        <p:spPr>
          <a:xfrm>
            <a:off x="3009155" y="3845467"/>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51" name="Textplatzhalter 53">
            <a:extLst>
              <a:ext uri="{FF2B5EF4-FFF2-40B4-BE49-F238E27FC236}">
                <a16:creationId xmlns:a16="http://schemas.microsoft.com/office/drawing/2014/main" id="{39EEEEF6-3AB3-4CC6-BFBB-BF463282666B}"/>
              </a:ext>
            </a:extLst>
          </p:cNvPr>
          <p:cNvSpPr>
            <a:spLocks noGrp="1"/>
          </p:cNvSpPr>
          <p:nvPr>
            <p:ph type="body" sz="quarter" idx="20" hasCustomPrompt="1"/>
          </p:nvPr>
        </p:nvSpPr>
        <p:spPr>
          <a:xfrm>
            <a:off x="9024251" y="3899819"/>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53" name="Textplatzhalter 51">
            <a:extLst>
              <a:ext uri="{FF2B5EF4-FFF2-40B4-BE49-F238E27FC236}">
                <a16:creationId xmlns:a16="http://schemas.microsoft.com/office/drawing/2014/main" id="{35FBFE1E-9097-4930-B6B9-0D89A2B598CD}"/>
              </a:ext>
            </a:extLst>
          </p:cNvPr>
          <p:cNvSpPr>
            <a:spLocks noGrp="1"/>
          </p:cNvSpPr>
          <p:nvPr>
            <p:ph type="body" sz="quarter" idx="21" hasCustomPrompt="1"/>
          </p:nvPr>
        </p:nvSpPr>
        <p:spPr>
          <a:xfrm>
            <a:off x="2998190" y="4800252"/>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55" name="Textplatzhalter 53">
            <a:extLst>
              <a:ext uri="{FF2B5EF4-FFF2-40B4-BE49-F238E27FC236}">
                <a16:creationId xmlns:a16="http://schemas.microsoft.com/office/drawing/2014/main" id="{767BACE5-33D6-4A6A-8E7E-6D68DBBC037C}"/>
              </a:ext>
            </a:extLst>
          </p:cNvPr>
          <p:cNvSpPr>
            <a:spLocks noGrp="1"/>
          </p:cNvSpPr>
          <p:nvPr>
            <p:ph type="body" sz="quarter" idx="22" hasCustomPrompt="1"/>
          </p:nvPr>
        </p:nvSpPr>
        <p:spPr>
          <a:xfrm>
            <a:off x="9013286" y="4854604"/>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56" name="Textplatzhalter 51">
            <a:extLst>
              <a:ext uri="{FF2B5EF4-FFF2-40B4-BE49-F238E27FC236}">
                <a16:creationId xmlns:a16="http://schemas.microsoft.com/office/drawing/2014/main" id="{EA13AED4-60F7-46B5-B4B3-A6A3D6B8B1E9}"/>
              </a:ext>
            </a:extLst>
          </p:cNvPr>
          <p:cNvSpPr>
            <a:spLocks noGrp="1"/>
          </p:cNvSpPr>
          <p:nvPr>
            <p:ph type="body" sz="quarter" idx="23" hasCustomPrompt="1"/>
          </p:nvPr>
        </p:nvSpPr>
        <p:spPr>
          <a:xfrm>
            <a:off x="2998190" y="5754007"/>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57" name="Textplatzhalter 53">
            <a:extLst>
              <a:ext uri="{FF2B5EF4-FFF2-40B4-BE49-F238E27FC236}">
                <a16:creationId xmlns:a16="http://schemas.microsoft.com/office/drawing/2014/main" id="{769521F5-5238-4F2A-8358-72D4270F2680}"/>
              </a:ext>
            </a:extLst>
          </p:cNvPr>
          <p:cNvSpPr>
            <a:spLocks noGrp="1"/>
          </p:cNvSpPr>
          <p:nvPr>
            <p:ph type="body" sz="quarter" idx="24" hasCustomPrompt="1"/>
          </p:nvPr>
        </p:nvSpPr>
        <p:spPr>
          <a:xfrm>
            <a:off x="9013286" y="5808359"/>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36" name="Textplatzhalter 2">
            <a:extLst>
              <a:ext uri="{FF2B5EF4-FFF2-40B4-BE49-F238E27FC236}">
                <a16:creationId xmlns:a16="http://schemas.microsoft.com/office/drawing/2014/main" id="{298F3C5A-FCF0-4E3D-805E-AD5C411747B4}"/>
              </a:ext>
            </a:extLst>
          </p:cNvPr>
          <p:cNvSpPr>
            <a:spLocks noGrp="1"/>
          </p:cNvSpPr>
          <p:nvPr>
            <p:ph type="body" sz="quarter" idx="26"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37" name="Textfeld 36">
            <a:extLst>
              <a:ext uri="{FF2B5EF4-FFF2-40B4-BE49-F238E27FC236}">
                <a16:creationId xmlns:a16="http://schemas.microsoft.com/office/drawing/2014/main" id="{2A9B0F64-B00B-4D16-A393-1FDE8A0C8346}"/>
              </a:ext>
            </a:extLst>
          </p:cNvPr>
          <p:cNvSpPr txBox="1"/>
          <p:nvPr userDrawn="1"/>
        </p:nvSpPr>
        <p:spPr>
          <a:xfrm rot="16200000">
            <a:off x="11382938"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38" name="Bildplatzhalter 14">
            <a:extLst>
              <a:ext uri="{FF2B5EF4-FFF2-40B4-BE49-F238E27FC236}">
                <a16:creationId xmlns:a16="http://schemas.microsoft.com/office/drawing/2014/main" id="{6FB945E5-216C-456E-BE63-B809E77351D4}"/>
              </a:ext>
            </a:extLst>
          </p:cNvPr>
          <p:cNvSpPr>
            <a:spLocks noGrp="1"/>
          </p:cNvSpPr>
          <p:nvPr>
            <p:ph type="pic" sz="quarter" idx="27"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362626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arbwelten (vor Präsentaton löschen)">
    <p:spTree>
      <p:nvGrpSpPr>
        <p:cNvPr id="1" name=""/>
        <p:cNvGrpSpPr/>
        <p:nvPr/>
      </p:nvGrpSpPr>
      <p:grpSpPr>
        <a:xfrm>
          <a:off x="0" y="0"/>
          <a:ext cx="0" cy="0"/>
          <a:chOff x="0" y="0"/>
          <a:chExt cx="0" cy="0"/>
        </a:xfrm>
      </p:grpSpPr>
      <p:pic>
        <p:nvPicPr>
          <p:cNvPr id="34" name="Grafik 33">
            <a:extLst>
              <a:ext uri="{FF2B5EF4-FFF2-40B4-BE49-F238E27FC236}">
                <a16:creationId xmlns:a16="http://schemas.microsoft.com/office/drawing/2014/main" id="{4E615C8B-912B-4576-9D74-9D7247B82A6E}"/>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35" name="Rechteck 34">
            <a:extLst>
              <a:ext uri="{FF2B5EF4-FFF2-40B4-BE49-F238E27FC236}">
                <a16:creationId xmlns:a16="http://schemas.microsoft.com/office/drawing/2014/main" id="{2E7F8692-4550-4CE1-A3A9-62974F37D13B}"/>
              </a:ext>
            </a:extLst>
          </p:cNvPr>
          <p:cNvSpPr/>
          <p:nvPr userDrawn="1"/>
        </p:nvSpPr>
        <p:spPr>
          <a:xfrm>
            <a:off x="367923" y="226640"/>
            <a:ext cx="8348874" cy="769441"/>
          </a:xfrm>
          <a:prstGeom prst="rect">
            <a:avLst/>
          </a:prstGeom>
        </p:spPr>
        <p:txBody>
          <a:bodyPr wrap="square">
            <a:spAutoFit/>
          </a:bodyPr>
          <a:lstStyle/>
          <a:p>
            <a:r>
              <a:rPr lang="de-DE" sz="4400" dirty="0">
                <a:solidFill>
                  <a:srgbClr val="006BA0"/>
                </a:solidFill>
                <a:ea typeface="Verdana" panose="020B0604030504040204" pitchFamily="34" charset="0"/>
              </a:rPr>
              <a:t>Farbwelten </a:t>
            </a:r>
            <a:r>
              <a:rPr lang="de-DE" sz="4400" dirty="0" err="1">
                <a:solidFill>
                  <a:srgbClr val="006BA0"/>
                </a:solidFill>
                <a:ea typeface="Verdana" panose="020B0604030504040204" pitchFamily="34" charset="0"/>
              </a:rPr>
              <a:t>dcf</a:t>
            </a:r>
            <a:r>
              <a:rPr lang="de-DE" sz="4400" dirty="0">
                <a:solidFill>
                  <a:srgbClr val="006BA0"/>
                </a:solidFill>
                <a:ea typeface="Verdana" panose="020B0604030504040204" pitchFamily="34" charset="0"/>
              </a:rPr>
              <a:t> </a:t>
            </a:r>
          </a:p>
        </p:txBody>
      </p:sp>
      <p:sp>
        <p:nvSpPr>
          <p:cNvPr id="38" name="Rechteck 37">
            <a:extLst>
              <a:ext uri="{FF2B5EF4-FFF2-40B4-BE49-F238E27FC236}">
                <a16:creationId xmlns:a16="http://schemas.microsoft.com/office/drawing/2014/main" id="{8344A4CD-D97F-49EA-B2BF-59753C644E40}"/>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Rectangle 65">
            <a:extLst>
              <a:ext uri="{FF2B5EF4-FFF2-40B4-BE49-F238E27FC236}">
                <a16:creationId xmlns:a16="http://schemas.microsoft.com/office/drawing/2014/main" id="{5F17EDB7-873A-4C3E-ACDE-F607260A4743}"/>
              </a:ext>
            </a:extLst>
          </p:cNvPr>
          <p:cNvSpPr/>
          <p:nvPr userDrawn="1"/>
        </p:nvSpPr>
        <p:spPr>
          <a:xfrm>
            <a:off x="8627182" y="1369426"/>
            <a:ext cx="1800000" cy="720000"/>
          </a:xfrm>
          <a:prstGeom prst="rect">
            <a:avLst/>
          </a:prstGeom>
          <a:solidFill>
            <a:srgbClr val="5151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1" name="Rectangle 66">
            <a:extLst>
              <a:ext uri="{FF2B5EF4-FFF2-40B4-BE49-F238E27FC236}">
                <a16:creationId xmlns:a16="http://schemas.microsoft.com/office/drawing/2014/main" id="{9CC487EE-7D26-4496-A606-34AD158B909F}"/>
              </a:ext>
            </a:extLst>
          </p:cNvPr>
          <p:cNvSpPr/>
          <p:nvPr userDrawn="1"/>
        </p:nvSpPr>
        <p:spPr>
          <a:xfrm>
            <a:off x="8634754" y="2323899"/>
            <a:ext cx="1800000" cy="720000"/>
          </a:xfrm>
          <a:prstGeom prst="rect">
            <a:avLst/>
          </a:prstGeom>
          <a:solidFill>
            <a:srgbClr val="8484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3" name="Textfeld 23">
            <a:extLst>
              <a:ext uri="{FF2B5EF4-FFF2-40B4-BE49-F238E27FC236}">
                <a16:creationId xmlns:a16="http://schemas.microsoft.com/office/drawing/2014/main" id="{F603E21F-F64E-49EC-B303-973D8E64645E}"/>
              </a:ext>
            </a:extLst>
          </p:cNvPr>
          <p:cNvSpPr txBox="1"/>
          <p:nvPr userDrawn="1"/>
        </p:nvSpPr>
        <p:spPr>
          <a:xfrm>
            <a:off x="8633929" y="1468894"/>
            <a:ext cx="1800000" cy="461665"/>
          </a:xfrm>
          <a:prstGeom prst="rect">
            <a:avLst/>
          </a:prstGeom>
          <a:noFill/>
        </p:spPr>
        <p:txBody>
          <a:bodyPr wrap="square" rtlCol="0">
            <a:spAutoFit/>
          </a:bodyPr>
          <a:lstStyle/>
          <a:p>
            <a:pPr lvl="0" algn="ctr">
              <a:defRPr/>
            </a:pPr>
            <a:r>
              <a:rPr lang="de-DE" sz="1400" b="1" dirty="0">
                <a:solidFill>
                  <a:schemeClr val="bg1"/>
                </a:solidFill>
                <a:latin typeface="Avenir Next LT Pro Light" panose="020B0304020202020204" pitchFamily="34" charset="0"/>
              </a:rPr>
              <a:t>Grau 1</a:t>
            </a:r>
            <a:endParaRPr kumimoji="0" lang="de-DE" sz="1400" b="1" i="0" u="none" strike="noStrike" kern="1200" cap="none" spc="0" normalizeH="0" baseline="0" noProof="0" dirty="0">
              <a:ln>
                <a:noFill/>
              </a:ln>
              <a:solidFill>
                <a:schemeClr val="bg1"/>
              </a:solidFill>
              <a:effectLst/>
              <a:uLnTx/>
              <a:uFillTx/>
              <a:latin typeface="Avenir Next LT Pro Light" panose="020B03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Avenir Next LT Pro Light" panose="020B0304020202020204" pitchFamily="34" charset="0"/>
              </a:rPr>
              <a:t>100| 100 | 100</a:t>
            </a:r>
          </a:p>
        </p:txBody>
      </p:sp>
      <p:sp>
        <p:nvSpPr>
          <p:cNvPr id="44" name="Textfeld 23">
            <a:extLst>
              <a:ext uri="{FF2B5EF4-FFF2-40B4-BE49-F238E27FC236}">
                <a16:creationId xmlns:a16="http://schemas.microsoft.com/office/drawing/2014/main" id="{304606C1-71E2-42E2-BB6C-4C1C4AC28677}"/>
              </a:ext>
            </a:extLst>
          </p:cNvPr>
          <p:cNvSpPr txBox="1"/>
          <p:nvPr userDrawn="1"/>
        </p:nvSpPr>
        <p:spPr>
          <a:xfrm>
            <a:off x="8638828" y="2458745"/>
            <a:ext cx="1800000" cy="461665"/>
          </a:xfrm>
          <a:prstGeom prst="rect">
            <a:avLst/>
          </a:prstGeom>
          <a:noFill/>
        </p:spPr>
        <p:txBody>
          <a:bodyPr wrap="square" rtlCol="0">
            <a:spAutoFit/>
          </a:bodyPr>
          <a:lstStyle/>
          <a:p>
            <a:pPr lvl="0" algn="ctr">
              <a:defRPr/>
            </a:pPr>
            <a:r>
              <a:rPr lang="de-DE" sz="1400" b="1" dirty="0">
                <a:solidFill>
                  <a:schemeClr val="bg1"/>
                </a:solidFill>
                <a:latin typeface="Avenir Next LT Pro Light" panose="020B0304020202020204" pitchFamily="34" charset="0"/>
              </a:rPr>
              <a:t>Grau 2</a:t>
            </a:r>
            <a:endParaRPr kumimoji="0" lang="de-DE" sz="1400" b="1" i="0" u="none" strike="noStrike" kern="1200" cap="none" spc="0" normalizeH="0" baseline="0" noProof="0" dirty="0">
              <a:ln>
                <a:noFill/>
              </a:ln>
              <a:solidFill>
                <a:schemeClr val="bg1"/>
              </a:solidFill>
              <a:effectLst/>
              <a:uLnTx/>
              <a:uFillTx/>
              <a:latin typeface="Avenir Next LT Pro Light" panose="020B03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Avenir Next LT Pro Light" panose="020B0304020202020204" pitchFamily="34" charset="0"/>
              </a:rPr>
              <a:t>150 | 150 | 150</a:t>
            </a:r>
            <a:endParaRPr kumimoji="0" lang="de-DE" sz="1000" b="0" i="0" u="none" strike="noStrike" kern="1200" cap="none" spc="0" normalizeH="0" baseline="0" noProof="0" dirty="0">
              <a:ln>
                <a:noFill/>
              </a:ln>
              <a:solidFill>
                <a:schemeClr val="bg1"/>
              </a:solidFill>
              <a:effectLst/>
              <a:uLnTx/>
              <a:uFillTx/>
              <a:latin typeface="Avenir Next LT Pro Light" panose="020B0304020202020204" pitchFamily="34" charset="0"/>
            </a:endParaRPr>
          </a:p>
        </p:txBody>
      </p:sp>
      <p:sp>
        <p:nvSpPr>
          <p:cNvPr id="46" name="Rectangle 2">
            <a:extLst>
              <a:ext uri="{FF2B5EF4-FFF2-40B4-BE49-F238E27FC236}">
                <a16:creationId xmlns:a16="http://schemas.microsoft.com/office/drawing/2014/main" id="{6A763CE1-4905-4D4D-8C14-3BF4E99E3F69}"/>
              </a:ext>
            </a:extLst>
          </p:cNvPr>
          <p:cNvSpPr/>
          <p:nvPr userDrawn="1"/>
        </p:nvSpPr>
        <p:spPr>
          <a:xfrm>
            <a:off x="1960441" y="2224457"/>
            <a:ext cx="6335834" cy="901700"/>
          </a:xfrm>
          <a:prstGeom prst="rect">
            <a:avLst/>
          </a:prstGeom>
          <a:noFill/>
          <a:ln>
            <a:solidFill>
              <a:srgbClr val="5151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7" name="Rectangle 43">
            <a:extLst>
              <a:ext uri="{FF2B5EF4-FFF2-40B4-BE49-F238E27FC236}">
                <a16:creationId xmlns:a16="http://schemas.microsoft.com/office/drawing/2014/main" id="{A4E6AC91-FA21-4483-A247-DCD599227EB8}"/>
              </a:ext>
            </a:extLst>
          </p:cNvPr>
          <p:cNvSpPr/>
          <p:nvPr userDrawn="1"/>
        </p:nvSpPr>
        <p:spPr>
          <a:xfrm>
            <a:off x="2100743" y="1375775"/>
            <a:ext cx="1800000" cy="720000"/>
          </a:xfrm>
          <a:prstGeom prst="rect">
            <a:avLst/>
          </a:prstGeom>
          <a:solidFill>
            <a:srgbClr val="0076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8" name="Textfeld 23">
            <a:extLst>
              <a:ext uri="{FF2B5EF4-FFF2-40B4-BE49-F238E27FC236}">
                <a16:creationId xmlns:a16="http://schemas.microsoft.com/office/drawing/2014/main" id="{892F9E35-098A-4AC5-BE38-5807056D8F37}"/>
              </a:ext>
            </a:extLst>
          </p:cNvPr>
          <p:cNvSpPr txBox="1"/>
          <p:nvPr userDrawn="1"/>
        </p:nvSpPr>
        <p:spPr>
          <a:xfrm>
            <a:off x="2100743" y="1526434"/>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Avenir Next LT Pro Light" panose="020B0304020202020204" pitchFamily="34" charset="0"/>
              </a:rPr>
              <a:t>Grün 1</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Avenir Next LT Pro Light" panose="020B0304020202020204" pitchFamily="34" charset="0"/>
              </a:rPr>
              <a:t>0 | 118 | 79</a:t>
            </a:r>
            <a:endParaRPr kumimoji="0" lang="de-DE" sz="1000" b="0" i="0" u="none" strike="noStrike" kern="1200" cap="none" spc="0" normalizeH="0" baseline="0" noProof="0" dirty="0">
              <a:ln>
                <a:noFill/>
              </a:ln>
              <a:solidFill>
                <a:schemeClr val="bg1"/>
              </a:solidFill>
              <a:effectLst/>
              <a:uLnTx/>
              <a:uFillTx/>
              <a:latin typeface="Avenir Next LT Pro Light" panose="020B0304020202020204" pitchFamily="34" charset="0"/>
            </a:endParaRPr>
          </a:p>
        </p:txBody>
      </p:sp>
      <p:sp>
        <p:nvSpPr>
          <p:cNvPr id="49" name="Rectangle 38">
            <a:extLst>
              <a:ext uri="{FF2B5EF4-FFF2-40B4-BE49-F238E27FC236}">
                <a16:creationId xmlns:a16="http://schemas.microsoft.com/office/drawing/2014/main" id="{5781249D-E028-498B-9BD9-5B19D5F68F63}"/>
              </a:ext>
            </a:extLst>
          </p:cNvPr>
          <p:cNvSpPr/>
          <p:nvPr userDrawn="1"/>
        </p:nvSpPr>
        <p:spPr>
          <a:xfrm>
            <a:off x="2100743" y="2325252"/>
            <a:ext cx="1800000" cy="720000"/>
          </a:xfrm>
          <a:prstGeom prst="rect">
            <a:avLst/>
          </a:prstGeom>
          <a:solidFill>
            <a:srgbClr val="00A5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0" name="Textfeld 23">
            <a:extLst>
              <a:ext uri="{FF2B5EF4-FFF2-40B4-BE49-F238E27FC236}">
                <a16:creationId xmlns:a16="http://schemas.microsoft.com/office/drawing/2014/main" id="{AF471CAA-14B7-42FD-AF44-AF334419039A}"/>
              </a:ext>
            </a:extLst>
          </p:cNvPr>
          <p:cNvSpPr txBox="1"/>
          <p:nvPr userDrawn="1"/>
        </p:nvSpPr>
        <p:spPr>
          <a:xfrm>
            <a:off x="2100743" y="245872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Avenir Next LT Pro Light" panose="020B0304020202020204" pitchFamily="34" charset="0"/>
              </a:rPr>
              <a:t>Grün 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Avenir Next LT Pro Light" panose="020B0304020202020204" pitchFamily="34" charset="0"/>
              </a:rPr>
              <a:t>0 | 165 | 109</a:t>
            </a:r>
            <a:endParaRPr kumimoji="0" lang="de-DE" sz="1000" b="0" i="0" u="none" strike="noStrike" kern="1200" cap="none" spc="0" normalizeH="0" baseline="0" noProof="0" dirty="0">
              <a:ln>
                <a:noFill/>
              </a:ln>
              <a:solidFill>
                <a:schemeClr val="bg1"/>
              </a:solidFill>
              <a:effectLst/>
              <a:uLnTx/>
              <a:uFillTx/>
              <a:latin typeface="Avenir Next LT Pro Light" panose="020B0304020202020204" pitchFamily="34" charset="0"/>
            </a:endParaRPr>
          </a:p>
        </p:txBody>
      </p:sp>
      <p:sp>
        <p:nvSpPr>
          <p:cNvPr id="51" name="Rectangle 41">
            <a:extLst>
              <a:ext uri="{FF2B5EF4-FFF2-40B4-BE49-F238E27FC236}">
                <a16:creationId xmlns:a16="http://schemas.microsoft.com/office/drawing/2014/main" id="{14F32082-CADB-4B81-A0D8-AC17EFB342B2}"/>
              </a:ext>
            </a:extLst>
          </p:cNvPr>
          <p:cNvSpPr/>
          <p:nvPr userDrawn="1"/>
        </p:nvSpPr>
        <p:spPr>
          <a:xfrm>
            <a:off x="2100743" y="3321699"/>
            <a:ext cx="1800000" cy="720000"/>
          </a:xfrm>
          <a:prstGeom prst="rect">
            <a:avLst/>
          </a:prstGeom>
          <a:solidFill>
            <a:srgbClr val="6BD6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2" name="Textfeld 23">
            <a:extLst>
              <a:ext uri="{FF2B5EF4-FFF2-40B4-BE49-F238E27FC236}">
                <a16:creationId xmlns:a16="http://schemas.microsoft.com/office/drawing/2014/main" id="{57BCFA58-2DC1-48A5-9CDD-30EB297D0C40}"/>
              </a:ext>
            </a:extLst>
          </p:cNvPr>
          <p:cNvSpPr txBox="1"/>
          <p:nvPr userDrawn="1"/>
        </p:nvSpPr>
        <p:spPr>
          <a:xfrm>
            <a:off x="2100743" y="3465822"/>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Avenir Next LT Pro Light" panose="020B0304020202020204" pitchFamily="34" charset="0"/>
              </a:rPr>
              <a:t>Grün 3</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Avenir Next LT Pro Light" panose="020B0304020202020204" pitchFamily="34" charset="0"/>
              </a:rPr>
              <a:t>107 | 214 | 143</a:t>
            </a:r>
          </a:p>
        </p:txBody>
      </p:sp>
      <p:sp>
        <p:nvSpPr>
          <p:cNvPr id="53" name="Rectangle 42">
            <a:extLst>
              <a:ext uri="{FF2B5EF4-FFF2-40B4-BE49-F238E27FC236}">
                <a16:creationId xmlns:a16="http://schemas.microsoft.com/office/drawing/2014/main" id="{B2069E82-B5AB-46A9-A4BA-02D8CB55D8EC}"/>
              </a:ext>
            </a:extLst>
          </p:cNvPr>
          <p:cNvSpPr/>
          <p:nvPr userDrawn="1"/>
        </p:nvSpPr>
        <p:spPr>
          <a:xfrm>
            <a:off x="2100743" y="4276172"/>
            <a:ext cx="1800000" cy="720000"/>
          </a:xfrm>
          <a:prstGeom prst="rect">
            <a:avLst/>
          </a:prstGeom>
          <a:solidFill>
            <a:srgbClr val="9BEC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4" name="Textfeld 23">
            <a:extLst>
              <a:ext uri="{FF2B5EF4-FFF2-40B4-BE49-F238E27FC236}">
                <a16:creationId xmlns:a16="http://schemas.microsoft.com/office/drawing/2014/main" id="{1E133DF1-F0AE-4B31-9E9C-C4632FAB8263}"/>
              </a:ext>
            </a:extLst>
          </p:cNvPr>
          <p:cNvSpPr txBox="1"/>
          <p:nvPr userDrawn="1"/>
        </p:nvSpPr>
        <p:spPr>
          <a:xfrm>
            <a:off x="2100743" y="4411018"/>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Avenir Next LT Pro Light" panose="020B0304020202020204" pitchFamily="34" charset="0"/>
              </a:rPr>
              <a:t>Grün 4</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Avenir Next LT Pro Light" panose="020B0304020202020204" pitchFamily="34" charset="0"/>
              </a:rPr>
              <a:t>155 | 236 | 184</a:t>
            </a:r>
            <a:endParaRPr kumimoji="0" lang="de-DE" sz="1000" b="0" i="0" u="none" strike="noStrike" kern="1200" cap="none" spc="0" normalizeH="0" baseline="0" noProof="0" dirty="0">
              <a:ln>
                <a:noFill/>
              </a:ln>
              <a:effectLst/>
              <a:uLnTx/>
              <a:uFillTx/>
              <a:latin typeface="Avenir Next LT Pro Light" panose="020B0304020202020204" pitchFamily="34" charset="0"/>
            </a:endParaRPr>
          </a:p>
        </p:txBody>
      </p:sp>
      <p:sp>
        <p:nvSpPr>
          <p:cNvPr id="55" name="Rectangle 43">
            <a:extLst>
              <a:ext uri="{FF2B5EF4-FFF2-40B4-BE49-F238E27FC236}">
                <a16:creationId xmlns:a16="http://schemas.microsoft.com/office/drawing/2014/main" id="{9CE7D569-B3F0-40CA-B429-C9E6CAC3ED2E}"/>
              </a:ext>
            </a:extLst>
          </p:cNvPr>
          <p:cNvSpPr/>
          <p:nvPr userDrawn="1"/>
        </p:nvSpPr>
        <p:spPr>
          <a:xfrm>
            <a:off x="2100743" y="5261621"/>
            <a:ext cx="1800000" cy="720000"/>
          </a:xfrm>
          <a:prstGeom prst="rect">
            <a:avLst/>
          </a:prstGeom>
          <a:solidFill>
            <a:srgbClr val="E7FF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6" name="Textfeld 23">
            <a:extLst>
              <a:ext uri="{FF2B5EF4-FFF2-40B4-BE49-F238E27FC236}">
                <a16:creationId xmlns:a16="http://schemas.microsoft.com/office/drawing/2014/main" id="{7B2C49CE-E2CE-41CA-B510-C0279E6C47E6}"/>
              </a:ext>
            </a:extLst>
          </p:cNvPr>
          <p:cNvSpPr txBox="1"/>
          <p:nvPr userDrawn="1"/>
        </p:nvSpPr>
        <p:spPr>
          <a:xfrm>
            <a:off x="2100743" y="5388885"/>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Avenir Next LT Pro Light" panose="020B0304020202020204" pitchFamily="34" charset="0"/>
              </a:rPr>
              <a:t>Grün 5</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Avenir Next LT Pro Light" panose="020B0304020202020204" pitchFamily="34" charset="0"/>
              </a:rPr>
              <a:t>231 | 255 | 242</a:t>
            </a:r>
            <a:endParaRPr kumimoji="0" lang="de-DE" sz="1000" b="0" i="0" u="none" strike="noStrike" kern="1200" cap="none" spc="0" normalizeH="0" baseline="0" noProof="0" dirty="0">
              <a:ln>
                <a:noFill/>
              </a:ln>
              <a:effectLst/>
              <a:uLnTx/>
              <a:uFillTx/>
              <a:latin typeface="Avenir Next LT Pro Light" panose="020B0304020202020204" pitchFamily="34" charset="0"/>
            </a:endParaRPr>
          </a:p>
        </p:txBody>
      </p:sp>
      <p:sp>
        <p:nvSpPr>
          <p:cNvPr id="57" name="Rectangle 43">
            <a:extLst>
              <a:ext uri="{FF2B5EF4-FFF2-40B4-BE49-F238E27FC236}">
                <a16:creationId xmlns:a16="http://schemas.microsoft.com/office/drawing/2014/main" id="{780F4DF4-3F03-4336-A0E7-F8D059FA2337}"/>
              </a:ext>
            </a:extLst>
          </p:cNvPr>
          <p:cNvSpPr/>
          <p:nvPr userDrawn="1"/>
        </p:nvSpPr>
        <p:spPr>
          <a:xfrm>
            <a:off x="6402977" y="1372997"/>
            <a:ext cx="1800000" cy="720000"/>
          </a:xfrm>
          <a:prstGeom prst="rect">
            <a:avLst/>
          </a:prstGeom>
          <a:solidFill>
            <a:srgbClr val="006B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8" name="Textfeld 23">
            <a:extLst>
              <a:ext uri="{FF2B5EF4-FFF2-40B4-BE49-F238E27FC236}">
                <a16:creationId xmlns:a16="http://schemas.microsoft.com/office/drawing/2014/main" id="{FD6D1EC5-7694-448A-B0F5-4D21E34985AD}"/>
              </a:ext>
            </a:extLst>
          </p:cNvPr>
          <p:cNvSpPr txBox="1"/>
          <p:nvPr userDrawn="1"/>
        </p:nvSpPr>
        <p:spPr>
          <a:xfrm>
            <a:off x="6402977" y="1476023"/>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Avenir Next LT Pro Light" panose="020B0304020202020204" pitchFamily="34" charset="0"/>
              </a:rPr>
              <a:t>Blau 1</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Avenir Next LT Pro Light" panose="020B0304020202020204" pitchFamily="34" charset="0"/>
              </a:rPr>
              <a:t>0 | 126 | 176</a:t>
            </a:r>
            <a:endParaRPr kumimoji="0" lang="de-DE" sz="1000" b="0" i="0" u="none" strike="noStrike" kern="1200" cap="none" spc="0" normalizeH="0" baseline="0" noProof="0" dirty="0">
              <a:ln>
                <a:noFill/>
              </a:ln>
              <a:solidFill>
                <a:schemeClr val="bg1"/>
              </a:solidFill>
              <a:effectLst/>
              <a:uLnTx/>
              <a:uFillTx/>
              <a:latin typeface="Avenir Next LT Pro Light" panose="020B0304020202020204" pitchFamily="34" charset="0"/>
            </a:endParaRPr>
          </a:p>
        </p:txBody>
      </p:sp>
      <p:sp>
        <p:nvSpPr>
          <p:cNvPr id="59" name="Rectangle 38">
            <a:extLst>
              <a:ext uri="{FF2B5EF4-FFF2-40B4-BE49-F238E27FC236}">
                <a16:creationId xmlns:a16="http://schemas.microsoft.com/office/drawing/2014/main" id="{3C1D66B6-48F6-4B08-963D-4B4E105331BA}"/>
              </a:ext>
            </a:extLst>
          </p:cNvPr>
          <p:cNvSpPr/>
          <p:nvPr userDrawn="1"/>
        </p:nvSpPr>
        <p:spPr>
          <a:xfrm>
            <a:off x="6402977" y="2334653"/>
            <a:ext cx="1800000" cy="720000"/>
          </a:xfrm>
          <a:prstGeom prst="rect">
            <a:avLst/>
          </a:prstGeom>
          <a:solidFill>
            <a:srgbClr val="009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60" name="Textfeld 23">
            <a:extLst>
              <a:ext uri="{FF2B5EF4-FFF2-40B4-BE49-F238E27FC236}">
                <a16:creationId xmlns:a16="http://schemas.microsoft.com/office/drawing/2014/main" id="{EC506AB8-B394-44DF-8C50-2AEBD596A0E6}"/>
              </a:ext>
            </a:extLst>
          </p:cNvPr>
          <p:cNvSpPr txBox="1"/>
          <p:nvPr userDrawn="1"/>
        </p:nvSpPr>
        <p:spPr>
          <a:xfrm>
            <a:off x="6402977" y="2471815"/>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Avenir Next LT Pro Light" panose="020B0304020202020204" pitchFamily="34" charset="0"/>
              </a:rPr>
              <a:t>Blau 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Avenir Next LT Pro Light" panose="020B0304020202020204" pitchFamily="34" charset="0"/>
              </a:rPr>
              <a:t>0 | 150 | 200</a:t>
            </a:r>
            <a:endParaRPr kumimoji="0" lang="de-DE" sz="1000" b="0" i="0" u="none" strike="noStrike" kern="1200" cap="none" spc="0" normalizeH="0" baseline="0" noProof="0" dirty="0">
              <a:ln>
                <a:noFill/>
              </a:ln>
              <a:solidFill>
                <a:schemeClr val="bg1"/>
              </a:solidFill>
              <a:effectLst/>
              <a:uLnTx/>
              <a:uFillTx/>
              <a:latin typeface="Avenir Next LT Pro Light" panose="020B0304020202020204" pitchFamily="34" charset="0"/>
            </a:endParaRPr>
          </a:p>
        </p:txBody>
      </p:sp>
      <p:sp>
        <p:nvSpPr>
          <p:cNvPr id="61" name="Rectangle 41">
            <a:extLst>
              <a:ext uri="{FF2B5EF4-FFF2-40B4-BE49-F238E27FC236}">
                <a16:creationId xmlns:a16="http://schemas.microsoft.com/office/drawing/2014/main" id="{11B619A7-4ADA-499E-A997-248792827F23}"/>
              </a:ext>
            </a:extLst>
          </p:cNvPr>
          <p:cNvSpPr/>
          <p:nvPr userDrawn="1"/>
        </p:nvSpPr>
        <p:spPr>
          <a:xfrm>
            <a:off x="6402977" y="3327021"/>
            <a:ext cx="1800000" cy="720000"/>
          </a:xfrm>
          <a:prstGeom prst="rect">
            <a:avLst/>
          </a:prstGeom>
          <a:solidFill>
            <a:srgbClr val="00AD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62" name="Textfeld 23">
            <a:extLst>
              <a:ext uri="{FF2B5EF4-FFF2-40B4-BE49-F238E27FC236}">
                <a16:creationId xmlns:a16="http://schemas.microsoft.com/office/drawing/2014/main" id="{3BEEB0B1-A560-4E1B-98D8-7CBC54127D49}"/>
              </a:ext>
            </a:extLst>
          </p:cNvPr>
          <p:cNvSpPr txBox="1"/>
          <p:nvPr userDrawn="1"/>
        </p:nvSpPr>
        <p:spPr>
          <a:xfrm>
            <a:off x="6402977" y="3450727"/>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Avenir Next LT Pro Light" panose="020B0304020202020204" pitchFamily="34" charset="0"/>
              </a:rPr>
              <a:t>Blau 3</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Avenir Next LT Pro Light" panose="020B0304020202020204" pitchFamily="34" charset="0"/>
              </a:rPr>
              <a:t>0 | 173 | 228</a:t>
            </a:r>
          </a:p>
        </p:txBody>
      </p:sp>
      <p:sp>
        <p:nvSpPr>
          <p:cNvPr id="63" name="Rectangle 43">
            <a:extLst>
              <a:ext uri="{FF2B5EF4-FFF2-40B4-BE49-F238E27FC236}">
                <a16:creationId xmlns:a16="http://schemas.microsoft.com/office/drawing/2014/main" id="{0114B143-82FD-465A-86C5-8BDDD5D4E56F}"/>
              </a:ext>
            </a:extLst>
          </p:cNvPr>
          <p:cNvSpPr/>
          <p:nvPr userDrawn="1"/>
        </p:nvSpPr>
        <p:spPr>
          <a:xfrm>
            <a:off x="6402977" y="5261621"/>
            <a:ext cx="1800000" cy="720000"/>
          </a:xfrm>
          <a:prstGeom prst="rect">
            <a:avLst/>
          </a:prstGeom>
          <a:solidFill>
            <a:srgbClr val="D5ED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64" name="Textfeld 23">
            <a:extLst>
              <a:ext uri="{FF2B5EF4-FFF2-40B4-BE49-F238E27FC236}">
                <a16:creationId xmlns:a16="http://schemas.microsoft.com/office/drawing/2014/main" id="{510D4D04-3266-460E-A082-4D1352D5AA35}"/>
              </a:ext>
            </a:extLst>
          </p:cNvPr>
          <p:cNvSpPr txBox="1"/>
          <p:nvPr userDrawn="1"/>
        </p:nvSpPr>
        <p:spPr>
          <a:xfrm>
            <a:off x="6402977" y="5388885"/>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Avenir Next LT Pro Light" panose="020B0304020202020204" pitchFamily="34" charset="0"/>
              </a:rPr>
              <a:t>Blau 5</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Avenir Next LT Pro Light" panose="020B0304020202020204" pitchFamily="34" charset="0"/>
              </a:rPr>
              <a:t>220 | 240 | 250</a:t>
            </a:r>
            <a:endParaRPr kumimoji="0" lang="de-DE" sz="1000" b="0" i="0" u="none" strike="noStrike" kern="1200" cap="none" spc="0" normalizeH="0" baseline="0" noProof="0" dirty="0">
              <a:ln>
                <a:noFill/>
              </a:ln>
              <a:effectLst/>
              <a:uLnTx/>
              <a:uFillTx/>
              <a:latin typeface="Avenir Next LT Pro Light" panose="020B0304020202020204" pitchFamily="34" charset="0"/>
            </a:endParaRPr>
          </a:p>
        </p:txBody>
      </p:sp>
      <p:sp>
        <p:nvSpPr>
          <p:cNvPr id="65" name="Rectangle 42">
            <a:extLst>
              <a:ext uri="{FF2B5EF4-FFF2-40B4-BE49-F238E27FC236}">
                <a16:creationId xmlns:a16="http://schemas.microsoft.com/office/drawing/2014/main" id="{D58D2496-B4EF-4A60-B04F-B348B64B18FF}"/>
              </a:ext>
            </a:extLst>
          </p:cNvPr>
          <p:cNvSpPr/>
          <p:nvPr userDrawn="1"/>
        </p:nvSpPr>
        <p:spPr>
          <a:xfrm>
            <a:off x="6402977" y="4274473"/>
            <a:ext cx="1800000" cy="720000"/>
          </a:xfrm>
          <a:prstGeom prst="rect">
            <a:avLst/>
          </a:prstGeom>
          <a:solidFill>
            <a:srgbClr val="86D6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66" name="Textfeld 23">
            <a:extLst>
              <a:ext uri="{FF2B5EF4-FFF2-40B4-BE49-F238E27FC236}">
                <a16:creationId xmlns:a16="http://schemas.microsoft.com/office/drawing/2014/main" id="{1C184404-23E3-4D1A-A03D-A21A024042B0}"/>
              </a:ext>
            </a:extLst>
          </p:cNvPr>
          <p:cNvSpPr txBox="1"/>
          <p:nvPr userDrawn="1"/>
        </p:nvSpPr>
        <p:spPr>
          <a:xfrm>
            <a:off x="6402977" y="4409319"/>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Avenir Next LT Pro Light" panose="020B0304020202020204" pitchFamily="34" charset="0"/>
              </a:rPr>
              <a:t>Blau 4</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Avenir Next LT Pro Light" panose="020B0304020202020204" pitchFamily="34" charset="0"/>
              </a:rPr>
              <a:t>150 | 220 | 240</a:t>
            </a:r>
            <a:endParaRPr kumimoji="0" lang="de-DE" sz="1000" b="0" i="0" u="none" strike="noStrike" kern="1200" cap="none" spc="0" normalizeH="0" baseline="0" noProof="0" dirty="0">
              <a:ln>
                <a:noFill/>
              </a:ln>
              <a:effectLst/>
              <a:uLnTx/>
              <a:uFillTx/>
              <a:latin typeface="Avenir Next LT Pro Light" panose="020B0304020202020204" pitchFamily="34" charset="0"/>
            </a:endParaRPr>
          </a:p>
        </p:txBody>
      </p:sp>
      <p:sp>
        <p:nvSpPr>
          <p:cNvPr id="71" name="Rectangle 47">
            <a:extLst>
              <a:ext uri="{FF2B5EF4-FFF2-40B4-BE49-F238E27FC236}">
                <a16:creationId xmlns:a16="http://schemas.microsoft.com/office/drawing/2014/main" id="{5923C5F5-0CD7-4737-8D8E-6A64732BBA44}"/>
              </a:ext>
            </a:extLst>
          </p:cNvPr>
          <p:cNvSpPr/>
          <p:nvPr userDrawn="1"/>
        </p:nvSpPr>
        <p:spPr>
          <a:xfrm>
            <a:off x="4263440" y="1369426"/>
            <a:ext cx="1800000" cy="720000"/>
          </a:xfrm>
          <a:prstGeom prst="rect">
            <a:avLst/>
          </a:prstGeom>
          <a:solidFill>
            <a:srgbClr val="DE79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72" name="Textfeld 23">
            <a:extLst>
              <a:ext uri="{FF2B5EF4-FFF2-40B4-BE49-F238E27FC236}">
                <a16:creationId xmlns:a16="http://schemas.microsoft.com/office/drawing/2014/main" id="{E4ACBFD6-B6D9-44CE-BA02-CAA75322A3FC}"/>
              </a:ext>
            </a:extLst>
          </p:cNvPr>
          <p:cNvSpPr txBox="1"/>
          <p:nvPr userDrawn="1"/>
        </p:nvSpPr>
        <p:spPr>
          <a:xfrm>
            <a:off x="4263440" y="1504272"/>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Orange 1</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noProof="0" dirty="0">
                <a:solidFill>
                  <a:schemeClr val="bg1"/>
                </a:solidFill>
                <a:latin typeface="+mj-lt"/>
              </a:rPr>
              <a:t>230| 140 | 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73" name="Rectangle 49">
            <a:extLst>
              <a:ext uri="{FF2B5EF4-FFF2-40B4-BE49-F238E27FC236}">
                <a16:creationId xmlns:a16="http://schemas.microsoft.com/office/drawing/2014/main" id="{70D0AF4A-2C03-42DF-BC67-BBCC1872AF2E}"/>
              </a:ext>
            </a:extLst>
          </p:cNvPr>
          <p:cNvSpPr/>
          <p:nvPr userDrawn="1"/>
        </p:nvSpPr>
        <p:spPr>
          <a:xfrm>
            <a:off x="4263440" y="2328469"/>
            <a:ext cx="1800000" cy="720000"/>
          </a:xfrm>
          <a:prstGeom prst="rect">
            <a:avLst/>
          </a:prstGeom>
          <a:solidFill>
            <a:srgbClr val="FF9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74" name="Rectangle 50">
            <a:extLst>
              <a:ext uri="{FF2B5EF4-FFF2-40B4-BE49-F238E27FC236}">
                <a16:creationId xmlns:a16="http://schemas.microsoft.com/office/drawing/2014/main" id="{C6B4BC59-CE32-452B-A699-92D09348F4AD}"/>
              </a:ext>
            </a:extLst>
          </p:cNvPr>
          <p:cNvSpPr/>
          <p:nvPr userDrawn="1"/>
        </p:nvSpPr>
        <p:spPr>
          <a:xfrm>
            <a:off x="4263440" y="3315350"/>
            <a:ext cx="1800000" cy="720000"/>
          </a:xfrm>
          <a:prstGeom prst="rect">
            <a:avLst/>
          </a:prstGeom>
          <a:solidFill>
            <a:srgbClr val="FECA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75" name="Textfeld 23">
            <a:extLst>
              <a:ext uri="{FF2B5EF4-FFF2-40B4-BE49-F238E27FC236}">
                <a16:creationId xmlns:a16="http://schemas.microsoft.com/office/drawing/2014/main" id="{06ABD66B-50FC-4146-9B12-936BC29F7EC5}"/>
              </a:ext>
            </a:extLst>
          </p:cNvPr>
          <p:cNvSpPr txBox="1"/>
          <p:nvPr userDrawn="1"/>
        </p:nvSpPr>
        <p:spPr>
          <a:xfrm>
            <a:off x="4263440" y="2452175"/>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Orange 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255 | 150 | 0</a:t>
            </a:r>
          </a:p>
        </p:txBody>
      </p:sp>
      <p:sp>
        <p:nvSpPr>
          <p:cNvPr id="76" name="Textfeld 23">
            <a:extLst>
              <a:ext uri="{FF2B5EF4-FFF2-40B4-BE49-F238E27FC236}">
                <a16:creationId xmlns:a16="http://schemas.microsoft.com/office/drawing/2014/main" id="{78A252A0-6A2E-4011-9384-8E2B4288A892}"/>
              </a:ext>
            </a:extLst>
          </p:cNvPr>
          <p:cNvSpPr txBox="1"/>
          <p:nvPr userDrawn="1"/>
        </p:nvSpPr>
        <p:spPr>
          <a:xfrm>
            <a:off x="4263440" y="3450196"/>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Orange </a:t>
            </a:r>
            <a:r>
              <a:rPr kumimoji="0" lang="de-DE" sz="1400" b="1" i="0" u="none" strike="noStrike" kern="1200" cap="none" spc="0" normalizeH="0" baseline="0" noProof="0" dirty="0">
                <a:ln>
                  <a:noFill/>
                </a:ln>
                <a:solidFill>
                  <a:srgbClr val="000000"/>
                </a:solidFill>
                <a:effectLst/>
                <a:uLnTx/>
                <a:uFillTx/>
                <a:latin typeface="+mj-lt"/>
                <a:ea typeface="+mn-ea"/>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255 | 210 | 120</a:t>
            </a:r>
            <a:endParaRPr kumimoji="0" lang="de-DE" sz="1000" b="0" i="0" u="none" strike="noStrike" kern="1200" cap="none" spc="0" normalizeH="0" baseline="0" noProof="0" dirty="0">
              <a:ln>
                <a:noFill/>
              </a:ln>
              <a:solidFill>
                <a:srgbClr val="000000"/>
              </a:solidFill>
              <a:effectLst/>
              <a:uLnTx/>
              <a:uFillTx/>
              <a:latin typeface="+mj-lt"/>
            </a:endParaRPr>
          </a:p>
        </p:txBody>
      </p:sp>
      <p:sp>
        <p:nvSpPr>
          <p:cNvPr id="77" name="Rectangle 42">
            <a:extLst>
              <a:ext uri="{FF2B5EF4-FFF2-40B4-BE49-F238E27FC236}">
                <a16:creationId xmlns:a16="http://schemas.microsoft.com/office/drawing/2014/main" id="{687837E4-722F-4AC5-8C69-4BF6BB852349}"/>
              </a:ext>
            </a:extLst>
          </p:cNvPr>
          <p:cNvSpPr/>
          <p:nvPr userDrawn="1"/>
        </p:nvSpPr>
        <p:spPr>
          <a:xfrm>
            <a:off x="4263440" y="4274473"/>
            <a:ext cx="1800000" cy="720000"/>
          </a:xfrm>
          <a:prstGeom prst="rect">
            <a:avLst/>
          </a:prstGeom>
          <a:solidFill>
            <a:srgbClr val="FFEAD0"/>
          </a:solidFill>
          <a:ln>
            <a:solidFill>
              <a:srgbClr val="FFEAD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mj-lt"/>
            </a:endParaRPr>
          </a:p>
        </p:txBody>
      </p:sp>
      <p:sp>
        <p:nvSpPr>
          <p:cNvPr id="78" name="Textfeld 23">
            <a:extLst>
              <a:ext uri="{FF2B5EF4-FFF2-40B4-BE49-F238E27FC236}">
                <a16:creationId xmlns:a16="http://schemas.microsoft.com/office/drawing/2014/main" id="{D7A03BDA-C46B-4F84-939D-7E51563ADD78}"/>
              </a:ext>
            </a:extLst>
          </p:cNvPr>
          <p:cNvSpPr txBox="1"/>
          <p:nvPr userDrawn="1"/>
        </p:nvSpPr>
        <p:spPr>
          <a:xfrm>
            <a:off x="4263440" y="4409319"/>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latin typeface="+mj-lt"/>
              </a:rPr>
              <a:t>Orange 4</a:t>
            </a:r>
            <a:endParaRPr kumimoji="0" lang="de-DE" sz="1400" b="1" i="0" u="none" strike="noStrike" kern="1200" cap="none" spc="0" normalizeH="0" baseline="0" noProof="0" dirty="0">
              <a:ln>
                <a:noFill/>
              </a:ln>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255 | 234 | 208</a:t>
            </a:r>
            <a:endParaRPr kumimoji="0" lang="de-DE" sz="1000" b="0" i="0" u="none" strike="noStrike" kern="1200" cap="none" spc="0" normalizeH="0" baseline="0" noProof="0" dirty="0">
              <a:ln>
                <a:noFill/>
              </a:ln>
              <a:effectLst/>
              <a:uLnTx/>
              <a:uFillTx/>
              <a:latin typeface="+mj-lt"/>
            </a:endParaRPr>
          </a:p>
        </p:txBody>
      </p:sp>
      <p:sp>
        <p:nvSpPr>
          <p:cNvPr id="79" name="Textplatzhalter 5">
            <a:extLst>
              <a:ext uri="{FF2B5EF4-FFF2-40B4-BE49-F238E27FC236}">
                <a16:creationId xmlns:a16="http://schemas.microsoft.com/office/drawing/2014/main" id="{A9177D01-01B0-4850-9358-BAD13CAD68FF}"/>
              </a:ext>
            </a:extLst>
          </p:cNvPr>
          <p:cNvSpPr>
            <a:spLocks noGrp="1"/>
          </p:cNvSpPr>
          <p:nvPr>
            <p:ph type="body" sz="quarter" idx="17" hasCustomPrompt="1"/>
          </p:nvPr>
        </p:nvSpPr>
        <p:spPr>
          <a:xfrm>
            <a:off x="4263440" y="5233596"/>
            <a:ext cx="1800000" cy="959900"/>
          </a:xfrm>
          <a:prstGeom prst="rect">
            <a:avLst/>
          </a:prstGeom>
          <a:ln w="19050">
            <a:solidFill>
              <a:schemeClr val="accent1"/>
            </a:solidFill>
          </a:ln>
        </p:spPr>
        <p:txBody>
          <a:bodyPr/>
          <a:lstStyle>
            <a:lvl1pPr marL="0" indent="0">
              <a:lnSpc>
                <a:spcPct val="100000"/>
              </a:lnSpc>
              <a:spcBef>
                <a:spcPts val="0"/>
              </a:spcBef>
              <a:buNone/>
              <a:defRPr sz="1400"/>
            </a:lvl1pPr>
          </a:lstStyle>
          <a:p>
            <a:r>
              <a:rPr lang="de-DE" sz="1400" dirty="0">
                <a:latin typeface="+mj-lt"/>
              </a:rPr>
              <a:t>Diese Farben bitte nur für Präsentationen der </a:t>
            </a:r>
            <a:r>
              <a:rPr lang="de-DE" sz="1400" dirty="0" err="1">
                <a:latin typeface="+mj-lt"/>
              </a:rPr>
              <a:t>dcf</a:t>
            </a:r>
            <a:r>
              <a:rPr lang="de-DE" sz="1400" dirty="0">
                <a:latin typeface="+mj-lt"/>
              </a:rPr>
              <a:t> benutzen </a:t>
            </a:r>
            <a:endParaRPr lang="de-DE" dirty="0"/>
          </a:p>
        </p:txBody>
      </p:sp>
      <p:sp>
        <p:nvSpPr>
          <p:cNvPr id="67" name="Textfeld 66">
            <a:extLst>
              <a:ext uri="{FF2B5EF4-FFF2-40B4-BE49-F238E27FC236}">
                <a16:creationId xmlns:a16="http://schemas.microsoft.com/office/drawing/2014/main" id="{BC6ECD3F-14C7-4C82-93B9-886CFE79D205}"/>
              </a:ext>
            </a:extLst>
          </p:cNvPr>
          <p:cNvSpPr txBox="1"/>
          <p:nvPr userDrawn="1"/>
        </p:nvSpPr>
        <p:spPr>
          <a:xfrm rot="16200000">
            <a:off x="11386712"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68" name="Rectangle 67">
            <a:extLst>
              <a:ext uri="{FF2B5EF4-FFF2-40B4-BE49-F238E27FC236}">
                <a16:creationId xmlns:a16="http://schemas.microsoft.com/office/drawing/2014/main" id="{AA02D8F4-FB96-46FA-BD34-88AE7F051596}"/>
              </a:ext>
            </a:extLst>
          </p:cNvPr>
          <p:cNvSpPr/>
          <p:nvPr userDrawn="1"/>
        </p:nvSpPr>
        <p:spPr>
          <a:xfrm>
            <a:off x="8634752" y="4265169"/>
            <a:ext cx="1800000" cy="720000"/>
          </a:xfrm>
          <a:prstGeom prst="rect">
            <a:avLst/>
          </a:prstGeom>
          <a:solidFill>
            <a:srgbClr val="D4D4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69" name="Textfeld 23">
            <a:extLst>
              <a:ext uri="{FF2B5EF4-FFF2-40B4-BE49-F238E27FC236}">
                <a16:creationId xmlns:a16="http://schemas.microsoft.com/office/drawing/2014/main" id="{55A1699F-1821-40F1-9BAF-5B3D143E9BE5}"/>
              </a:ext>
            </a:extLst>
          </p:cNvPr>
          <p:cNvSpPr txBox="1"/>
          <p:nvPr userDrawn="1"/>
        </p:nvSpPr>
        <p:spPr>
          <a:xfrm>
            <a:off x="8633929" y="4392433"/>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Grau 4</a:t>
            </a:r>
            <a:endParaRPr kumimoji="0" lang="de-DE" sz="1400" b="1" i="0" u="none" strike="noStrike" kern="1200" cap="none" spc="0" normalizeH="0" baseline="0" noProof="0" dirty="0">
              <a:ln>
                <a:noFill/>
              </a:ln>
              <a:solidFill>
                <a:srgbClr val="000000"/>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220 | 220 | 220</a:t>
            </a:r>
            <a:endParaRPr kumimoji="0" lang="de-DE" sz="1000" b="0" i="0" u="none" strike="noStrike" kern="1200" cap="none" spc="0" normalizeH="0" baseline="0" noProof="0" dirty="0">
              <a:ln>
                <a:noFill/>
              </a:ln>
              <a:solidFill>
                <a:srgbClr val="000000"/>
              </a:solidFill>
              <a:effectLst/>
              <a:uLnTx/>
              <a:uFillTx/>
              <a:latin typeface="+mj-lt"/>
            </a:endParaRPr>
          </a:p>
        </p:txBody>
      </p:sp>
      <p:sp>
        <p:nvSpPr>
          <p:cNvPr id="70" name="Rectangle 67">
            <a:extLst>
              <a:ext uri="{FF2B5EF4-FFF2-40B4-BE49-F238E27FC236}">
                <a16:creationId xmlns:a16="http://schemas.microsoft.com/office/drawing/2014/main" id="{9ED6BA29-F23D-455A-AF28-827E3CB4391B}"/>
              </a:ext>
            </a:extLst>
          </p:cNvPr>
          <p:cNvSpPr/>
          <p:nvPr userDrawn="1"/>
        </p:nvSpPr>
        <p:spPr>
          <a:xfrm>
            <a:off x="8641499" y="3328924"/>
            <a:ext cx="1800000" cy="720000"/>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80" name="Textfeld 23">
            <a:extLst>
              <a:ext uri="{FF2B5EF4-FFF2-40B4-BE49-F238E27FC236}">
                <a16:creationId xmlns:a16="http://schemas.microsoft.com/office/drawing/2014/main" id="{F686CCBE-BB87-450F-B9E0-3C096A3F2D1D}"/>
              </a:ext>
            </a:extLst>
          </p:cNvPr>
          <p:cNvSpPr txBox="1"/>
          <p:nvPr userDrawn="1"/>
        </p:nvSpPr>
        <p:spPr>
          <a:xfrm>
            <a:off x="8640676" y="3456188"/>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Grau 3</a:t>
            </a:r>
            <a:endParaRPr kumimoji="0" lang="de-DE" sz="1400" b="1" i="0" u="none" strike="noStrike" kern="1200" cap="none" spc="0" normalizeH="0" baseline="0" noProof="0" dirty="0">
              <a:ln>
                <a:noFill/>
              </a:ln>
              <a:solidFill>
                <a:srgbClr val="000000"/>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191 | 191 | 191</a:t>
            </a:r>
            <a:endParaRPr kumimoji="0" lang="de-DE" sz="1000" b="0" i="0" u="none" strike="noStrike" kern="1200" cap="none" spc="0" normalizeH="0" baseline="0" noProof="0" dirty="0">
              <a:ln>
                <a:noFill/>
              </a:ln>
              <a:solidFill>
                <a:srgbClr val="000000"/>
              </a:solidFill>
              <a:effectLst/>
              <a:uLnTx/>
              <a:uFillTx/>
              <a:latin typeface="+mj-lt"/>
            </a:endParaRPr>
          </a:p>
        </p:txBody>
      </p:sp>
    </p:spTree>
    <p:extLst>
      <p:ext uri="{BB962C8B-B14F-4D97-AF65-F5344CB8AC3E}">
        <p14:creationId xmlns:p14="http://schemas.microsoft.com/office/powerpoint/2010/main" val="38137373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_4_Zeilen">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34" name="Textplatzhalter 2">
            <a:extLst>
              <a:ext uri="{FF2B5EF4-FFF2-40B4-BE49-F238E27FC236}">
                <a16:creationId xmlns:a16="http://schemas.microsoft.com/office/drawing/2014/main" id="{6A2FDF4F-D344-41DC-86E9-938237D56B88}"/>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35" name="Rechteck 34">
            <a:extLst>
              <a:ext uri="{FF2B5EF4-FFF2-40B4-BE49-F238E27FC236}">
                <a16:creationId xmlns:a16="http://schemas.microsoft.com/office/drawing/2014/main" id="{7C7508DB-B270-436A-B7BC-6A8F78D2ECB3}"/>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6" name="Ellipse 35">
            <a:extLst>
              <a:ext uri="{FF2B5EF4-FFF2-40B4-BE49-F238E27FC236}">
                <a16:creationId xmlns:a16="http://schemas.microsoft.com/office/drawing/2014/main" id="{F977A7A4-014B-4990-9552-BAF73D8B461F}"/>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7" name="Rechteck 36">
            <a:extLst>
              <a:ext uri="{FF2B5EF4-FFF2-40B4-BE49-F238E27FC236}">
                <a16:creationId xmlns:a16="http://schemas.microsoft.com/office/drawing/2014/main" id="{8DA4CD2B-A63A-4643-A3BE-41D6C1C11DFC}"/>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8" name="Ellipse 37">
            <a:extLst>
              <a:ext uri="{FF2B5EF4-FFF2-40B4-BE49-F238E27FC236}">
                <a16:creationId xmlns:a16="http://schemas.microsoft.com/office/drawing/2014/main" id="{0374E314-9252-4FF8-B899-E98FFE377FF5}"/>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9" name="Rechteck 38">
            <a:extLst>
              <a:ext uri="{FF2B5EF4-FFF2-40B4-BE49-F238E27FC236}">
                <a16:creationId xmlns:a16="http://schemas.microsoft.com/office/drawing/2014/main" id="{AF65D387-9918-4C6B-9A64-28B3A9DA866C}"/>
              </a:ext>
            </a:extLst>
          </p:cNvPr>
          <p:cNvSpPr/>
          <p:nvPr userDrawn="1"/>
        </p:nvSpPr>
        <p:spPr>
          <a:xfrm>
            <a:off x="2454680" y="3697264"/>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0" name="Ellipse 39">
            <a:extLst>
              <a:ext uri="{FF2B5EF4-FFF2-40B4-BE49-F238E27FC236}">
                <a16:creationId xmlns:a16="http://schemas.microsoft.com/office/drawing/2014/main" id="{D71F9107-C454-487A-B84E-06C7C2552A3A}"/>
              </a:ext>
            </a:extLst>
          </p:cNvPr>
          <p:cNvSpPr/>
          <p:nvPr userDrawn="1"/>
        </p:nvSpPr>
        <p:spPr>
          <a:xfrm>
            <a:off x="9387998" y="3697264"/>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1" name="Rechteck 40">
            <a:extLst>
              <a:ext uri="{FF2B5EF4-FFF2-40B4-BE49-F238E27FC236}">
                <a16:creationId xmlns:a16="http://schemas.microsoft.com/office/drawing/2014/main" id="{45A66735-BCCA-4224-B03E-954BD184FA68}"/>
              </a:ext>
            </a:extLst>
          </p:cNvPr>
          <p:cNvSpPr/>
          <p:nvPr userDrawn="1"/>
        </p:nvSpPr>
        <p:spPr>
          <a:xfrm>
            <a:off x="2454680" y="4651048"/>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2" name="Ellipse 41">
            <a:extLst>
              <a:ext uri="{FF2B5EF4-FFF2-40B4-BE49-F238E27FC236}">
                <a16:creationId xmlns:a16="http://schemas.microsoft.com/office/drawing/2014/main" id="{CF3A961E-DEF3-4591-A83D-814378BD1EB7}"/>
              </a:ext>
            </a:extLst>
          </p:cNvPr>
          <p:cNvSpPr/>
          <p:nvPr userDrawn="1"/>
        </p:nvSpPr>
        <p:spPr>
          <a:xfrm>
            <a:off x="9387998" y="4651048"/>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Ellipse 44">
            <a:extLst>
              <a:ext uri="{FF2B5EF4-FFF2-40B4-BE49-F238E27FC236}">
                <a16:creationId xmlns:a16="http://schemas.microsoft.com/office/drawing/2014/main" id="{4BEE341A-5189-4CB6-972D-6425951A4124}"/>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6" name="Ellipse 45">
            <a:extLst>
              <a:ext uri="{FF2B5EF4-FFF2-40B4-BE49-F238E27FC236}">
                <a16:creationId xmlns:a16="http://schemas.microsoft.com/office/drawing/2014/main" id="{54E43C94-53CA-466A-879F-72E5AD4CDA3E}"/>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7" name="Ellipse 46">
            <a:extLst>
              <a:ext uri="{FF2B5EF4-FFF2-40B4-BE49-F238E27FC236}">
                <a16:creationId xmlns:a16="http://schemas.microsoft.com/office/drawing/2014/main" id="{559711B0-EDFA-41A2-A5E1-4516F3FEF76C}"/>
              </a:ext>
            </a:extLst>
          </p:cNvPr>
          <p:cNvSpPr/>
          <p:nvPr userDrawn="1"/>
        </p:nvSpPr>
        <p:spPr>
          <a:xfrm>
            <a:off x="2105359" y="3697264"/>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340764881">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27465" y="173385"/>
                          <a:pt x="153242" y="14362"/>
                          <a:pt x="349322" y="0"/>
                        </a:cubicBezTo>
                        <a:cubicBezTo>
                          <a:pt x="552778" y="-2767"/>
                          <a:pt x="672537" y="183269"/>
                          <a:pt x="698644" y="349322"/>
                        </a:cubicBezTo>
                        <a:cubicBezTo>
                          <a:pt x="703887" y="547940"/>
                          <a:pt x="524997" y="709240"/>
                          <a:pt x="349322" y="698644"/>
                        </a:cubicBezTo>
                        <a:cubicBezTo>
                          <a:pt x="117002" y="720413"/>
                          <a:pt x="42172" y="560307"/>
                          <a:pt x="0" y="349322"/>
                        </a:cubicBezTo>
                        <a:close/>
                      </a:path>
                      <a:path w="698643" h="698643" stroke="0" extrusionOk="0">
                        <a:moveTo>
                          <a:pt x="0" y="349322"/>
                        </a:moveTo>
                        <a:cubicBezTo>
                          <a:pt x="-2630" y="141200"/>
                          <a:pt x="172248" y="10704"/>
                          <a:pt x="349322" y="0"/>
                        </a:cubicBezTo>
                        <a:cubicBezTo>
                          <a:pt x="556759" y="15390"/>
                          <a:pt x="713843" y="156450"/>
                          <a:pt x="698644" y="349322"/>
                        </a:cubicBezTo>
                        <a:cubicBezTo>
                          <a:pt x="695522" y="534503"/>
                          <a:pt x="515764" y="668665"/>
                          <a:pt x="349322" y="698644"/>
                        </a:cubicBezTo>
                        <a:cubicBezTo>
                          <a:pt x="154076" y="692805"/>
                          <a:pt x="11118" y="543608"/>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8" name="Ellipse 47">
            <a:extLst>
              <a:ext uri="{FF2B5EF4-FFF2-40B4-BE49-F238E27FC236}">
                <a16:creationId xmlns:a16="http://schemas.microsoft.com/office/drawing/2014/main" id="{B52F5702-387A-4C29-96FC-527255A24633}"/>
              </a:ext>
            </a:extLst>
          </p:cNvPr>
          <p:cNvSpPr/>
          <p:nvPr userDrawn="1"/>
        </p:nvSpPr>
        <p:spPr>
          <a:xfrm>
            <a:off x="2105359" y="4650925"/>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62562501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1673" y="176306"/>
                          <a:pt x="144370" y="26803"/>
                          <a:pt x="349322" y="0"/>
                        </a:cubicBezTo>
                        <a:cubicBezTo>
                          <a:pt x="554173" y="14653"/>
                          <a:pt x="723273" y="176032"/>
                          <a:pt x="698644" y="349322"/>
                        </a:cubicBezTo>
                        <a:cubicBezTo>
                          <a:pt x="710158" y="510450"/>
                          <a:pt x="539896" y="721626"/>
                          <a:pt x="349322" y="698644"/>
                        </a:cubicBezTo>
                        <a:cubicBezTo>
                          <a:pt x="118665" y="697719"/>
                          <a:pt x="-3979" y="539913"/>
                          <a:pt x="0" y="349322"/>
                        </a:cubicBezTo>
                        <a:close/>
                      </a:path>
                      <a:path w="698643" h="698643" stroke="0" extrusionOk="0">
                        <a:moveTo>
                          <a:pt x="0" y="349322"/>
                        </a:moveTo>
                        <a:cubicBezTo>
                          <a:pt x="7790" y="158888"/>
                          <a:pt x="174778" y="23826"/>
                          <a:pt x="349322" y="0"/>
                        </a:cubicBezTo>
                        <a:cubicBezTo>
                          <a:pt x="533053" y="8686"/>
                          <a:pt x="704213" y="153572"/>
                          <a:pt x="698644" y="349322"/>
                        </a:cubicBezTo>
                        <a:cubicBezTo>
                          <a:pt x="675209" y="500728"/>
                          <a:pt x="527563" y="712707"/>
                          <a:pt x="349322" y="698644"/>
                        </a:cubicBezTo>
                        <a:cubicBezTo>
                          <a:pt x="154389" y="663698"/>
                          <a:pt x="26561" y="559305"/>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0" name="Textplatzhalter 44">
            <a:extLst>
              <a:ext uri="{FF2B5EF4-FFF2-40B4-BE49-F238E27FC236}">
                <a16:creationId xmlns:a16="http://schemas.microsoft.com/office/drawing/2014/main" id="{0937A27A-5C29-46C0-9D91-FA2B4348E402}"/>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56" name="Textplatzhalter 44">
            <a:extLst>
              <a:ext uri="{FF2B5EF4-FFF2-40B4-BE49-F238E27FC236}">
                <a16:creationId xmlns:a16="http://schemas.microsoft.com/office/drawing/2014/main" id="{B8D3D6D6-AEF2-454A-BFDF-14A840C80C97}"/>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57" name="Textplatzhalter 44">
            <a:extLst>
              <a:ext uri="{FF2B5EF4-FFF2-40B4-BE49-F238E27FC236}">
                <a16:creationId xmlns:a16="http://schemas.microsoft.com/office/drawing/2014/main" id="{187CAE0B-5386-4D64-8CA9-8134971F9B73}"/>
              </a:ext>
            </a:extLst>
          </p:cNvPr>
          <p:cNvSpPr>
            <a:spLocks noGrp="1"/>
          </p:cNvSpPr>
          <p:nvPr>
            <p:ph type="body" sz="quarter" idx="12" hasCustomPrompt="1"/>
          </p:nvPr>
        </p:nvSpPr>
        <p:spPr>
          <a:xfrm>
            <a:off x="2175596" y="3845467"/>
            <a:ext cx="554400"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59" name="Textplatzhalter 44">
            <a:extLst>
              <a:ext uri="{FF2B5EF4-FFF2-40B4-BE49-F238E27FC236}">
                <a16:creationId xmlns:a16="http://schemas.microsoft.com/office/drawing/2014/main" id="{1551C004-BD5A-405E-91C6-7E2C76B35CC3}"/>
              </a:ext>
            </a:extLst>
          </p:cNvPr>
          <p:cNvSpPr>
            <a:spLocks noGrp="1"/>
          </p:cNvSpPr>
          <p:nvPr>
            <p:ph type="body" sz="quarter" idx="13" hasCustomPrompt="1"/>
          </p:nvPr>
        </p:nvSpPr>
        <p:spPr>
          <a:xfrm>
            <a:off x="2175596" y="4800252"/>
            <a:ext cx="554400"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60" name="Textplatzhalter 51">
            <a:extLst>
              <a:ext uri="{FF2B5EF4-FFF2-40B4-BE49-F238E27FC236}">
                <a16:creationId xmlns:a16="http://schemas.microsoft.com/office/drawing/2014/main" id="{D7B639D9-EDC0-4A21-BF7B-D0FEE8EE9C1F}"/>
              </a:ext>
            </a:extLst>
          </p:cNvPr>
          <p:cNvSpPr>
            <a:spLocks noGrp="1"/>
          </p:cNvSpPr>
          <p:nvPr>
            <p:ph type="body" sz="quarter" idx="15" hasCustomPrompt="1"/>
          </p:nvPr>
        </p:nvSpPr>
        <p:spPr>
          <a:xfrm>
            <a:off x="3009155" y="1922475"/>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61" name="Textplatzhalter 53">
            <a:extLst>
              <a:ext uri="{FF2B5EF4-FFF2-40B4-BE49-F238E27FC236}">
                <a16:creationId xmlns:a16="http://schemas.microsoft.com/office/drawing/2014/main" id="{ECFA3EF2-C714-43DE-8B95-2ED9E026321C}"/>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62" name="Textplatzhalter 51">
            <a:extLst>
              <a:ext uri="{FF2B5EF4-FFF2-40B4-BE49-F238E27FC236}">
                <a16:creationId xmlns:a16="http://schemas.microsoft.com/office/drawing/2014/main" id="{183E47EC-65AF-4B6F-9424-25FF123FE35B}"/>
              </a:ext>
            </a:extLst>
          </p:cNvPr>
          <p:cNvSpPr>
            <a:spLocks noGrp="1"/>
          </p:cNvSpPr>
          <p:nvPr>
            <p:ph type="body" sz="quarter" idx="17" hasCustomPrompt="1"/>
          </p:nvPr>
        </p:nvSpPr>
        <p:spPr>
          <a:xfrm>
            <a:off x="3009155" y="2882666"/>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63" name="Textplatzhalter 53">
            <a:extLst>
              <a:ext uri="{FF2B5EF4-FFF2-40B4-BE49-F238E27FC236}">
                <a16:creationId xmlns:a16="http://schemas.microsoft.com/office/drawing/2014/main" id="{8E3A56B7-FF13-4CBE-9B14-BB6417FA5CB3}"/>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64" name="Textplatzhalter 51">
            <a:extLst>
              <a:ext uri="{FF2B5EF4-FFF2-40B4-BE49-F238E27FC236}">
                <a16:creationId xmlns:a16="http://schemas.microsoft.com/office/drawing/2014/main" id="{9CF92946-7B49-4B8C-8C89-23F71D946D0A}"/>
              </a:ext>
            </a:extLst>
          </p:cNvPr>
          <p:cNvSpPr>
            <a:spLocks noGrp="1"/>
          </p:cNvSpPr>
          <p:nvPr>
            <p:ph type="body" sz="quarter" idx="19" hasCustomPrompt="1"/>
          </p:nvPr>
        </p:nvSpPr>
        <p:spPr>
          <a:xfrm>
            <a:off x="3009155" y="3845467"/>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65" name="Textplatzhalter 53">
            <a:extLst>
              <a:ext uri="{FF2B5EF4-FFF2-40B4-BE49-F238E27FC236}">
                <a16:creationId xmlns:a16="http://schemas.microsoft.com/office/drawing/2014/main" id="{D1544D15-764B-4824-9DC2-5548A3863134}"/>
              </a:ext>
            </a:extLst>
          </p:cNvPr>
          <p:cNvSpPr>
            <a:spLocks noGrp="1"/>
          </p:cNvSpPr>
          <p:nvPr>
            <p:ph type="body" sz="quarter" idx="20" hasCustomPrompt="1"/>
          </p:nvPr>
        </p:nvSpPr>
        <p:spPr>
          <a:xfrm>
            <a:off x="9024251" y="3899819"/>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66" name="Textplatzhalter 51">
            <a:extLst>
              <a:ext uri="{FF2B5EF4-FFF2-40B4-BE49-F238E27FC236}">
                <a16:creationId xmlns:a16="http://schemas.microsoft.com/office/drawing/2014/main" id="{715C38A9-9B21-4496-A04A-FAF2049C2984}"/>
              </a:ext>
            </a:extLst>
          </p:cNvPr>
          <p:cNvSpPr>
            <a:spLocks noGrp="1"/>
          </p:cNvSpPr>
          <p:nvPr>
            <p:ph type="body" sz="quarter" idx="21" hasCustomPrompt="1"/>
          </p:nvPr>
        </p:nvSpPr>
        <p:spPr>
          <a:xfrm>
            <a:off x="2998190" y="4800252"/>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67" name="Textplatzhalter 53">
            <a:extLst>
              <a:ext uri="{FF2B5EF4-FFF2-40B4-BE49-F238E27FC236}">
                <a16:creationId xmlns:a16="http://schemas.microsoft.com/office/drawing/2014/main" id="{8AA09D81-ADE5-4B7D-AE49-98EA3A8C8B91}"/>
              </a:ext>
            </a:extLst>
          </p:cNvPr>
          <p:cNvSpPr>
            <a:spLocks noGrp="1"/>
          </p:cNvSpPr>
          <p:nvPr>
            <p:ph type="body" sz="quarter" idx="22" hasCustomPrompt="1"/>
          </p:nvPr>
        </p:nvSpPr>
        <p:spPr>
          <a:xfrm>
            <a:off x="9013286" y="4854604"/>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30" name="Textfeld 29">
            <a:extLst>
              <a:ext uri="{FF2B5EF4-FFF2-40B4-BE49-F238E27FC236}">
                <a16:creationId xmlns:a16="http://schemas.microsoft.com/office/drawing/2014/main" id="{9397DFF6-97B8-4E43-B74D-EDB92130EC50}"/>
              </a:ext>
            </a:extLst>
          </p:cNvPr>
          <p:cNvSpPr txBox="1"/>
          <p:nvPr userDrawn="1"/>
        </p:nvSpPr>
        <p:spPr>
          <a:xfrm rot="16200000">
            <a:off x="11386712"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31" name="Bildplatzhalter 14">
            <a:extLst>
              <a:ext uri="{FF2B5EF4-FFF2-40B4-BE49-F238E27FC236}">
                <a16:creationId xmlns:a16="http://schemas.microsoft.com/office/drawing/2014/main" id="{595862EC-5CD2-4F39-A73E-8D4E796915D3}"/>
              </a:ext>
            </a:extLst>
          </p:cNvPr>
          <p:cNvSpPr>
            <a:spLocks noGrp="1"/>
          </p:cNvSpPr>
          <p:nvPr>
            <p:ph type="pic" sz="quarter" idx="23"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960381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_3_Zeilen">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30" name="Textplatzhalter 2">
            <a:extLst>
              <a:ext uri="{FF2B5EF4-FFF2-40B4-BE49-F238E27FC236}">
                <a16:creationId xmlns:a16="http://schemas.microsoft.com/office/drawing/2014/main" id="{0ED05099-37A7-4967-9A2E-7223610694DE}"/>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55" name="Rechteck 54">
            <a:extLst>
              <a:ext uri="{FF2B5EF4-FFF2-40B4-BE49-F238E27FC236}">
                <a16:creationId xmlns:a16="http://schemas.microsoft.com/office/drawing/2014/main" id="{132FE224-0555-4C97-8FEE-8BC14437157A}"/>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6" name="Ellipse 55">
            <a:extLst>
              <a:ext uri="{FF2B5EF4-FFF2-40B4-BE49-F238E27FC236}">
                <a16:creationId xmlns:a16="http://schemas.microsoft.com/office/drawing/2014/main" id="{CA76FC62-7FD8-4FDD-8C30-19373D499724}"/>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7" name="Rechteck 56">
            <a:extLst>
              <a:ext uri="{FF2B5EF4-FFF2-40B4-BE49-F238E27FC236}">
                <a16:creationId xmlns:a16="http://schemas.microsoft.com/office/drawing/2014/main" id="{8EF87C02-CDF1-423F-BA6F-B8D8AED15DF5}"/>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9" name="Ellipse 58">
            <a:extLst>
              <a:ext uri="{FF2B5EF4-FFF2-40B4-BE49-F238E27FC236}">
                <a16:creationId xmlns:a16="http://schemas.microsoft.com/office/drawing/2014/main" id="{B75E8317-1D48-48DF-B6DF-3B92B37E87EF}"/>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0" name="Rechteck 59">
            <a:extLst>
              <a:ext uri="{FF2B5EF4-FFF2-40B4-BE49-F238E27FC236}">
                <a16:creationId xmlns:a16="http://schemas.microsoft.com/office/drawing/2014/main" id="{797B2709-1A7C-47E0-8D84-E3A656CE2BF2}"/>
              </a:ext>
            </a:extLst>
          </p:cNvPr>
          <p:cNvSpPr/>
          <p:nvPr userDrawn="1"/>
        </p:nvSpPr>
        <p:spPr>
          <a:xfrm>
            <a:off x="2454680" y="3697264"/>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1" name="Ellipse 60">
            <a:extLst>
              <a:ext uri="{FF2B5EF4-FFF2-40B4-BE49-F238E27FC236}">
                <a16:creationId xmlns:a16="http://schemas.microsoft.com/office/drawing/2014/main" id="{86467F96-EDD6-4B08-8578-3BE53FF93A49}"/>
              </a:ext>
            </a:extLst>
          </p:cNvPr>
          <p:cNvSpPr/>
          <p:nvPr userDrawn="1"/>
        </p:nvSpPr>
        <p:spPr>
          <a:xfrm>
            <a:off x="9387998" y="3697264"/>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2" name="Ellipse 61">
            <a:extLst>
              <a:ext uri="{FF2B5EF4-FFF2-40B4-BE49-F238E27FC236}">
                <a16:creationId xmlns:a16="http://schemas.microsoft.com/office/drawing/2014/main" id="{E41C6BF9-53FB-419B-A6DC-4562C5BADFEC}"/>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3" name="Ellipse 62">
            <a:extLst>
              <a:ext uri="{FF2B5EF4-FFF2-40B4-BE49-F238E27FC236}">
                <a16:creationId xmlns:a16="http://schemas.microsoft.com/office/drawing/2014/main" id="{3F0CAB9B-787E-4863-8E8E-DE75327BB70A}"/>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4" name="Ellipse 63">
            <a:extLst>
              <a:ext uri="{FF2B5EF4-FFF2-40B4-BE49-F238E27FC236}">
                <a16:creationId xmlns:a16="http://schemas.microsoft.com/office/drawing/2014/main" id="{96EED348-207F-4222-A736-9335BFDA7842}"/>
              </a:ext>
            </a:extLst>
          </p:cNvPr>
          <p:cNvSpPr/>
          <p:nvPr userDrawn="1"/>
        </p:nvSpPr>
        <p:spPr>
          <a:xfrm>
            <a:off x="2105359" y="3697264"/>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340764881">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27465" y="173385"/>
                          <a:pt x="153242" y="14362"/>
                          <a:pt x="349322" y="0"/>
                        </a:cubicBezTo>
                        <a:cubicBezTo>
                          <a:pt x="552778" y="-2767"/>
                          <a:pt x="672537" y="183269"/>
                          <a:pt x="698644" y="349322"/>
                        </a:cubicBezTo>
                        <a:cubicBezTo>
                          <a:pt x="703887" y="547940"/>
                          <a:pt x="524997" y="709240"/>
                          <a:pt x="349322" y="698644"/>
                        </a:cubicBezTo>
                        <a:cubicBezTo>
                          <a:pt x="117002" y="720413"/>
                          <a:pt x="42172" y="560307"/>
                          <a:pt x="0" y="349322"/>
                        </a:cubicBezTo>
                        <a:close/>
                      </a:path>
                      <a:path w="698643" h="698643" stroke="0" extrusionOk="0">
                        <a:moveTo>
                          <a:pt x="0" y="349322"/>
                        </a:moveTo>
                        <a:cubicBezTo>
                          <a:pt x="-2630" y="141200"/>
                          <a:pt x="172248" y="10704"/>
                          <a:pt x="349322" y="0"/>
                        </a:cubicBezTo>
                        <a:cubicBezTo>
                          <a:pt x="556759" y="15390"/>
                          <a:pt x="713843" y="156450"/>
                          <a:pt x="698644" y="349322"/>
                        </a:cubicBezTo>
                        <a:cubicBezTo>
                          <a:pt x="695522" y="534503"/>
                          <a:pt x="515764" y="668665"/>
                          <a:pt x="349322" y="698644"/>
                        </a:cubicBezTo>
                        <a:cubicBezTo>
                          <a:pt x="154076" y="692805"/>
                          <a:pt x="11118" y="543608"/>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5" name="Textplatzhalter 44">
            <a:extLst>
              <a:ext uri="{FF2B5EF4-FFF2-40B4-BE49-F238E27FC236}">
                <a16:creationId xmlns:a16="http://schemas.microsoft.com/office/drawing/2014/main" id="{DF181DBC-A47E-4CD2-AA2E-5A3626352FE6}"/>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66" name="Textplatzhalter 44">
            <a:extLst>
              <a:ext uri="{FF2B5EF4-FFF2-40B4-BE49-F238E27FC236}">
                <a16:creationId xmlns:a16="http://schemas.microsoft.com/office/drawing/2014/main" id="{78702206-47BB-421E-940B-34DCF3382109}"/>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67" name="Textplatzhalter 44">
            <a:extLst>
              <a:ext uri="{FF2B5EF4-FFF2-40B4-BE49-F238E27FC236}">
                <a16:creationId xmlns:a16="http://schemas.microsoft.com/office/drawing/2014/main" id="{F8F2A78D-3AAE-439E-8365-24B7EAD0C458}"/>
              </a:ext>
            </a:extLst>
          </p:cNvPr>
          <p:cNvSpPr>
            <a:spLocks noGrp="1"/>
          </p:cNvSpPr>
          <p:nvPr>
            <p:ph type="body" sz="quarter" idx="12" hasCustomPrompt="1"/>
          </p:nvPr>
        </p:nvSpPr>
        <p:spPr>
          <a:xfrm>
            <a:off x="2175596" y="3845467"/>
            <a:ext cx="554400"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68" name="Textplatzhalter 51">
            <a:extLst>
              <a:ext uri="{FF2B5EF4-FFF2-40B4-BE49-F238E27FC236}">
                <a16:creationId xmlns:a16="http://schemas.microsoft.com/office/drawing/2014/main" id="{70A6BA52-1A9F-4E6C-9B39-39E0982C226E}"/>
              </a:ext>
            </a:extLst>
          </p:cNvPr>
          <p:cNvSpPr>
            <a:spLocks noGrp="1"/>
          </p:cNvSpPr>
          <p:nvPr>
            <p:ph type="body" sz="quarter" idx="15" hasCustomPrompt="1"/>
          </p:nvPr>
        </p:nvSpPr>
        <p:spPr>
          <a:xfrm>
            <a:off x="3009155" y="1922475"/>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69" name="Textplatzhalter 53">
            <a:extLst>
              <a:ext uri="{FF2B5EF4-FFF2-40B4-BE49-F238E27FC236}">
                <a16:creationId xmlns:a16="http://schemas.microsoft.com/office/drawing/2014/main" id="{5CB6D2C0-C455-44B3-A7F6-A957FA1C7E6C}"/>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70" name="Textplatzhalter 51">
            <a:extLst>
              <a:ext uri="{FF2B5EF4-FFF2-40B4-BE49-F238E27FC236}">
                <a16:creationId xmlns:a16="http://schemas.microsoft.com/office/drawing/2014/main" id="{0B05EC55-1986-48C6-A121-58CA6FB280D1}"/>
              </a:ext>
            </a:extLst>
          </p:cNvPr>
          <p:cNvSpPr>
            <a:spLocks noGrp="1"/>
          </p:cNvSpPr>
          <p:nvPr>
            <p:ph type="body" sz="quarter" idx="17" hasCustomPrompt="1"/>
          </p:nvPr>
        </p:nvSpPr>
        <p:spPr>
          <a:xfrm>
            <a:off x="3009155" y="2882666"/>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71" name="Textplatzhalter 53">
            <a:extLst>
              <a:ext uri="{FF2B5EF4-FFF2-40B4-BE49-F238E27FC236}">
                <a16:creationId xmlns:a16="http://schemas.microsoft.com/office/drawing/2014/main" id="{AAADAF22-947E-441D-9A3C-A6AAB4601321}"/>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72" name="Textplatzhalter 51">
            <a:extLst>
              <a:ext uri="{FF2B5EF4-FFF2-40B4-BE49-F238E27FC236}">
                <a16:creationId xmlns:a16="http://schemas.microsoft.com/office/drawing/2014/main" id="{17E446B6-DCC9-458A-9063-644C96B766E9}"/>
              </a:ext>
            </a:extLst>
          </p:cNvPr>
          <p:cNvSpPr>
            <a:spLocks noGrp="1"/>
          </p:cNvSpPr>
          <p:nvPr>
            <p:ph type="body" sz="quarter" idx="19" hasCustomPrompt="1"/>
          </p:nvPr>
        </p:nvSpPr>
        <p:spPr>
          <a:xfrm>
            <a:off x="3009155" y="3845467"/>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73" name="Textplatzhalter 53">
            <a:extLst>
              <a:ext uri="{FF2B5EF4-FFF2-40B4-BE49-F238E27FC236}">
                <a16:creationId xmlns:a16="http://schemas.microsoft.com/office/drawing/2014/main" id="{9D1BDB99-2F7B-4AFD-B942-8909E4456F80}"/>
              </a:ext>
            </a:extLst>
          </p:cNvPr>
          <p:cNvSpPr>
            <a:spLocks noGrp="1"/>
          </p:cNvSpPr>
          <p:nvPr>
            <p:ph type="body" sz="quarter" idx="20" hasCustomPrompt="1"/>
          </p:nvPr>
        </p:nvSpPr>
        <p:spPr>
          <a:xfrm>
            <a:off x="9024251" y="3899819"/>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24" name="Textfeld 23">
            <a:extLst>
              <a:ext uri="{FF2B5EF4-FFF2-40B4-BE49-F238E27FC236}">
                <a16:creationId xmlns:a16="http://schemas.microsoft.com/office/drawing/2014/main" id="{29E0866B-0A31-4688-BE1D-8865D5E1CB70}"/>
              </a:ext>
            </a:extLst>
          </p:cNvPr>
          <p:cNvSpPr txBox="1"/>
          <p:nvPr userDrawn="1"/>
        </p:nvSpPr>
        <p:spPr>
          <a:xfrm rot="16200000">
            <a:off x="11386712"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25" name="Bildplatzhalter 14">
            <a:extLst>
              <a:ext uri="{FF2B5EF4-FFF2-40B4-BE49-F238E27FC236}">
                <a16:creationId xmlns:a16="http://schemas.microsoft.com/office/drawing/2014/main" id="{BDDB630B-F4D4-43B8-9FD9-B209A2690F92}"/>
              </a:ext>
            </a:extLst>
          </p:cNvPr>
          <p:cNvSpPr>
            <a:spLocks noGrp="1"/>
          </p:cNvSpPr>
          <p:nvPr>
            <p:ph type="pic" sz="quarter" idx="21"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21468916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_2_Zeilen">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20" name="Textplatzhalter 2">
            <a:extLst>
              <a:ext uri="{FF2B5EF4-FFF2-40B4-BE49-F238E27FC236}">
                <a16:creationId xmlns:a16="http://schemas.microsoft.com/office/drawing/2014/main" id="{ABBA9814-B2A5-487C-A3E0-94F9975242C3}"/>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21" name="Rechteck 20">
            <a:extLst>
              <a:ext uri="{FF2B5EF4-FFF2-40B4-BE49-F238E27FC236}">
                <a16:creationId xmlns:a16="http://schemas.microsoft.com/office/drawing/2014/main" id="{5C962070-11C5-4209-A8B4-4D758C0FE47C}"/>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217AE995-54FC-4699-85BE-1BBBEF6C2776}"/>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Rechteck 24">
            <a:extLst>
              <a:ext uri="{FF2B5EF4-FFF2-40B4-BE49-F238E27FC236}">
                <a16:creationId xmlns:a16="http://schemas.microsoft.com/office/drawing/2014/main" id="{37CF8E11-FD58-4F4F-A9E5-15ABED5179A7}"/>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6" name="Ellipse 25">
            <a:extLst>
              <a:ext uri="{FF2B5EF4-FFF2-40B4-BE49-F238E27FC236}">
                <a16:creationId xmlns:a16="http://schemas.microsoft.com/office/drawing/2014/main" id="{0EE8A968-3AAD-4B04-8627-0BFCCD2E0B5E}"/>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7" name="Ellipse 26">
            <a:extLst>
              <a:ext uri="{FF2B5EF4-FFF2-40B4-BE49-F238E27FC236}">
                <a16:creationId xmlns:a16="http://schemas.microsoft.com/office/drawing/2014/main" id="{A67BC669-23CB-4F5A-8B97-FE85B0B97E04}"/>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8" name="Ellipse 27">
            <a:extLst>
              <a:ext uri="{FF2B5EF4-FFF2-40B4-BE49-F238E27FC236}">
                <a16:creationId xmlns:a16="http://schemas.microsoft.com/office/drawing/2014/main" id="{A8837D84-2062-4F6B-9041-FCE2DCD1F5C7}"/>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9" name="Textplatzhalter 44">
            <a:extLst>
              <a:ext uri="{FF2B5EF4-FFF2-40B4-BE49-F238E27FC236}">
                <a16:creationId xmlns:a16="http://schemas.microsoft.com/office/drawing/2014/main" id="{DAAA407A-912B-4567-9E21-7A69F7B4E054}"/>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30" name="Textplatzhalter 44">
            <a:extLst>
              <a:ext uri="{FF2B5EF4-FFF2-40B4-BE49-F238E27FC236}">
                <a16:creationId xmlns:a16="http://schemas.microsoft.com/office/drawing/2014/main" id="{FFCDF2A1-32C9-4E4F-9468-587CFEC379FA}"/>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31" name="Textplatzhalter 51">
            <a:extLst>
              <a:ext uri="{FF2B5EF4-FFF2-40B4-BE49-F238E27FC236}">
                <a16:creationId xmlns:a16="http://schemas.microsoft.com/office/drawing/2014/main" id="{D6E00465-D859-41A4-9D00-47C088D2CDD7}"/>
              </a:ext>
            </a:extLst>
          </p:cNvPr>
          <p:cNvSpPr>
            <a:spLocks noGrp="1"/>
          </p:cNvSpPr>
          <p:nvPr>
            <p:ph type="body" sz="quarter" idx="15" hasCustomPrompt="1"/>
          </p:nvPr>
        </p:nvSpPr>
        <p:spPr>
          <a:xfrm>
            <a:off x="3009155" y="1922475"/>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32" name="Textplatzhalter 53">
            <a:extLst>
              <a:ext uri="{FF2B5EF4-FFF2-40B4-BE49-F238E27FC236}">
                <a16:creationId xmlns:a16="http://schemas.microsoft.com/office/drawing/2014/main" id="{4D023701-D0D2-4292-9021-87B723EF215D}"/>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33" name="Textplatzhalter 51">
            <a:extLst>
              <a:ext uri="{FF2B5EF4-FFF2-40B4-BE49-F238E27FC236}">
                <a16:creationId xmlns:a16="http://schemas.microsoft.com/office/drawing/2014/main" id="{F0E2F4F7-F92F-437C-A2BC-CE8461120682}"/>
              </a:ext>
            </a:extLst>
          </p:cNvPr>
          <p:cNvSpPr>
            <a:spLocks noGrp="1"/>
          </p:cNvSpPr>
          <p:nvPr>
            <p:ph type="body" sz="quarter" idx="17" hasCustomPrompt="1"/>
          </p:nvPr>
        </p:nvSpPr>
        <p:spPr>
          <a:xfrm>
            <a:off x="3009155" y="2882666"/>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34" name="Textplatzhalter 53">
            <a:extLst>
              <a:ext uri="{FF2B5EF4-FFF2-40B4-BE49-F238E27FC236}">
                <a16:creationId xmlns:a16="http://schemas.microsoft.com/office/drawing/2014/main" id="{CE55FF0B-0B78-4FB0-AB62-6A964EFFE785}"/>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18" name="Textfeld 17">
            <a:extLst>
              <a:ext uri="{FF2B5EF4-FFF2-40B4-BE49-F238E27FC236}">
                <a16:creationId xmlns:a16="http://schemas.microsoft.com/office/drawing/2014/main" id="{41AE7CDA-0C0B-4EA5-A025-163410931990}"/>
              </a:ext>
            </a:extLst>
          </p:cNvPr>
          <p:cNvSpPr txBox="1"/>
          <p:nvPr userDrawn="1"/>
        </p:nvSpPr>
        <p:spPr>
          <a:xfrm rot="16200000">
            <a:off x="11386712"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9" name="Bildplatzhalter 14">
            <a:extLst>
              <a:ext uri="{FF2B5EF4-FFF2-40B4-BE49-F238E27FC236}">
                <a16:creationId xmlns:a16="http://schemas.microsoft.com/office/drawing/2014/main" id="{E4A0754B-E8E8-4E74-8B64-1DCD2BCB53B2}"/>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3110564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eschlusschart (einstimmig) ">
    <p:spTree>
      <p:nvGrpSpPr>
        <p:cNvPr id="1" name=""/>
        <p:cNvGrpSpPr/>
        <p:nvPr/>
      </p:nvGrpSpPr>
      <p:grpSpPr>
        <a:xfrm>
          <a:off x="0" y="0"/>
          <a:ext cx="0" cy="0"/>
          <a:chOff x="0" y="0"/>
          <a:chExt cx="0" cy="0"/>
        </a:xfrm>
      </p:grpSpPr>
      <p:graphicFrame>
        <p:nvGraphicFramePr>
          <p:cNvPr id="15" name="Diagramm 14">
            <a:extLst>
              <a:ext uri="{FF2B5EF4-FFF2-40B4-BE49-F238E27FC236}">
                <a16:creationId xmlns:a16="http://schemas.microsoft.com/office/drawing/2014/main" id="{48A14E7F-0D4A-48FE-B157-4E18CD6400F1}"/>
              </a:ext>
            </a:extLst>
          </p:cNvPr>
          <p:cNvGraphicFramePr/>
          <p:nvPr userDrawn="1">
            <p:extLst>
              <p:ext uri="{D42A27DB-BD31-4B8C-83A1-F6EECF244321}">
                <p14:modId xmlns:p14="http://schemas.microsoft.com/office/powerpoint/2010/main" val="3991916682"/>
              </p:ext>
            </p:extLst>
          </p:nvPr>
        </p:nvGraphicFramePr>
        <p:xfrm>
          <a:off x="10134703" y="1896988"/>
          <a:ext cx="2354625" cy="1569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Diagramm 35">
            <a:extLst>
              <a:ext uri="{FF2B5EF4-FFF2-40B4-BE49-F238E27FC236}">
                <a16:creationId xmlns:a16="http://schemas.microsoft.com/office/drawing/2014/main" id="{F77C76A8-D967-4F8E-85BC-46EAF3ECC905}"/>
              </a:ext>
            </a:extLst>
          </p:cNvPr>
          <p:cNvGraphicFramePr/>
          <p:nvPr userDrawn="1">
            <p:extLst>
              <p:ext uri="{D42A27DB-BD31-4B8C-83A1-F6EECF244321}">
                <p14:modId xmlns:p14="http://schemas.microsoft.com/office/powerpoint/2010/main" val="3344324245"/>
              </p:ext>
            </p:extLst>
          </p:nvPr>
        </p:nvGraphicFramePr>
        <p:xfrm>
          <a:off x="10080936" y="1962000"/>
          <a:ext cx="2354625" cy="1569750"/>
        </p:xfrm>
        <a:graphic>
          <a:graphicData uri="http://schemas.openxmlformats.org/drawingml/2006/chart">
            <c:chart xmlns:c="http://schemas.openxmlformats.org/drawingml/2006/chart" xmlns:r="http://schemas.openxmlformats.org/officeDocument/2006/relationships" r:id="rId3"/>
          </a:graphicData>
        </a:graphic>
      </p:graphicFrame>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4"/>
          <a:srcRect b="15329"/>
          <a:stretch/>
        </p:blipFill>
        <p:spPr>
          <a:xfrm>
            <a:off x="10568506" y="5584114"/>
            <a:ext cx="1509194" cy="1273886"/>
          </a:xfrm>
          <a:prstGeom prst="rect">
            <a:avLst/>
          </a:prstGeom>
        </p:spPr>
      </p:pic>
      <p:sp>
        <p:nvSpPr>
          <p:cNvPr id="14" name="Rechteck 13">
            <a:extLst>
              <a:ext uri="{FF2B5EF4-FFF2-40B4-BE49-F238E27FC236}">
                <a16:creationId xmlns:a16="http://schemas.microsoft.com/office/drawing/2014/main" id="{3F0A4B2D-E628-4219-8C3B-1D9F0A258D96}"/>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8" name="Ellipse 17">
            <a:extLst>
              <a:ext uri="{FF2B5EF4-FFF2-40B4-BE49-F238E27FC236}">
                <a16:creationId xmlns:a16="http://schemas.microsoft.com/office/drawing/2014/main" id="{2024D52E-4961-4FC3-8302-1CF45C628C64}"/>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1" name="Rechteck 20">
            <a:extLst>
              <a:ext uri="{FF2B5EF4-FFF2-40B4-BE49-F238E27FC236}">
                <a16:creationId xmlns:a16="http://schemas.microsoft.com/office/drawing/2014/main" id="{CF4AAB6B-97E9-4FC3-8473-EBCCB70F918B}"/>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4" name="Ellipse 23">
            <a:extLst>
              <a:ext uri="{FF2B5EF4-FFF2-40B4-BE49-F238E27FC236}">
                <a16:creationId xmlns:a16="http://schemas.microsoft.com/office/drawing/2014/main" id="{58F6F5CA-A954-4246-95C9-0C515D1FFF4D}"/>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Rechteck 24">
            <a:extLst>
              <a:ext uri="{FF2B5EF4-FFF2-40B4-BE49-F238E27FC236}">
                <a16:creationId xmlns:a16="http://schemas.microsoft.com/office/drawing/2014/main" id="{3E86BEDF-20B0-4ADA-88FF-A3A5E4525B54}"/>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8" name="Ellipse 27">
            <a:extLst>
              <a:ext uri="{FF2B5EF4-FFF2-40B4-BE49-F238E27FC236}">
                <a16:creationId xmlns:a16="http://schemas.microsoft.com/office/drawing/2014/main" id="{58D6B246-09EF-4710-B54F-3F476B403354}"/>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0" name="Textplatzhalter 26">
            <a:extLst>
              <a:ext uri="{FF2B5EF4-FFF2-40B4-BE49-F238E27FC236}">
                <a16:creationId xmlns:a16="http://schemas.microsoft.com/office/drawing/2014/main" id="{38576886-B79B-4077-95C3-E8A88BF73797}"/>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33" name="Textplatzhalter 28">
            <a:extLst>
              <a:ext uri="{FF2B5EF4-FFF2-40B4-BE49-F238E27FC236}">
                <a16:creationId xmlns:a16="http://schemas.microsoft.com/office/drawing/2014/main" id="{94027EB3-8C6E-4D09-92C2-E4590EE2ED43}"/>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34" name="Textplatzhalter 30">
            <a:extLst>
              <a:ext uri="{FF2B5EF4-FFF2-40B4-BE49-F238E27FC236}">
                <a16:creationId xmlns:a16="http://schemas.microsoft.com/office/drawing/2014/main" id="{92C5EE07-84D0-4951-9F2E-AFF0F4E4F6BE}"/>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sp>
        <p:nvSpPr>
          <p:cNvPr id="17" name="Textfeld 16">
            <a:extLst>
              <a:ext uri="{FF2B5EF4-FFF2-40B4-BE49-F238E27FC236}">
                <a16:creationId xmlns:a16="http://schemas.microsoft.com/office/drawing/2014/main" id="{D7E3ADFF-EF1D-46DB-B6E6-A121F8432F9B}"/>
              </a:ext>
            </a:extLst>
          </p:cNvPr>
          <p:cNvSpPr txBox="1"/>
          <p:nvPr userDrawn="1"/>
        </p:nvSpPr>
        <p:spPr>
          <a:xfrm rot="16200000">
            <a:off x="11386712"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6" name="Bildplatzhalter 14">
            <a:extLst>
              <a:ext uri="{FF2B5EF4-FFF2-40B4-BE49-F238E27FC236}">
                <a16:creationId xmlns:a16="http://schemas.microsoft.com/office/drawing/2014/main" id="{B78D3C24-F28B-4183-8C5E-4239FB702724}"/>
              </a:ext>
            </a:extLst>
          </p:cNvPr>
          <p:cNvSpPr>
            <a:spLocks noGrp="1"/>
          </p:cNvSpPr>
          <p:nvPr>
            <p:ph type="pic" sz="quarter" idx="13"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3792694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eschlusschart (hälfte) ">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graphicFrame>
        <p:nvGraphicFramePr>
          <p:cNvPr id="15" name="Diagramm 14">
            <a:extLst>
              <a:ext uri="{FF2B5EF4-FFF2-40B4-BE49-F238E27FC236}">
                <a16:creationId xmlns:a16="http://schemas.microsoft.com/office/drawing/2014/main" id="{AB93421F-3550-492C-AF16-9097F4CF0140}"/>
              </a:ext>
            </a:extLst>
          </p:cNvPr>
          <p:cNvGraphicFramePr/>
          <p:nvPr userDrawn="1">
            <p:extLst>
              <p:ext uri="{D42A27DB-BD31-4B8C-83A1-F6EECF244321}">
                <p14:modId xmlns:p14="http://schemas.microsoft.com/office/powerpoint/2010/main" val="1112512845"/>
              </p:ext>
            </p:extLst>
          </p:nvPr>
        </p:nvGraphicFramePr>
        <p:xfrm>
          <a:off x="10145790" y="1963728"/>
          <a:ext cx="2354625" cy="156975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hteck 15">
            <a:extLst>
              <a:ext uri="{FF2B5EF4-FFF2-40B4-BE49-F238E27FC236}">
                <a16:creationId xmlns:a16="http://schemas.microsoft.com/office/drawing/2014/main" id="{E7F30F3C-8E0C-4790-AE3F-DD6E3944D8B9}"/>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Ellipse 16">
            <a:extLst>
              <a:ext uri="{FF2B5EF4-FFF2-40B4-BE49-F238E27FC236}">
                <a16:creationId xmlns:a16="http://schemas.microsoft.com/office/drawing/2014/main" id="{90847861-02FA-4B15-BEB8-48211E9A00B6}"/>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9" name="Rechteck 18">
            <a:extLst>
              <a:ext uri="{FF2B5EF4-FFF2-40B4-BE49-F238E27FC236}">
                <a16:creationId xmlns:a16="http://schemas.microsoft.com/office/drawing/2014/main" id="{1E35F770-4D85-4D15-9011-E6DEA3F75700}"/>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Ellipse 19">
            <a:extLst>
              <a:ext uri="{FF2B5EF4-FFF2-40B4-BE49-F238E27FC236}">
                <a16:creationId xmlns:a16="http://schemas.microsoft.com/office/drawing/2014/main" id="{5D2A762E-05EB-4A1C-9A6B-3A7B3079831E}"/>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1" name="Rechteck 20">
            <a:extLst>
              <a:ext uri="{FF2B5EF4-FFF2-40B4-BE49-F238E27FC236}">
                <a16:creationId xmlns:a16="http://schemas.microsoft.com/office/drawing/2014/main" id="{C971B0A8-4A28-47AF-ABD2-ACA89A5FB337}"/>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2688ADB9-1445-4351-BBFC-0ED5C44551E3}"/>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Textplatzhalter 26">
            <a:extLst>
              <a:ext uri="{FF2B5EF4-FFF2-40B4-BE49-F238E27FC236}">
                <a16:creationId xmlns:a16="http://schemas.microsoft.com/office/drawing/2014/main" id="{59D747A7-BCAA-468C-B58F-31E77A0944C5}"/>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27" name="Textplatzhalter 28">
            <a:extLst>
              <a:ext uri="{FF2B5EF4-FFF2-40B4-BE49-F238E27FC236}">
                <a16:creationId xmlns:a16="http://schemas.microsoft.com/office/drawing/2014/main" id="{BEC9A0AB-252A-4079-99B5-655E20C9369D}"/>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29" name="Textplatzhalter 30">
            <a:extLst>
              <a:ext uri="{FF2B5EF4-FFF2-40B4-BE49-F238E27FC236}">
                <a16:creationId xmlns:a16="http://schemas.microsoft.com/office/drawing/2014/main" id="{797DEC3B-20C7-4572-8637-B1AB8A030A4D}"/>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sp>
        <p:nvSpPr>
          <p:cNvPr id="18" name="Textfeld 17">
            <a:extLst>
              <a:ext uri="{FF2B5EF4-FFF2-40B4-BE49-F238E27FC236}">
                <a16:creationId xmlns:a16="http://schemas.microsoft.com/office/drawing/2014/main" id="{7EB6AD2C-D501-4B14-9E5F-33BAD46A270F}"/>
              </a:ext>
            </a:extLst>
          </p:cNvPr>
          <p:cNvSpPr txBox="1"/>
          <p:nvPr userDrawn="1"/>
        </p:nvSpPr>
        <p:spPr>
          <a:xfrm rot="16200000">
            <a:off x="11386712"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25" name="Bildplatzhalter 14">
            <a:extLst>
              <a:ext uri="{FF2B5EF4-FFF2-40B4-BE49-F238E27FC236}">
                <a16:creationId xmlns:a16="http://schemas.microsoft.com/office/drawing/2014/main" id="{7AFE168B-4ADA-4B51-8054-A4F7607E550E}"/>
              </a:ext>
            </a:extLst>
          </p:cNvPr>
          <p:cNvSpPr>
            <a:spLocks noGrp="1"/>
          </p:cNvSpPr>
          <p:nvPr>
            <p:ph type="pic" sz="quarter" idx="13"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30220627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eschlusschart (drittel) ">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15" name="Rechteck 14">
            <a:extLst>
              <a:ext uri="{FF2B5EF4-FFF2-40B4-BE49-F238E27FC236}">
                <a16:creationId xmlns:a16="http://schemas.microsoft.com/office/drawing/2014/main" id="{123C9057-C52E-4D16-9CF5-411FA50BE4C2}"/>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6" name="Ellipse 15">
            <a:extLst>
              <a:ext uri="{FF2B5EF4-FFF2-40B4-BE49-F238E27FC236}">
                <a16:creationId xmlns:a16="http://schemas.microsoft.com/office/drawing/2014/main" id="{27899D30-53F3-4335-8283-3CCE6F85E001}"/>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Rechteck 16">
            <a:extLst>
              <a:ext uri="{FF2B5EF4-FFF2-40B4-BE49-F238E27FC236}">
                <a16:creationId xmlns:a16="http://schemas.microsoft.com/office/drawing/2014/main" id="{3897EF11-1742-4966-BBE1-49C708A80260}"/>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9" name="Ellipse 18">
            <a:extLst>
              <a:ext uri="{FF2B5EF4-FFF2-40B4-BE49-F238E27FC236}">
                <a16:creationId xmlns:a16="http://schemas.microsoft.com/office/drawing/2014/main" id="{F7A79515-2CCE-4F39-86C6-137B510ACA36}"/>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Rechteck 19">
            <a:extLst>
              <a:ext uri="{FF2B5EF4-FFF2-40B4-BE49-F238E27FC236}">
                <a16:creationId xmlns:a16="http://schemas.microsoft.com/office/drawing/2014/main" id="{51F4948B-B028-4240-91C8-C55A8EC528EF}"/>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25B0D426-ABE7-4924-8AF3-34CEB59242EB}"/>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Textplatzhalter 26">
            <a:extLst>
              <a:ext uri="{FF2B5EF4-FFF2-40B4-BE49-F238E27FC236}">
                <a16:creationId xmlns:a16="http://schemas.microsoft.com/office/drawing/2014/main" id="{B6C848C4-4B75-444B-B2BF-8E8A6F592D3D}"/>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27" name="Textplatzhalter 28">
            <a:extLst>
              <a:ext uri="{FF2B5EF4-FFF2-40B4-BE49-F238E27FC236}">
                <a16:creationId xmlns:a16="http://schemas.microsoft.com/office/drawing/2014/main" id="{8A7102F6-97F3-4E04-A7F5-65CCFD395B56}"/>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29" name="Textplatzhalter 30">
            <a:extLst>
              <a:ext uri="{FF2B5EF4-FFF2-40B4-BE49-F238E27FC236}">
                <a16:creationId xmlns:a16="http://schemas.microsoft.com/office/drawing/2014/main" id="{62AC7F68-E912-4529-BF91-CFAF73E7D492}"/>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graphicFrame>
        <p:nvGraphicFramePr>
          <p:cNvPr id="37" name="Diagramm 36">
            <a:extLst>
              <a:ext uri="{FF2B5EF4-FFF2-40B4-BE49-F238E27FC236}">
                <a16:creationId xmlns:a16="http://schemas.microsoft.com/office/drawing/2014/main" id="{8E35176B-6A63-4D2E-B1E8-84123CB89D41}"/>
              </a:ext>
            </a:extLst>
          </p:cNvPr>
          <p:cNvGraphicFramePr/>
          <p:nvPr userDrawn="1">
            <p:extLst>
              <p:ext uri="{D42A27DB-BD31-4B8C-83A1-F6EECF244321}">
                <p14:modId xmlns:p14="http://schemas.microsoft.com/office/powerpoint/2010/main" val="2382502251"/>
              </p:ext>
            </p:extLst>
          </p:nvPr>
        </p:nvGraphicFramePr>
        <p:xfrm>
          <a:off x="10134707" y="1960048"/>
          <a:ext cx="2354400" cy="156975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feld 20">
            <a:extLst>
              <a:ext uri="{FF2B5EF4-FFF2-40B4-BE49-F238E27FC236}">
                <a16:creationId xmlns:a16="http://schemas.microsoft.com/office/drawing/2014/main" id="{914DB47C-7F48-471F-8B1C-30D136EECECC}"/>
              </a:ext>
            </a:extLst>
          </p:cNvPr>
          <p:cNvSpPr txBox="1"/>
          <p:nvPr userDrawn="1"/>
        </p:nvSpPr>
        <p:spPr>
          <a:xfrm rot="16200000">
            <a:off x="11387969" y="5978949"/>
            <a:ext cx="1081145" cy="281407"/>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24" name="Bildplatzhalter 14">
            <a:extLst>
              <a:ext uri="{FF2B5EF4-FFF2-40B4-BE49-F238E27FC236}">
                <a16:creationId xmlns:a16="http://schemas.microsoft.com/office/drawing/2014/main" id="{5CD0DFD8-8296-4F5E-9108-7A09754F010A}"/>
              </a:ext>
            </a:extLst>
          </p:cNvPr>
          <p:cNvSpPr>
            <a:spLocks noGrp="1"/>
          </p:cNvSpPr>
          <p:nvPr>
            <p:ph type="pic" sz="quarter" idx="14"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20203041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eschlusschart (viertel)">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25" name="Rechteck 24">
            <a:extLst>
              <a:ext uri="{FF2B5EF4-FFF2-40B4-BE49-F238E27FC236}">
                <a16:creationId xmlns:a16="http://schemas.microsoft.com/office/drawing/2014/main" id="{ECA82C89-E5E6-4D41-93AD-1C4693EC610A}"/>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8" name="Ellipse 27">
            <a:extLst>
              <a:ext uri="{FF2B5EF4-FFF2-40B4-BE49-F238E27FC236}">
                <a16:creationId xmlns:a16="http://schemas.microsoft.com/office/drawing/2014/main" id="{D7B7686B-36A6-4B1C-B19E-BBD41982A568}"/>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0" name="Rechteck 29">
            <a:extLst>
              <a:ext uri="{FF2B5EF4-FFF2-40B4-BE49-F238E27FC236}">
                <a16:creationId xmlns:a16="http://schemas.microsoft.com/office/drawing/2014/main" id="{1BDC23AD-29FC-4891-A6F8-1C532A3F6481}"/>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2" name="Ellipse 31">
            <a:extLst>
              <a:ext uri="{FF2B5EF4-FFF2-40B4-BE49-F238E27FC236}">
                <a16:creationId xmlns:a16="http://schemas.microsoft.com/office/drawing/2014/main" id="{34CFDDD5-5DDF-41F4-B609-8EE38A55DDE8}"/>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3" name="Rechteck 32">
            <a:extLst>
              <a:ext uri="{FF2B5EF4-FFF2-40B4-BE49-F238E27FC236}">
                <a16:creationId xmlns:a16="http://schemas.microsoft.com/office/drawing/2014/main" id="{8250600E-BE24-4C82-A11E-165FD1C2297C}"/>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4" name="Ellipse 33">
            <a:extLst>
              <a:ext uri="{FF2B5EF4-FFF2-40B4-BE49-F238E27FC236}">
                <a16:creationId xmlns:a16="http://schemas.microsoft.com/office/drawing/2014/main" id="{88EB7D69-C013-4E01-9C11-81C7319A6A4C}"/>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5" name="Textplatzhalter 26">
            <a:extLst>
              <a:ext uri="{FF2B5EF4-FFF2-40B4-BE49-F238E27FC236}">
                <a16:creationId xmlns:a16="http://schemas.microsoft.com/office/drawing/2014/main" id="{E6E2A056-CDCA-457B-858E-21FF81F7BA0B}"/>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36" name="Textplatzhalter 28">
            <a:extLst>
              <a:ext uri="{FF2B5EF4-FFF2-40B4-BE49-F238E27FC236}">
                <a16:creationId xmlns:a16="http://schemas.microsoft.com/office/drawing/2014/main" id="{4D949455-6A79-4DF7-8E79-0ADCCEA8196D}"/>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37" name="Textplatzhalter 30">
            <a:extLst>
              <a:ext uri="{FF2B5EF4-FFF2-40B4-BE49-F238E27FC236}">
                <a16:creationId xmlns:a16="http://schemas.microsoft.com/office/drawing/2014/main" id="{51E07608-9889-48B3-A232-6ADF2843B6B8}"/>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graphicFrame>
        <p:nvGraphicFramePr>
          <p:cNvPr id="15" name="Diagramm 14">
            <a:extLst>
              <a:ext uri="{FF2B5EF4-FFF2-40B4-BE49-F238E27FC236}">
                <a16:creationId xmlns:a16="http://schemas.microsoft.com/office/drawing/2014/main" id="{3E7EC5B2-CF6F-4C88-8486-37B86AFEAB77}"/>
              </a:ext>
            </a:extLst>
          </p:cNvPr>
          <p:cNvGraphicFramePr/>
          <p:nvPr userDrawn="1">
            <p:extLst>
              <p:ext uri="{D42A27DB-BD31-4B8C-83A1-F6EECF244321}">
                <p14:modId xmlns:p14="http://schemas.microsoft.com/office/powerpoint/2010/main" val="3344324245"/>
              </p:ext>
            </p:extLst>
          </p:nvPr>
        </p:nvGraphicFramePr>
        <p:xfrm>
          <a:off x="10080936" y="1962000"/>
          <a:ext cx="2354625" cy="156975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feld 15">
            <a:extLst>
              <a:ext uri="{FF2B5EF4-FFF2-40B4-BE49-F238E27FC236}">
                <a16:creationId xmlns:a16="http://schemas.microsoft.com/office/drawing/2014/main" id="{AFE77D2D-D72C-441F-95C7-317482D25F92}"/>
              </a:ext>
            </a:extLst>
          </p:cNvPr>
          <p:cNvSpPr txBox="1"/>
          <p:nvPr userDrawn="1"/>
        </p:nvSpPr>
        <p:spPr>
          <a:xfrm rot="16200000">
            <a:off x="11386712"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7" name="Bildplatzhalter 14">
            <a:extLst>
              <a:ext uri="{FF2B5EF4-FFF2-40B4-BE49-F238E27FC236}">
                <a16:creationId xmlns:a16="http://schemas.microsoft.com/office/drawing/2014/main" id="{C7B4292A-3628-4B13-A6A1-875D60F41DB2}"/>
              </a:ext>
            </a:extLst>
          </p:cNvPr>
          <p:cNvSpPr>
            <a:spLocks noGrp="1"/>
          </p:cNvSpPr>
          <p:nvPr>
            <p:ph type="pic" sz="quarter" idx="13"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32224201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s mit Text ">
    <p:spTree>
      <p:nvGrpSpPr>
        <p:cNvPr id="1" name=""/>
        <p:cNvGrpSpPr/>
        <p:nvPr/>
      </p:nvGrpSpPr>
      <p:grpSpPr>
        <a:xfrm>
          <a:off x="0" y="0"/>
          <a:ext cx="0" cy="0"/>
          <a:chOff x="0" y="0"/>
          <a:chExt cx="0" cy="0"/>
        </a:xfrm>
      </p:grpSpPr>
      <p:sp>
        <p:nvSpPr>
          <p:cNvPr id="65" name="Ellipse 64">
            <a:extLst>
              <a:ext uri="{FF2B5EF4-FFF2-40B4-BE49-F238E27FC236}">
                <a16:creationId xmlns:a16="http://schemas.microsoft.com/office/drawing/2014/main" id="{4AC18FC1-5CDC-4A04-9079-4F2D4F23A6D7}"/>
              </a:ext>
            </a:extLst>
          </p:cNvPr>
          <p:cNvSpPr/>
          <p:nvPr userDrawn="1"/>
        </p:nvSpPr>
        <p:spPr>
          <a:xfrm>
            <a:off x="9931974" y="1992810"/>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4" name="Ellipse 63">
            <a:extLst>
              <a:ext uri="{FF2B5EF4-FFF2-40B4-BE49-F238E27FC236}">
                <a16:creationId xmlns:a16="http://schemas.microsoft.com/office/drawing/2014/main" id="{CF3123D9-5EFB-4BC4-975B-D74DBB5E98F0}"/>
              </a:ext>
            </a:extLst>
          </p:cNvPr>
          <p:cNvSpPr/>
          <p:nvPr userDrawn="1"/>
        </p:nvSpPr>
        <p:spPr>
          <a:xfrm>
            <a:off x="7614256" y="1992810"/>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3" name="Ellipse 62">
            <a:extLst>
              <a:ext uri="{FF2B5EF4-FFF2-40B4-BE49-F238E27FC236}">
                <a16:creationId xmlns:a16="http://schemas.microsoft.com/office/drawing/2014/main" id="{4F194811-B7FA-4243-A066-F39E38EB9C25}"/>
              </a:ext>
            </a:extLst>
          </p:cNvPr>
          <p:cNvSpPr/>
          <p:nvPr userDrawn="1"/>
        </p:nvSpPr>
        <p:spPr>
          <a:xfrm>
            <a:off x="5296538" y="2008147"/>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Ellipse 61">
            <a:extLst>
              <a:ext uri="{FF2B5EF4-FFF2-40B4-BE49-F238E27FC236}">
                <a16:creationId xmlns:a16="http://schemas.microsoft.com/office/drawing/2014/main" id="{054067D5-DF2D-4CDF-A650-56CE6961CF72}"/>
              </a:ext>
            </a:extLst>
          </p:cNvPr>
          <p:cNvSpPr/>
          <p:nvPr userDrawn="1"/>
        </p:nvSpPr>
        <p:spPr>
          <a:xfrm>
            <a:off x="3019744" y="2008147"/>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Ellipse 60">
            <a:extLst>
              <a:ext uri="{FF2B5EF4-FFF2-40B4-BE49-F238E27FC236}">
                <a16:creationId xmlns:a16="http://schemas.microsoft.com/office/drawing/2014/main" id="{A87B439C-56CE-406C-BB2D-C3BD08281F75}"/>
              </a:ext>
            </a:extLst>
          </p:cNvPr>
          <p:cNvSpPr/>
          <p:nvPr userDrawn="1"/>
        </p:nvSpPr>
        <p:spPr>
          <a:xfrm>
            <a:off x="742950" y="2009775"/>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Grafik 11">
            <a:extLst>
              <a:ext uri="{FF2B5EF4-FFF2-40B4-BE49-F238E27FC236}">
                <a16:creationId xmlns:a16="http://schemas.microsoft.com/office/drawing/2014/main" id="{0F656F94-96A2-4AAA-B8B7-47B46D0E532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45" name="Textplatzhalter 7">
            <a:extLst>
              <a:ext uri="{FF2B5EF4-FFF2-40B4-BE49-F238E27FC236}">
                <a16:creationId xmlns:a16="http://schemas.microsoft.com/office/drawing/2014/main" id="{246F32F6-1A54-4EA5-8FAC-0547F2B707A1}"/>
              </a:ext>
            </a:extLst>
          </p:cNvPr>
          <p:cNvSpPr>
            <a:spLocks noGrp="1"/>
          </p:cNvSpPr>
          <p:nvPr>
            <p:ph type="body" sz="quarter" idx="16" hasCustomPrompt="1"/>
          </p:nvPr>
        </p:nvSpPr>
        <p:spPr>
          <a:xfrm>
            <a:off x="431800" y="3926334"/>
            <a:ext cx="2160000" cy="504000"/>
          </a:xfrm>
          <a:prstGeom prst="rect">
            <a:avLst/>
          </a:prstGeom>
        </p:spPr>
        <p:txBody>
          <a:bodyPr rtlCol="0">
            <a:normAutofit/>
          </a:bodyPr>
          <a:lstStyle>
            <a:lvl1pPr marL="0" indent="0" algn="ctr">
              <a:lnSpc>
                <a:spcPct val="100000"/>
              </a:lnSpc>
              <a:spcBef>
                <a:spcPts val="0"/>
              </a:spcBef>
              <a:buNone/>
              <a:defRPr>
                <a:latin typeface="+mj-lt"/>
              </a:defRPr>
            </a:lvl1pPr>
          </a:lstStyle>
          <a:p>
            <a:pPr rtl="0"/>
            <a:r>
              <a:rPr lang="de-DE" sz="1800" b="0" dirty="0">
                <a:latin typeface="+mn-lt"/>
              </a:rPr>
              <a:t>Überschrift</a:t>
            </a:r>
          </a:p>
        </p:txBody>
      </p:sp>
      <p:sp>
        <p:nvSpPr>
          <p:cNvPr id="46" name="Textplatzhalter 12">
            <a:extLst>
              <a:ext uri="{FF2B5EF4-FFF2-40B4-BE49-F238E27FC236}">
                <a16:creationId xmlns:a16="http://schemas.microsoft.com/office/drawing/2014/main" id="{8C5D9064-FDAC-48D4-9BF8-1FF019AB3935}"/>
              </a:ext>
            </a:extLst>
          </p:cNvPr>
          <p:cNvSpPr>
            <a:spLocks noGrp="1"/>
          </p:cNvSpPr>
          <p:nvPr>
            <p:ph type="body" sz="quarter" idx="21" hasCustomPrompt="1"/>
          </p:nvPr>
        </p:nvSpPr>
        <p:spPr>
          <a:xfrm>
            <a:off x="432094" y="4683350"/>
            <a:ext cx="2160000" cy="900000"/>
          </a:xfrm>
          <a:prstGeom prst="rect">
            <a:avLst/>
          </a:prstGeom>
        </p:spPr>
        <p:txBody>
          <a:bodyPr rtlCol="0">
            <a:normAutofit/>
          </a:bodyPr>
          <a:lstStyle>
            <a:lvl1pPr marL="0" indent="0">
              <a:lnSpc>
                <a:spcPct val="100000"/>
              </a:lnSpc>
              <a:spcBef>
                <a:spcPts val="0"/>
              </a:spcBef>
              <a:buNone/>
              <a:defRPr sz="1600">
                <a:latin typeface="+mn-lt"/>
              </a:defRPr>
            </a:lvl1pPr>
          </a:lstStyle>
          <a:p>
            <a:pPr rtl="0"/>
            <a:r>
              <a:rPr lang="de-DE" sz="1600" dirty="0">
                <a:latin typeface="+mj-lt"/>
              </a:rPr>
              <a:t>Text einfügen </a:t>
            </a:r>
            <a:endParaRPr lang="de-DE" dirty="0">
              <a:latin typeface="+mj-lt"/>
            </a:endParaRPr>
          </a:p>
        </p:txBody>
      </p:sp>
      <p:sp>
        <p:nvSpPr>
          <p:cNvPr id="47" name="Textplatzhalter 8">
            <a:extLst>
              <a:ext uri="{FF2B5EF4-FFF2-40B4-BE49-F238E27FC236}">
                <a16:creationId xmlns:a16="http://schemas.microsoft.com/office/drawing/2014/main" id="{EA8239C3-BFD5-4150-B6F1-135265590B71}"/>
              </a:ext>
            </a:extLst>
          </p:cNvPr>
          <p:cNvSpPr>
            <a:spLocks noGrp="1"/>
          </p:cNvSpPr>
          <p:nvPr>
            <p:ph type="body" sz="quarter" idx="17" hasCustomPrompt="1"/>
          </p:nvPr>
        </p:nvSpPr>
        <p:spPr>
          <a:xfrm>
            <a:off x="2726076" y="3926335"/>
            <a:ext cx="2160587"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a:p>
            <a:pPr rtl="0"/>
            <a:endParaRPr lang="de-DE" sz="1800" b="0" dirty="0">
              <a:latin typeface="+mn-lt"/>
            </a:endParaRPr>
          </a:p>
        </p:txBody>
      </p:sp>
      <p:sp>
        <p:nvSpPr>
          <p:cNvPr id="48" name="Textplatzhalter 3">
            <a:extLst>
              <a:ext uri="{FF2B5EF4-FFF2-40B4-BE49-F238E27FC236}">
                <a16:creationId xmlns:a16="http://schemas.microsoft.com/office/drawing/2014/main" id="{802F97A0-5E83-4B9A-939D-54F798FA32A5}"/>
              </a:ext>
            </a:extLst>
          </p:cNvPr>
          <p:cNvSpPr>
            <a:spLocks noGrp="1"/>
          </p:cNvSpPr>
          <p:nvPr>
            <p:ph type="body" sz="quarter" idx="12" hasCustomPrompt="1"/>
          </p:nvPr>
        </p:nvSpPr>
        <p:spPr>
          <a:xfrm>
            <a:off x="2726075" y="4688112"/>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a:t>
            </a:r>
          </a:p>
        </p:txBody>
      </p:sp>
      <p:sp>
        <p:nvSpPr>
          <p:cNvPr id="49" name="Textplatzhalter 9">
            <a:extLst>
              <a:ext uri="{FF2B5EF4-FFF2-40B4-BE49-F238E27FC236}">
                <a16:creationId xmlns:a16="http://schemas.microsoft.com/office/drawing/2014/main" id="{955439F0-E281-4A77-AD45-06125D8E86DA}"/>
              </a:ext>
            </a:extLst>
          </p:cNvPr>
          <p:cNvSpPr>
            <a:spLocks noGrp="1"/>
          </p:cNvSpPr>
          <p:nvPr>
            <p:ph type="body" sz="quarter" idx="18" hasCustomPrompt="1"/>
          </p:nvPr>
        </p:nvSpPr>
        <p:spPr>
          <a:xfrm>
            <a:off x="5020543" y="3926335"/>
            <a:ext cx="2160588"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p:txBody>
      </p:sp>
      <p:sp>
        <p:nvSpPr>
          <p:cNvPr id="50" name="Textplatzhalter 4">
            <a:extLst>
              <a:ext uri="{FF2B5EF4-FFF2-40B4-BE49-F238E27FC236}">
                <a16:creationId xmlns:a16="http://schemas.microsoft.com/office/drawing/2014/main" id="{E81E833F-1B63-4016-832E-670B63C79E81}"/>
              </a:ext>
            </a:extLst>
          </p:cNvPr>
          <p:cNvSpPr>
            <a:spLocks noGrp="1"/>
          </p:cNvSpPr>
          <p:nvPr>
            <p:ph type="body" sz="quarter" idx="13" hasCustomPrompt="1"/>
          </p:nvPr>
        </p:nvSpPr>
        <p:spPr>
          <a:xfrm>
            <a:off x="5020543" y="4688112"/>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a:t>
            </a:r>
          </a:p>
        </p:txBody>
      </p:sp>
      <p:sp>
        <p:nvSpPr>
          <p:cNvPr id="51" name="Textplatzhalter 10">
            <a:extLst>
              <a:ext uri="{FF2B5EF4-FFF2-40B4-BE49-F238E27FC236}">
                <a16:creationId xmlns:a16="http://schemas.microsoft.com/office/drawing/2014/main" id="{BE385E03-F5EE-40EA-8997-E84E233C8C2F}"/>
              </a:ext>
            </a:extLst>
          </p:cNvPr>
          <p:cNvSpPr>
            <a:spLocks noGrp="1"/>
          </p:cNvSpPr>
          <p:nvPr>
            <p:ph type="body" sz="quarter" idx="19" hasCustomPrompt="1"/>
          </p:nvPr>
        </p:nvSpPr>
        <p:spPr>
          <a:xfrm>
            <a:off x="7315013" y="3926335"/>
            <a:ext cx="2160587"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p:txBody>
      </p:sp>
      <p:sp>
        <p:nvSpPr>
          <p:cNvPr id="52" name="Textplatzhalter 5">
            <a:extLst>
              <a:ext uri="{FF2B5EF4-FFF2-40B4-BE49-F238E27FC236}">
                <a16:creationId xmlns:a16="http://schemas.microsoft.com/office/drawing/2014/main" id="{2AB9A506-8C55-4B79-96F7-6523F5CE9EC2}"/>
              </a:ext>
            </a:extLst>
          </p:cNvPr>
          <p:cNvSpPr>
            <a:spLocks noGrp="1"/>
          </p:cNvSpPr>
          <p:nvPr>
            <p:ph type="body" sz="quarter" idx="14" hasCustomPrompt="1"/>
          </p:nvPr>
        </p:nvSpPr>
        <p:spPr>
          <a:xfrm>
            <a:off x="7315012" y="4683647"/>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a:t>
            </a:r>
          </a:p>
        </p:txBody>
      </p:sp>
      <p:sp>
        <p:nvSpPr>
          <p:cNvPr id="53" name="Textplatzhalter 11">
            <a:extLst>
              <a:ext uri="{FF2B5EF4-FFF2-40B4-BE49-F238E27FC236}">
                <a16:creationId xmlns:a16="http://schemas.microsoft.com/office/drawing/2014/main" id="{53498FF6-CAAE-4F40-9F43-20267E18B2C0}"/>
              </a:ext>
            </a:extLst>
          </p:cNvPr>
          <p:cNvSpPr>
            <a:spLocks noGrp="1"/>
          </p:cNvSpPr>
          <p:nvPr>
            <p:ph type="body" sz="quarter" idx="20" hasCustomPrompt="1"/>
          </p:nvPr>
        </p:nvSpPr>
        <p:spPr>
          <a:xfrm>
            <a:off x="9609481" y="3926335"/>
            <a:ext cx="2160588"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p:txBody>
      </p:sp>
      <p:sp>
        <p:nvSpPr>
          <p:cNvPr id="54" name="Textplatzhalter 6">
            <a:extLst>
              <a:ext uri="{FF2B5EF4-FFF2-40B4-BE49-F238E27FC236}">
                <a16:creationId xmlns:a16="http://schemas.microsoft.com/office/drawing/2014/main" id="{C5E2C577-D3C6-4334-987F-CA267BC55E76}"/>
              </a:ext>
            </a:extLst>
          </p:cNvPr>
          <p:cNvSpPr>
            <a:spLocks noGrp="1"/>
          </p:cNvSpPr>
          <p:nvPr>
            <p:ph type="body" sz="quarter" idx="15" hasCustomPrompt="1"/>
          </p:nvPr>
        </p:nvSpPr>
        <p:spPr>
          <a:xfrm>
            <a:off x="9609481" y="4688112"/>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 </a:t>
            </a:r>
          </a:p>
        </p:txBody>
      </p:sp>
      <p:sp>
        <p:nvSpPr>
          <p:cNvPr id="67" name="Bildplatzhalter 66">
            <a:extLst>
              <a:ext uri="{FF2B5EF4-FFF2-40B4-BE49-F238E27FC236}">
                <a16:creationId xmlns:a16="http://schemas.microsoft.com/office/drawing/2014/main" id="{166F80EF-43D7-4D08-AFBA-6EAE97EB6C42}"/>
              </a:ext>
            </a:extLst>
          </p:cNvPr>
          <p:cNvSpPr>
            <a:spLocks noGrp="1"/>
          </p:cNvSpPr>
          <p:nvPr>
            <p:ph type="pic" sz="quarter" idx="22" hasCustomPrompt="1"/>
          </p:nvPr>
        </p:nvSpPr>
        <p:spPr>
          <a:xfrm>
            <a:off x="1215231" y="2459791"/>
            <a:ext cx="617537" cy="658812"/>
          </a:xfrm>
          <a:prstGeom prst="rect">
            <a:avLst/>
          </a:prstGeom>
        </p:spPr>
        <p:txBody>
          <a:bodyPr/>
          <a:lstStyle>
            <a:lvl1pPr>
              <a:buNone/>
              <a:defRPr sz="1200"/>
            </a:lvl1pPr>
          </a:lstStyle>
          <a:p>
            <a:r>
              <a:rPr lang="de-DE" dirty="0"/>
              <a:t>Icon</a:t>
            </a:r>
          </a:p>
        </p:txBody>
      </p:sp>
      <p:sp>
        <p:nvSpPr>
          <p:cNvPr id="68" name="Bildplatzhalter 66">
            <a:extLst>
              <a:ext uri="{FF2B5EF4-FFF2-40B4-BE49-F238E27FC236}">
                <a16:creationId xmlns:a16="http://schemas.microsoft.com/office/drawing/2014/main" id="{337D417A-1452-45E4-9C1B-7E1726DE766C}"/>
              </a:ext>
            </a:extLst>
          </p:cNvPr>
          <p:cNvSpPr>
            <a:spLocks noGrp="1"/>
          </p:cNvSpPr>
          <p:nvPr>
            <p:ph type="pic" sz="quarter" idx="23" hasCustomPrompt="1"/>
          </p:nvPr>
        </p:nvSpPr>
        <p:spPr>
          <a:xfrm>
            <a:off x="3492025" y="2459791"/>
            <a:ext cx="617537" cy="658812"/>
          </a:xfrm>
          <a:prstGeom prst="rect">
            <a:avLst/>
          </a:prstGeom>
        </p:spPr>
        <p:txBody>
          <a:bodyPr/>
          <a:lstStyle>
            <a:lvl1pPr>
              <a:buNone/>
              <a:defRPr sz="1200"/>
            </a:lvl1pPr>
          </a:lstStyle>
          <a:p>
            <a:r>
              <a:rPr lang="de-DE" dirty="0"/>
              <a:t>Icon</a:t>
            </a:r>
          </a:p>
        </p:txBody>
      </p:sp>
      <p:sp>
        <p:nvSpPr>
          <p:cNvPr id="69" name="Bildplatzhalter 66">
            <a:extLst>
              <a:ext uri="{FF2B5EF4-FFF2-40B4-BE49-F238E27FC236}">
                <a16:creationId xmlns:a16="http://schemas.microsoft.com/office/drawing/2014/main" id="{B0D48EAB-DC63-48B3-B58F-7D4DD3B22562}"/>
              </a:ext>
            </a:extLst>
          </p:cNvPr>
          <p:cNvSpPr>
            <a:spLocks noGrp="1"/>
          </p:cNvSpPr>
          <p:nvPr>
            <p:ph type="pic" sz="quarter" idx="24" hasCustomPrompt="1"/>
          </p:nvPr>
        </p:nvSpPr>
        <p:spPr>
          <a:xfrm>
            <a:off x="5768819" y="2459791"/>
            <a:ext cx="617537" cy="658812"/>
          </a:xfrm>
          <a:prstGeom prst="rect">
            <a:avLst/>
          </a:prstGeom>
        </p:spPr>
        <p:txBody>
          <a:bodyPr/>
          <a:lstStyle>
            <a:lvl1pPr>
              <a:buNone/>
              <a:defRPr sz="1200"/>
            </a:lvl1pPr>
          </a:lstStyle>
          <a:p>
            <a:r>
              <a:rPr lang="de-DE" dirty="0"/>
              <a:t>Icon</a:t>
            </a:r>
          </a:p>
        </p:txBody>
      </p:sp>
      <p:sp>
        <p:nvSpPr>
          <p:cNvPr id="70" name="Bildplatzhalter 66">
            <a:extLst>
              <a:ext uri="{FF2B5EF4-FFF2-40B4-BE49-F238E27FC236}">
                <a16:creationId xmlns:a16="http://schemas.microsoft.com/office/drawing/2014/main" id="{862F4FA4-98EB-422A-A0C9-61DED5314F66}"/>
              </a:ext>
            </a:extLst>
          </p:cNvPr>
          <p:cNvSpPr>
            <a:spLocks noGrp="1"/>
          </p:cNvSpPr>
          <p:nvPr>
            <p:ph type="pic" sz="quarter" idx="25" hasCustomPrompt="1"/>
          </p:nvPr>
        </p:nvSpPr>
        <p:spPr>
          <a:xfrm>
            <a:off x="8086537" y="2459809"/>
            <a:ext cx="617537" cy="658812"/>
          </a:xfrm>
          <a:prstGeom prst="rect">
            <a:avLst/>
          </a:prstGeom>
        </p:spPr>
        <p:txBody>
          <a:bodyPr/>
          <a:lstStyle>
            <a:lvl1pPr>
              <a:buNone/>
              <a:defRPr sz="1200"/>
            </a:lvl1pPr>
          </a:lstStyle>
          <a:p>
            <a:r>
              <a:rPr lang="de-DE" dirty="0"/>
              <a:t>Icon</a:t>
            </a:r>
          </a:p>
        </p:txBody>
      </p:sp>
      <p:sp>
        <p:nvSpPr>
          <p:cNvPr id="71" name="Bildplatzhalter 66">
            <a:extLst>
              <a:ext uri="{FF2B5EF4-FFF2-40B4-BE49-F238E27FC236}">
                <a16:creationId xmlns:a16="http://schemas.microsoft.com/office/drawing/2014/main" id="{05963B39-97FC-496D-9927-32FCB0DD5D62}"/>
              </a:ext>
            </a:extLst>
          </p:cNvPr>
          <p:cNvSpPr>
            <a:spLocks noGrp="1"/>
          </p:cNvSpPr>
          <p:nvPr>
            <p:ph type="pic" sz="quarter" idx="26" hasCustomPrompt="1"/>
          </p:nvPr>
        </p:nvSpPr>
        <p:spPr>
          <a:xfrm>
            <a:off x="10404255" y="2459791"/>
            <a:ext cx="617537" cy="658812"/>
          </a:xfrm>
          <a:prstGeom prst="rect">
            <a:avLst/>
          </a:prstGeom>
        </p:spPr>
        <p:txBody>
          <a:bodyPr/>
          <a:lstStyle>
            <a:lvl1pPr>
              <a:buNone/>
              <a:defRPr sz="1200"/>
            </a:lvl1pPr>
          </a:lstStyle>
          <a:p>
            <a:r>
              <a:rPr lang="de-DE" dirty="0"/>
              <a:t>Icon</a:t>
            </a:r>
          </a:p>
        </p:txBody>
      </p:sp>
      <p:sp>
        <p:nvSpPr>
          <p:cNvPr id="26" name="Textplatzhalter 2">
            <a:extLst>
              <a:ext uri="{FF2B5EF4-FFF2-40B4-BE49-F238E27FC236}">
                <a16:creationId xmlns:a16="http://schemas.microsoft.com/office/drawing/2014/main" id="{575D6680-82A1-4A12-8735-7B2F69785F7D}"/>
              </a:ext>
            </a:extLst>
          </p:cNvPr>
          <p:cNvSpPr>
            <a:spLocks noGrp="1"/>
          </p:cNvSpPr>
          <p:nvPr>
            <p:ph type="body" sz="quarter" idx="27"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27" name="Textfeld 26">
            <a:extLst>
              <a:ext uri="{FF2B5EF4-FFF2-40B4-BE49-F238E27FC236}">
                <a16:creationId xmlns:a16="http://schemas.microsoft.com/office/drawing/2014/main" id="{9C247AE7-7CBA-4CE2-9316-D5AC762A4F3D}"/>
              </a:ext>
            </a:extLst>
          </p:cNvPr>
          <p:cNvSpPr txBox="1"/>
          <p:nvPr userDrawn="1"/>
        </p:nvSpPr>
        <p:spPr>
          <a:xfrm rot="16200000">
            <a:off x="11382308" y="5973288"/>
            <a:ext cx="1081145" cy="292730"/>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28" name="Bildplatzhalter 14">
            <a:extLst>
              <a:ext uri="{FF2B5EF4-FFF2-40B4-BE49-F238E27FC236}">
                <a16:creationId xmlns:a16="http://schemas.microsoft.com/office/drawing/2014/main" id="{85718671-E79B-4669-BEDD-7C4FFF0DDC39}"/>
              </a:ext>
            </a:extLst>
          </p:cNvPr>
          <p:cNvSpPr>
            <a:spLocks noGrp="1"/>
          </p:cNvSpPr>
          <p:nvPr>
            <p:ph type="pic" sz="quarter" idx="28"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24392006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 + Text_dunkel">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6" name="Trapezoid 15">
            <a:extLst>
              <a:ext uri="{FF2B5EF4-FFF2-40B4-BE49-F238E27FC236}">
                <a16:creationId xmlns:a16="http://schemas.microsoft.com/office/drawing/2014/main" id="{E7AA368C-A417-4FFF-9B92-27819E92A732}"/>
              </a:ext>
              <a:ext uri="{C183D7F6-B498-43B3-948B-1728B52AA6E4}">
                <adec:decorative xmlns:adec="http://schemas.microsoft.com/office/drawing/2017/decorative" val="1"/>
              </a:ext>
            </a:extLst>
          </p:cNvPr>
          <p:cNvSpPr/>
          <p:nvPr userDrawn="1"/>
        </p:nvSpPr>
        <p:spPr>
          <a:xfrm rot="5400000">
            <a:off x="-407828" y="2673357"/>
            <a:ext cx="4336142" cy="2044685"/>
          </a:xfrm>
          <a:prstGeom prst="trapezoid">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7" name="Trapezoid 16">
            <a:extLst>
              <a:ext uri="{FF2B5EF4-FFF2-40B4-BE49-F238E27FC236}">
                <a16:creationId xmlns:a16="http://schemas.microsoft.com/office/drawing/2014/main" id="{CCF48E9F-E729-4B4F-BE7F-9318D1F2FB53}"/>
              </a:ext>
              <a:ext uri="{C183D7F6-B498-43B3-948B-1728B52AA6E4}">
                <adec:decorative xmlns:adec="http://schemas.microsoft.com/office/drawing/2017/decorative" val="1"/>
              </a:ext>
            </a:extLst>
          </p:cNvPr>
          <p:cNvSpPr/>
          <p:nvPr userDrawn="1"/>
        </p:nvSpPr>
        <p:spPr>
          <a:xfrm rot="5400000">
            <a:off x="1761129" y="2673360"/>
            <a:ext cx="4336142" cy="2044685"/>
          </a:xfrm>
          <a:prstGeom prst="trapezoid">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8" name="Trapezoid 17">
            <a:extLst>
              <a:ext uri="{FF2B5EF4-FFF2-40B4-BE49-F238E27FC236}">
                <a16:creationId xmlns:a16="http://schemas.microsoft.com/office/drawing/2014/main" id="{89FE6D1C-6121-472B-88C0-9F0BAC072D51}"/>
              </a:ext>
              <a:ext uri="{C183D7F6-B498-43B3-948B-1728B52AA6E4}">
                <adec:decorative xmlns:adec="http://schemas.microsoft.com/office/drawing/2017/decorative" val="1"/>
              </a:ext>
            </a:extLst>
          </p:cNvPr>
          <p:cNvSpPr/>
          <p:nvPr userDrawn="1"/>
        </p:nvSpPr>
        <p:spPr>
          <a:xfrm rot="5400000">
            <a:off x="3927930" y="2673360"/>
            <a:ext cx="4336142" cy="2044685"/>
          </a:xfrm>
          <a:prstGeom prst="trapezoid">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9" name="Trapezoid 18">
            <a:extLst>
              <a:ext uri="{FF2B5EF4-FFF2-40B4-BE49-F238E27FC236}">
                <a16:creationId xmlns:a16="http://schemas.microsoft.com/office/drawing/2014/main" id="{0FD33514-D0CA-456D-94D8-89E35E24F6DC}"/>
              </a:ext>
              <a:ext uri="{C183D7F6-B498-43B3-948B-1728B52AA6E4}">
                <adec:decorative xmlns:adec="http://schemas.microsoft.com/office/drawing/2017/decorative" val="1"/>
              </a:ext>
            </a:extLst>
          </p:cNvPr>
          <p:cNvSpPr/>
          <p:nvPr userDrawn="1"/>
        </p:nvSpPr>
        <p:spPr>
          <a:xfrm rot="5400000">
            <a:off x="6094728" y="2631262"/>
            <a:ext cx="4336142" cy="2044685"/>
          </a:xfrm>
          <a:prstGeom prst="trapezoid">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20" name="Trapezoid 19">
            <a:extLst>
              <a:ext uri="{FF2B5EF4-FFF2-40B4-BE49-F238E27FC236}">
                <a16:creationId xmlns:a16="http://schemas.microsoft.com/office/drawing/2014/main" id="{EA6924EC-95CE-4F54-9292-3E6BDF40058E}"/>
              </a:ext>
              <a:ext uri="{C183D7F6-B498-43B3-948B-1728B52AA6E4}">
                <adec:decorative xmlns:adec="http://schemas.microsoft.com/office/drawing/2017/decorative" val="1"/>
              </a:ext>
            </a:extLst>
          </p:cNvPr>
          <p:cNvSpPr/>
          <p:nvPr userDrawn="1"/>
        </p:nvSpPr>
        <p:spPr>
          <a:xfrm rot="5400000">
            <a:off x="8263685" y="2673357"/>
            <a:ext cx="4336142" cy="2044685"/>
          </a:xfrm>
          <a:prstGeom prst="trapezoid">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5" name="Textplatzhalter 4">
            <a:extLst>
              <a:ext uri="{FF2B5EF4-FFF2-40B4-BE49-F238E27FC236}">
                <a16:creationId xmlns:a16="http://schemas.microsoft.com/office/drawing/2014/main" id="{AAF270E5-0202-451D-B79A-935DBC71DA5A}"/>
              </a:ext>
            </a:extLst>
          </p:cNvPr>
          <p:cNvSpPr>
            <a:spLocks noGrp="1"/>
          </p:cNvSpPr>
          <p:nvPr>
            <p:ph type="body" sz="quarter" idx="11" hasCustomPrompt="1"/>
          </p:nvPr>
        </p:nvSpPr>
        <p:spPr>
          <a:xfrm>
            <a:off x="974431" y="3102003"/>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7" name="Textplatzhalter 6">
            <a:extLst>
              <a:ext uri="{FF2B5EF4-FFF2-40B4-BE49-F238E27FC236}">
                <a16:creationId xmlns:a16="http://schemas.microsoft.com/office/drawing/2014/main" id="{35D9426A-DB10-4839-A22C-F2BFE99620A4}"/>
              </a:ext>
            </a:extLst>
          </p:cNvPr>
          <p:cNvSpPr>
            <a:spLocks noGrp="1"/>
          </p:cNvSpPr>
          <p:nvPr>
            <p:ph type="body" sz="quarter" idx="12" hasCustomPrompt="1"/>
          </p:nvPr>
        </p:nvSpPr>
        <p:spPr>
          <a:xfrm>
            <a:off x="884223" y="3528727"/>
            <a:ext cx="1752600" cy="1570335"/>
          </a:xfrm>
          <a:prstGeom prst="rect">
            <a:avLst/>
          </a:prstGeom>
        </p:spPr>
        <p:txBody>
          <a:bodyPr/>
          <a:lstStyle>
            <a:lvl1pPr marL="0" indent="0" algn="l">
              <a:lnSpc>
                <a:spcPct val="100000"/>
              </a:lnSpc>
              <a:buNone/>
              <a:defRPr sz="1400">
                <a:solidFill>
                  <a:schemeClr val="bg1"/>
                </a:solidFill>
              </a:defRPr>
            </a:lvl1pPr>
          </a:lstStyle>
          <a:p>
            <a:pPr lvl="0"/>
            <a:r>
              <a:rPr lang="de-DE" dirty="0"/>
              <a:t>Text einfügen 14</a:t>
            </a:r>
            <a:br>
              <a:rPr lang="de-DE" dirty="0"/>
            </a:br>
            <a:r>
              <a:rPr lang="de-DE" dirty="0"/>
              <a:t>Punkt</a:t>
            </a:r>
          </a:p>
        </p:txBody>
      </p:sp>
      <p:sp>
        <p:nvSpPr>
          <p:cNvPr id="49" name="Textplatzhalter 4">
            <a:extLst>
              <a:ext uri="{FF2B5EF4-FFF2-40B4-BE49-F238E27FC236}">
                <a16:creationId xmlns:a16="http://schemas.microsoft.com/office/drawing/2014/main" id="{074587C5-F91C-4BAF-8511-34CAC9528431}"/>
              </a:ext>
            </a:extLst>
          </p:cNvPr>
          <p:cNvSpPr>
            <a:spLocks noGrp="1"/>
          </p:cNvSpPr>
          <p:nvPr>
            <p:ph type="body" sz="quarter" idx="14" hasCustomPrompt="1"/>
          </p:nvPr>
        </p:nvSpPr>
        <p:spPr>
          <a:xfrm>
            <a:off x="3171955" y="3102003"/>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0" name="Textplatzhalter 6">
            <a:extLst>
              <a:ext uri="{FF2B5EF4-FFF2-40B4-BE49-F238E27FC236}">
                <a16:creationId xmlns:a16="http://schemas.microsoft.com/office/drawing/2014/main" id="{A6ADBCFA-0DFF-4B8E-9EE0-99BAF96FF8EA}"/>
              </a:ext>
            </a:extLst>
          </p:cNvPr>
          <p:cNvSpPr>
            <a:spLocks noGrp="1"/>
          </p:cNvSpPr>
          <p:nvPr>
            <p:ph type="body" sz="quarter" idx="15" hasCustomPrompt="1"/>
          </p:nvPr>
        </p:nvSpPr>
        <p:spPr>
          <a:xfrm>
            <a:off x="3081747" y="3528727"/>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52" name="Textplatzhalter 4">
            <a:extLst>
              <a:ext uri="{FF2B5EF4-FFF2-40B4-BE49-F238E27FC236}">
                <a16:creationId xmlns:a16="http://schemas.microsoft.com/office/drawing/2014/main" id="{2AA6B2FC-D735-4A04-8C33-C15D0171959A}"/>
              </a:ext>
            </a:extLst>
          </p:cNvPr>
          <p:cNvSpPr>
            <a:spLocks noGrp="1"/>
          </p:cNvSpPr>
          <p:nvPr>
            <p:ph type="body" sz="quarter" idx="17" hasCustomPrompt="1"/>
          </p:nvPr>
        </p:nvSpPr>
        <p:spPr>
          <a:xfrm>
            <a:off x="5309908" y="3102003"/>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3" name="Textplatzhalter 6">
            <a:extLst>
              <a:ext uri="{FF2B5EF4-FFF2-40B4-BE49-F238E27FC236}">
                <a16:creationId xmlns:a16="http://schemas.microsoft.com/office/drawing/2014/main" id="{9B17CDAA-04FD-46E3-97A0-76F577C096E9}"/>
              </a:ext>
            </a:extLst>
          </p:cNvPr>
          <p:cNvSpPr>
            <a:spLocks noGrp="1"/>
          </p:cNvSpPr>
          <p:nvPr>
            <p:ph type="body" sz="quarter" idx="18" hasCustomPrompt="1"/>
          </p:nvPr>
        </p:nvSpPr>
        <p:spPr>
          <a:xfrm>
            <a:off x="5219700" y="3528727"/>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55" name="Textplatzhalter 4">
            <a:extLst>
              <a:ext uri="{FF2B5EF4-FFF2-40B4-BE49-F238E27FC236}">
                <a16:creationId xmlns:a16="http://schemas.microsoft.com/office/drawing/2014/main" id="{58B02BB6-007C-491B-BA41-46F6087E8C77}"/>
              </a:ext>
            </a:extLst>
          </p:cNvPr>
          <p:cNvSpPr>
            <a:spLocks noGrp="1"/>
          </p:cNvSpPr>
          <p:nvPr>
            <p:ph type="body" sz="quarter" idx="20" hasCustomPrompt="1"/>
          </p:nvPr>
        </p:nvSpPr>
        <p:spPr>
          <a:xfrm>
            <a:off x="7472938" y="3101547"/>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6" name="Textplatzhalter 6">
            <a:extLst>
              <a:ext uri="{FF2B5EF4-FFF2-40B4-BE49-F238E27FC236}">
                <a16:creationId xmlns:a16="http://schemas.microsoft.com/office/drawing/2014/main" id="{843F8F0A-2295-45DA-B0AC-4AE098676BC2}"/>
              </a:ext>
            </a:extLst>
          </p:cNvPr>
          <p:cNvSpPr>
            <a:spLocks noGrp="1"/>
          </p:cNvSpPr>
          <p:nvPr>
            <p:ph type="body" sz="quarter" idx="21" hasCustomPrompt="1"/>
          </p:nvPr>
        </p:nvSpPr>
        <p:spPr>
          <a:xfrm>
            <a:off x="7382730" y="3528271"/>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58" name="Textplatzhalter 4">
            <a:extLst>
              <a:ext uri="{FF2B5EF4-FFF2-40B4-BE49-F238E27FC236}">
                <a16:creationId xmlns:a16="http://schemas.microsoft.com/office/drawing/2014/main" id="{6C73DE4E-5876-4DD3-B04A-3626972EEFAD}"/>
              </a:ext>
            </a:extLst>
          </p:cNvPr>
          <p:cNvSpPr>
            <a:spLocks noGrp="1"/>
          </p:cNvSpPr>
          <p:nvPr>
            <p:ph type="body" sz="quarter" idx="23" hasCustomPrompt="1"/>
          </p:nvPr>
        </p:nvSpPr>
        <p:spPr>
          <a:xfrm>
            <a:off x="9670386" y="3101547"/>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9" name="Textplatzhalter 6">
            <a:extLst>
              <a:ext uri="{FF2B5EF4-FFF2-40B4-BE49-F238E27FC236}">
                <a16:creationId xmlns:a16="http://schemas.microsoft.com/office/drawing/2014/main" id="{CD221019-30EC-4737-A8E2-30C7ACB03E60}"/>
              </a:ext>
            </a:extLst>
          </p:cNvPr>
          <p:cNvSpPr>
            <a:spLocks noGrp="1"/>
          </p:cNvSpPr>
          <p:nvPr>
            <p:ph type="body" sz="quarter" idx="24" hasCustomPrompt="1"/>
          </p:nvPr>
        </p:nvSpPr>
        <p:spPr>
          <a:xfrm>
            <a:off x="9580178" y="3528271"/>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25" name="Textplatzhalter 2">
            <a:extLst>
              <a:ext uri="{FF2B5EF4-FFF2-40B4-BE49-F238E27FC236}">
                <a16:creationId xmlns:a16="http://schemas.microsoft.com/office/drawing/2014/main" id="{F6F2E9A1-02F6-43C7-8167-5C8E85549A5E}"/>
              </a:ext>
            </a:extLst>
          </p:cNvPr>
          <p:cNvSpPr>
            <a:spLocks noGrp="1"/>
          </p:cNvSpPr>
          <p:nvPr>
            <p:ph type="body" sz="quarter" idx="25"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8" name="Bildplatzhalter 7">
            <a:extLst>
              <a:ext uri="{FF2B5EF4-FFF2-40B4-BE49-F238E27FC236}">
                <a16:creationId xmlns:a16="http://schemas.microsoft.com/office/drawing/2014/main" id="{C5D3CA90-2FA4-4B02-B93F-E0151A82C551}"/>
              </a:ext>
            </a:extLst>
          </p:cNvPr>
          <p:cNvSpPr>
            <a:spLocks noGrp="1"/>
          </p:cNvSpPr>
          <p:nvPr>
            <p:ph type="pic" sz="quarter" idx="27" hasCustomPrompt="1"/>
          </p:nvPr>
        </p:nvSpPr>
        <p:spPr>
          <a:xfrm>
            <a:off x="1451271" y="2237284"/>
            <a:ext cx="617943" cy="510270"/>
          </a:xfrm>
          <a:prstGeom prst="rect">
            <a:avLst/>
          </a:prstGeom>
        </p:spPr>
        <p:txBody>
          <a:bodyPr/>
          <a:lstStyle>
            <a:lvl1pPr>
              <a:buNone/>
              <a:defRPr sz="1600">
                <a:solidFill>
                  <a:schemeClr val="bg1"/>
                </a:solidFill>
              </a:defRPr>
            </a:lvl1pPr>
          </a:lstStyle>
          <a:p>
            <a:r>
              <a:rPr lang="de-DE" dirty="0"/>
              <a:t>Icon </a:t>
            </a:r>
          </a:p>
        </p:txBody>
      </p:sp>
      <p:sp>
        <p:nvSpPr>
          <p:cNvPr id="28" name="Bildplatzhalter 7">
            <a:extLst>
              <a:ext uri="{FF2B5EF4-FFF2-40B4-BE49-F238E27FC236}">
                <a16:creationId xmlns:a16="http://schemas.microsoft.com/office/drawing/2014/main" id="{75267839-89EA-432E-8524-81C5A5EB7461}"/>
              </a:ext>
            </a:extLst>
          </p:cNvPr>
          <p:cNvSpPr>
            <a:spLocks noGrp="1"/>
          </p:cNvSpPr>
          <p:nvPr>
            <p:ph type="pic" sz="quarter" idx="28" hasCustomPrompt="1"/>
          </p:nvPr>
        </p:nvSpPr>
        <p:spPr>
          <a:xfrm>
            <a:off x="3648795" y="2240269"/>
            <a:ext cx="617943" cy="510270"/>
          </a:xfrm>
          <a:prstGeom prst="rect">
            <a:avLst/>
          </a:prstGeom>
        </p:spPr>
        <p:txBody>
          <a:bodyPr/>
          <a:lstStyle>
            <a:lvl1pPr>
              <a:buNone/>
              <a:defRPr sz="1600">
                <a:solidFill>
                  <a:schemeClr val="bg1"/>
                </a:solidFill>
              </a:defRPr>
            </a:lvl1pPr>
          </a:lstStyle>
          <a:p>
            <a:r>
              <a:rPr lang="de-DE" dirty="0"/>
              <a:t>Icon </a:t>
            </a:r>
          </a:p>
        </p:txBody>
      </p:sp>
      <p:sp>
        <p:nvSpPr>
          <p:cNvPr id="29" name="Bildplatzhalter 7">
            <a:extLst>
              <a:ext uri="{FF2B5EF4-FFF2-40B4-BE49-F238E27FC236}">
                <a16:creationId xmlns:a16="http://schemas.microsoft.com/office/drawing/2014/main" id="{539F0998-5CA8-4AAE-9333-F7F66007CF1D}"/>
              </a:ext>
            </a:extLst>
          </p:cNvPr>
          <p:cNvSpPr>
            <a:spLocks noGrp="1"/>
          </p:cNvSpPr>
          <p:nvPr>
            <p:ph type="pic" sz="quarter" idx="29" hasCustomPrompt="1"/>
          </p:nvPr>
        </p:nvSpPr>
        <p:spPr>
          <a:xfrm>
            <a:off x="5786748" y="2234698"/>
            <a:ext cx="617943" cy="510270"/>
          </a:xfrm>
          <a:prstGeom prst="rect">
            <a:avLst/>
          </a:prstGeom>
        </p:spPr>
        <p:txBody>
          <a:bodyPr/>
          <a:lstStyle>
            <a:lvl1pPr>
              <a:buNone/>
              <a:defRPr sz="1600">
                <a:solidFill>
                  <a:schemeClr val="bg1"/>
                </a:solidFill>
              </a:defRPr>
            </a:lvl1pPr>
          </a:lstStyle>
          <a:p>
            <a:r>
              <a:rPr lang="de-DE" dirty="0"/>
              <a:t>Icon </a:t>
            </a:r>
          </a:p>
        </p:txBody>
      </p:sp>
      <p:sp>
        <p:nvSpPr>
          <p:cNvPr id="30" name="Bildplatzhalter 7">
            <a:extLst>
              <a:ext uri="{FF2B5EF4-FFF2-40B4-BE49-F238E27FC236}">
                <a16:creationId xmlns:a16="http://schemas.microsoft.com/office/drawing/2014/main" id="{2BFF28A8-76B7-479A-BBCC-62F88045950A}"/>
              </a:ext>
            </a:extLst>
          </p:cNvPr>
          <p:cNvSpPr>
            <a:spLocks noGrp="1"/>
          </p:cNvSpPr>
          <p:nvPr>
            <p:ph type="pic" sz="quarter" idx="30" hasCustomPrompt="1"/>
          </p:nvPr>
        </p:nvSpPr>
        <p:spPr>
          <a:xfrm>
            <a:off x="7954907" y="2242695"/>
            <a:ext cx="617943" cy="510270"/>
          </a:xfrm>
          <a:prstGeom prst="rect">
            <a:avLst/>
          </a:prstGeom>
        </p:spPr>
        <p:txBody>
          <a:bodyPr/>
          <a:lstStyle>
            <a:lvl1pPr>
              <a:buNone/>
              <a:defRPr sz="1600">
                <a:solidFill>
                  <a:schemeClr val="bg1"/>
                </a:solidFill>
              </a:defRPr>
            </a:lvl1pPr>
          </a:lstStyle>
          <a:p>
            <a:r>
              <a:rPr lang="de-DE" dirty="0"/>
              <a:t>Icon </a:t>
            </a:r>
          </a:p>
        </p:txBody>
      </p:sp>
      <p:sp>
        <p:nvSpPr>
          <p:cNvPr id="31" name="Bildplatzhalter 7">
            <a:extLst>
              <a:ext uri="{FF2B5EF4-FFF2-40B4-BE49-F238E27FC236}">
                <a16:creationId xmlns:a16="http://schemas.microsoft.com/office/drawing/2014/main" id="{C7BC998E-40DA-4D5D-AA54-29F270881377}"/>
              </a:ext>
            </a:extLst>
          </p:cNvPr>
          <p:cNvSpPr>
            <a:spLocks noGrp="1"/>
          </p:cNvSpPr>
          <p:nvPr>
            <p:ph type="pic" sz="quarter" idx="31" hasCustomPrompt="1"/>
          </p:nvPr>
        </p:nvSpPr>
        <p:spPr>
          <a:xfrm>
            <a:off x="10147226" y="2230730"/>
            <a:ext cx="617943" cy="510270"/>
          </a:xfrm>
          <a:prstGeom prst="rect">
            <a:avLst/>
          </a:prstGeom>
        </p:spPr>
        <p:txBody>
          <a:bodyPr/>
          <a:lstStyle>
            <a:lvl1pPr>
              <a:buNone/>
              <a:defRPr sz="1600">
                <a:solidFill>
                  <a:schemeClr val="bg1"/>
                </a:solidFill>
              </a:defRPr>
            </a:lvl1pPr>
          </a:lstStyle>
          <a:p>
            <a:r>
              <a:rPr lang="de-DE" dirty="0"/>
              <a:t>Icon </a:t>
            </a:r>
          </a:p>
        </p:txBody>
      </p:sp>
      <p:sp>
        <p:nvSpPr>
          <p:cNvPr id="26" name="Textfeld 25">
            <a:extLst>
              <a:ext uri="{FF2B5EF4-FFF2-40B4-BE49-F238E27FC236}">
                <a16:creationId xmlns:a16="http://schemas.microsoft.com/office/drawing/2014/main" id="{E9484BC5-1FA9-413B-ADCC-3FB68927AE6E}"/>
              </a:ext>
            </a:extLst>
          </p:cNvPr>
          <p:cNvSpPr txBox="1"/>
          <p:nvPr userDrawn="1"/>
        </p:nvSpPr>
        <p:spPr>
          <a:xfrm rot="16200000">
            <a:off x="11382308" y="5973288"/>
            <a:ext cx="1081145" cy="292730"/>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27" name="Bildplatzhalter 14">
            <a:extLst>
              <a:ext uri="{FF2B5EF4-FFF2-40B4-BE49-F238E27FC236}">
                <a16:creationId xmlns:a16="http://schemas.microsoft.com/office/drawing/2014/main" id="{34F80FB2-9C8F-4ED6-BB09-32648DC9686F}"/>
              </a:ext>
            </a:extLst>
          </p:cNvPr>
          <p:cNvSpPr>
            <a:spLocks noGrp="1"/>
          </p:cNvSpPr>
          <p:nvPr>
            <p:ph type="pic" sz="quarter" idx="3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13681728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con + Text_hell">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6" name="Trapezoid 15">
            <a:extLst>
              <a:ext uri="{FF2B5EF4-FFF2-40B4-BE49-F238E27FC236}">
                <a16:creationId xmlns:a16="http://schemas.microsoft.com/office/drawing/2014/main" id="{E7AA368C-A417-4FFF-9B92-27819E92A732}"/>
              </a:ext>
              <a:ext uri="{C183D7F6-B498-43B3-948B-1728B52AA6E4}">
                <adec:decorative xmlns:adec="http://schemas.microsoft.com/office/drawing/2017/decorative" val="1"/>
              </a:ext>
            </a:extLst>
          </p:cNvPr>
          <p:cNvSpPr/>
          <p:nvPr userDrawn="1"/>
        </p:nvSpPr>
        <p:spPr>
          <a:xfrm rot="5400000">
            <a:off x="-405667" y="2692409"/>
            <a:ext cx="4336142" cy="2044685"/>
          </a:xfrm>
          <a:prstGeom prst="trapezoid">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7" name="Trapezoid 16">
            <a:extLst>
              <a:ext uri="{FF2B5EF4-FFF2-40B4-BE49-F238E27FC236}">
                <a16:creationId xmlns:a16="http://schemas.microsoft.com/office/drawing/2014/main" id="{CCF48E9F-E729-4B4F-BE7F-9318D1F2FB53}"/>
              </a:ext>
              <a:ext uri="{C183D7F6-B498-43B3-948B-1728B52AA6E4}">
                <adec:decorative xmlns:adec="http://schemas.microsoft.com/office/drawing/2017/decorative" val="1"/>
              </a:ext>
            </a:extLst>
          </p:cNvPr>
          <p:cNvSpPr/>
          <p:nvPr userDrawn="1"/>
        </p:nvSpPr>
        <p:spPr>
          <a:xfrm rot="5400000">
            <a:off x="1761129" y="2673361"/>
            <a:ext cx="4336142" cy="2044685"/>
          </a:xfrm>
          <a:prstGeom prst="trapezoid">
            <a:avLst/>
          </a:prstGeom>
          <a:solidFill>
            <a:srgbClr val="FFE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8" name="Trapezoid 17">
            <a:extLst>
              <a:ext uri="{FF2B5EF4-FFF2-40B4-BE49-F238E27FC236}">
                <a16:creationId xmlns:a16="http://schemas.microsoft.com/office/drawing/2014/main" id="{89FE6D1C-6121-472B-88C0-9F0BAC072D51}"/>
              </a:ext>
              <a:ext uri="{C183D7F6-B498-43B3-948B-1728B52AA6E4}">
                <adec:decorative xmlns:adec="http://schemas.microsoft.com/office/drawing/2017/decorative" val="1"/>
              </a:ext>
            </a:extLst>
          </p:cNvPr>
          <p:cNvSpPr/>
          <p:nvPr userDrawn="1"/>
        </p:nvSpPr>
        <p:spPr>
          <a:xfrm rot="5400000">
            <a:off x="3927930" y="2673360"/>
            <a:ext cx="4336142" cy="2044685"/>
          </a:xfrm>
          <a:prstGeom prst="trapezoid">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9" name="Trapezoid 18">
            <a:extLst>
              <a:ext uri="{FF2B5EF4-FFF2-40B4-BE49-F238E27FC236}">
                <a16:creationId xmlns:a16="http://schemas.microsoft.com/office/drawing/2014/main" id="{0FD33514-D0CA-456D-94D8-89E35E24F6DC}"/>
              </a:ext>
              <a:ext uri="{C183D7F6-B498-43B3-948B-1728B52AA6E4}">
                <adec:decorative xmlns:adec="http://schemas.microsoft.com/office/drawing/2017/decorative" val="1"/>
              </a:ext>
            </a:extLst>
          </p:cNvPr>
          <p:cNvSpPr/>
          <p:nvPr userDrawn="1"/>
        </p:nvSpPr>
        <p:spPr>
          <a:xfrm rot="5400000">
            <a:off x="6094728" y="2631261"/>
            <a:ext cx="4336142" cy="2044685"/>
          </a:xfrm>
          <a:prstGeom prst="trapezoid">
            <a:avLst/>
          </a:prstGeom>
          <a:solidFill>
            <a:srgbClr val="FFE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20" name="Trapezoid 19">
            <a:extLst>
              <a:ext uri="{FF2B5EF4-FFF2-40B4-BE49-F238E27FC236}">
                <a16:creationId xmlns:a16="http://schemas.microsoft.com/office/drawing/2014/main" id="{EA6924EC-95CE-4F54-9292-3E6BDF40058E}"/>
              </a:ext>
              <a:ext uri="{C183D7F6-B498-43B3-948B-1728B52AA6E4}">
                <adec:decorative xmlns:adec="http://schemas.microsoft.com/office/drawing/2017/decorative" val="1"/>
              </a:ext>
            </a:extLst>
          </p:cNvPr>
          <p:cNvSpPr/>
          <p:nvPr userDrawn="1"/>
        </p:nvSpPr>
        <p:spPr>
          <a:xfrm rot="5400000">
            <a:off x="8263685" y="2673358"/>
            <a:ext cx="4336142" cy="2044685"/>
          </a:xfrm>
          <a:prstGeom prst="trapezoid">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5" name="Textplatzhalter 4">
            <a:extLst>
              <a:ext uri="{FF2B5EF4-FFF2-40B4-BE49-F238E27FC236}">
                <a16:creationId xmlns:a16="http://schemas.microsoft.com/office/drawing/2014/main" id="{AAF270E5-0202-451D-B79A-935DBC71DA5A}"/>
              </a:ext>
            </a:extLst>
          </p:cNvPr>
          <p:cNvSpPr>
            <a:spLocks noGrp="1"/>
          </p:cNvSpPr>
          <p:nvPr>
            <p:ph type="body" sz="quarter" idx="11" hasCustomPrompt="1"/>
          </p:nvPr>
        </p:nvSpPr>
        <p:spPr>
          <a:xfrm>
            <a:off x="974431" y="3102003"/>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7" name="Textplatzhalter 6">
            <a:extLst>
              <a:ext uri="{FF2B5EF4-FFF2-40B4-BE49-F238E27FC236}">
                <a16:creationId xmlns:a16="http://schemas.microsoft.com/office/drawing/2014/main" id="{35D9426A-DB10-4839-A22C-F2BFE99620A4}"/>
              </a:ext>
            </a:extLst>
          </p:cNvPr>
          <p:cNvSpPr>
            <a:spLocks noGrp="1"/>
          </p:cNvSpPr>
          <p:nvPr>
            <p:ph type="body" sz="quarter" idx="12" hasCustomPrompt="1"/>
          </p:nvPr>
        </p:nvSpPr>
        <p:spPr>
          <a:xfrm>
            <a:off x="884223" y="3528727"/>
            <a:ext cx="1752600" cy="1570335"/>
          </a:xfrm>
          <a:prstGeom prst="rect">
            <a:avLst/>
          </a:prstGeom>
        </p:spPr>
        <p:txBody>
          <a:bodyPr/>
          <a:lstStyle>
            <a:lvl1pPr marL="0" indent="0" algn="l">
              <a:lnSpc>
                <a:spcPct val="100000"/>
              </a:lnSpc>
              <a:buNone/>
              <a:defRPr sz="1400">
                <a:solidFill>
                  <a:schemeClr val="tx1"/>
                </a:solidFill>
              </a:defRPr>
            </a:lvl1pPr>
          </a:lstStyle>
          <a:p>
            <a:pPr lvl="0"/>
            <a:r>
              <a:rPr lang="de-DE" dirty="0"/>
              <a:t>Text einfügen 14</a:t>
            </a:r>
            <a:br>
              <a:rPr lang="de-DE" dirty="0"/>
            </a:br>
            <a:r>
              <a:rPr lang="de-DE" dirty="0"/>
              <a:t>Punkt</a:t>
            </a:r>
          </a:p>
        </p:txBody>
      </p:sp>
      <p:sp>
        <p:nvSpPr>
          <p:cNvPr id="49" name="Textplatzhalter 4">
            <a:extLst>
              <a:ext uri="{FF2B5EF4-FFF2-40B4-BE49-F238E27FC236}">
                <a16:creationId xmlns:a16="http://schemas.microsoft.com/office/drawing/2014/main" id="{074587C5-F91C-4BAF-8511-34CAC9528431}"/>
              </a:ext>
            </a:extLst>
          </p:cNvPr>
          <p:cNvSpPr>
            <a:spLocks noGrp="1"/>
          </p:cNvSpPr>
          <p:nvPr>
            <p:ph type="body" sz="quarter" idx="14" hasCustomPrompt="1"/>
          </p:nvPr>
        </p:nvSpPr>
        <p:spPr>
          <a:xfrm>
            <a:off x="3171955" y="3102003"/>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0" name="Textplatzhalter 6">
            <a:extLst>
              <a:ext uri="{FF2B5EF4-FFF2-40B4-BE49-F238E27FC236}">
                <a16:creationId xmlns:a16="http://schemas.microsoft.com/office/drawing/2014/main" id="{A6ADBCFA-0DFF-4B8E-9EE0-99BAF96FF8EA}"/>
              </a:ext>
            </a:extLst>
          </p:cNvPr>
          <p:cNvSpPr>
            <a:spLocks noGrp="1"/>
          </p:cNvSpPr>
          <p:nvPr>
            <p:ph type="body" sz="quarter" idx="15" hasCustomPrompt="1"/>
          </p:nvPr>
        </p:nvSpPr>
        <p:spPr>
          <a:xfrm>
            <a:off x="3081747" y="3528727"/>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52" name="Textplatzhalter 4">
            <a:extLst>
              <a:ext uri="{FF2B5EF4-FFF2-40B4-BE49-F238E27FC236}">
                <a16:creationId xmlns:a16="http://schemas.microsoft.com/office/drawing/2014/main" id="{2AA6B2FC-D735-4A04-8C33-C15D0171959A}"/>
              </a:ext>
            </a:extLst>
          </p:cNvPr>
          <p:cNvSpPr>
            <a:spLocks noGrp="1"/>
          </p:cNvSpPr>
          <p:nvPr>
            <p:ph type="body" sz="quarter" idx="17" hasCustomPrompt="1"/>
          </p:nvPr>
        </p:nvSpPr>
        <p:spPr>
          <a:xfrm>
            <a:off x="5309908" y="3102003"/>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3" name="Textplatzhalter 6">
            <a:extLst>
              <a:ext uri="{FF2B5EF4-FFF2-40B4-BE49-F238E27FC236}">
                <a16:creationId xmlns:a16="http://schemas.microsoft.com/office/drawing/2014/main" id="{9B17CDAA-04FD-46E3-97A0-76F577C096E9}"/>
              </a:ext>
            </a:extLst>
          </p:cNvPr>
          <p:cNvSpPr>
            <a:spLocks noGrp="1"/>
          </p:cNvSpPr>
          <p:nvPr>
            <p:ph type="body" sz="quarter" idx="18" hasCustomPrompt="1"/>
          </p:nvPr>
        </p:nvSpPr>
        <p:spPr>
          <a:xfrm>
            <a:off x="5219700" y="3528727"/>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55" name="Textplatzhalter 4">
            <a:extLst>
              <a:ext uri="{FF2B5EF4-FFF2-40B4-BE49-F238E27FC236}">
                <a16:creationId xmlns:a16="http://schemas.microsoft.com/office/drawing/2014/main" id="{58B02BB6-007C-491B-BA41-46F6087E8C77}"/>
              </a:ext>
            </a:extLst>
          </p:cNvPr>
          <p:cNvSpPr>
            <a:spLocks noGrp="1"/>
          </p:cNvSpPr>
          <p:nvPr>
            <p:ph type="body" sz="quarter" idx="20" hasCustomPrompt="1"/>
          </p:nvPr>
        </p:nvSpPr>
        <p:spPr>
          <a:xfrm>
            <a:off x="7472938" y="3101547"/>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6" name="Textplatzhalter 6">
            <a:extLst>
              <a:ext uri="{FF2B5EF4-FFF2-40B4-BE49-F238E27FC236}">
                <a16:creationId xmlns:a16="http://schemas.microsoft.com/office/drawing/2014/main" id="{843F8F0A-2295-45DA-B0AC-4AE098676BC2}"/>
              </a:ext>
            </a:extLst>
          </p:cNvPr>
          <p:cNvSpPr>
            <a:spLocks noGrp="1"/>
          </p:cNvSpPr>
          <p:nvPr>
            <p:ph type="body" sz="quarter" idx="21" hasCustomPrompt="1"/>
          </p:nvPr>
        </p:nvSpPr>
        <p:spPr>
          <a:xfrm>
            <a:off x="7382730" y="3528271"/>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58" name="Textplatzhalter 4">
            <a:extLst>
              <a:ext uri="{FF2B5EF4-FFF2-40B4-BE49-F238E27FC236}">
                <a16:creationId xmlns:a16="http://schemas.microsoft.com/office/drawing/2014/main" id="{6C73DE4E-5876-4DD3-B04A-3626972EEFAD}"/>
              </a:ext>
            </a:extLst>
          </p:cNvPr>
          <p:cNvSpPr>
            <a:spLocks noGrp="1"/>
          </p:cNvSpPr>
          <p:nvPr>
            <p:ph type="body" sz="quarter" idx="23" hasCustomPrompt="1"/>
          </p:nvPr>
        </p:nvSpPr>
        <p:spPr>
          <a:xfrm>
            <a:off x="9670386" y="3101547"/>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9" name="Textplatzhalter 6">
            <a:extLst>
              <a:ext uri="{FF2B5EF4-FFF2-40B4-BE49-F238E27FC236}">
                <a16:creationId xmlns:a16="http://schemas.microsoft.com/office/drawing/2014/main" id="{CD221019-30EC-4737-A8E2-30C7ACB03E60}"/>
              </a:ext>
            </a:extLst>
          </p:cNvPr>
          <p:cNvSpPr>
            <a:spLocks noGrp="1"/>
          </p:cNvSpPr>
          <p:nvPr>
            <p:ph type="body" sz="quarter" idx="24" hasCustomPrompt="1"/>
          </p:nvPr>
        </p:nvSpPr>
        <p:spPr>
          <a:xfrm>
            <a:off x="9580178" y="3528271"/>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25" name="Textplatzhalter 2">
            <a:extLst>
              <a:ext uri="{FF2B5EF4-FFF2-40B4-BE49-F238E27FC236}">
                <a16:creationId xmlns:a16="http://schemas.microsoft.com/office/drawing/2014/main" id="{7A977561-984D-415F-990D-8AEBA4010743}"/>
              </a:ext>
            </a:extLst>
          </p:cNvPr>
          <p:cNvSpPr>
            <a:spLocks noGrp="1"/>
          </p:cNvSpPr>
          <p:nvPr>
            <p:ph type="body" sz="quarter" idx="25"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24" name="Bildplatzhalter 7">
            <a:extLst>
              <a:ext uri="{FF2B5EF4-FFF2-40B4-BE49-F238E27FC236}">
                <a16:creationId xmlns:a16="http://schemas.microsoft.com/office/drawing/2014/main" id="{38C4D356-9629-4F3D-A2C9-1F6C96F21DAC}"/>
              </a:ext>
            </a:extLst>
          </p:cNvPr>
          <p:cNvSpPr>
            <a:spLocks noGrp="1"/>
          </p:cNvSpPr>
          <p:nvPr>
            <p:ph type="pic" sz="quarter" idx="27" hasCustomPrompt="1"/>
          </p:nvPr>
        </p:nvSpPr>
        <p:spPr>
          <a:xfrm>
            <a:off x="1451271" y="2237284"/>
            <a:ext cx="617943" cy="510270"/>
          </a:xfrm>
          <a:prstGeom prst="rect">
            <a:avLst/>
          </a:prstGeom>
        </p:spPr>
        <p:txBody>
          <a:bodyPr/>
          <a:lstStyle>
            <a:lvl1pPr>
              <a:buNone/>
              <a:defRPr sz="1600">
                <a:solidFill>
                  <a:schemeClr val="tx1"/>
                </a:solidFill>
              </a:defRPr>
            </a:lvl1pPr>
          </a:lstStyle>
          <a:p>
            <a:r>
              <a:rPr lang="de-DE" dirty="0"/>
              <a:t>Icon </a:t>
            </a:r>
          </a:p>
        </p:txBody>
      </p:sp>
      <p:sp>
        <p:nvSpPr>
          <p:cNvPr id="26" name="Bildplatzhalter 7">
            <a:extLst>
              <a:ext uri="{FF2B5EF4-FFF2-40B4-BE49-F238E27FC236}">
                <a16:creationId xmlns:a16="http://schemas.microsoft.com/office/drawing/2014/main" id="{58CC1752-044D-45F8-9434-2032FCF6EFA7}"/>
              </a:ext>
            </a:extLst>
          </p:cNvPr>
          <p:cNvSpPr>
            <a:spLocks noGrp="1"/>
          </p:cNvSpPr>
          <p:nvPr>
            <p:ph type="pic" sz="quarter" idx="28" hasCustomPrompt="1"/>
          </p:nvPr>
        </p:nvSpPr>
        <p:spPr>
          <a:xfrm>
            <a:off x="3648795" y="2240269"/>
            <a:ext cx="617943" cy="510270"/>
          </a:xfrm>
          <a:prstGeom prst="rect">
            <a:avLst/>
          </a:prstGeom>
        </p:spPr>
        <p:txBody>
          <a:bodyPr/>
          <a:lstStyle>
            <a:lvl1pPr>
              <a:buNone/>
              <a:defRPr sz="1600">
                <a:solidFill>
                  <a:schemeClr val="tx1"/>
                </a:solidFill>
              </a:defRPr>
            </a:lvl1pPr>
          </a:lstStyle>
          <a:p>
            <a:r>
              <a:rPr lang="de-DE" dirty="0"/>
              <a:t>Icon </a:t>
            </a:r>
          </a:p>
        </p:txBody>
      </p:sp>
      <p:sp>
        <p:nvSpPr>
          <p:cNvPr id="27" name="Bildplatzhalter 7">
            <a:extLst>
              <a:ext uri="{FF2B5EF4-FFF2-40B4-BE49-F238E27FC236}">
                <a16:creationId xmlns:a16="http://schemas.microsoft.com/office/drawing/2014/main" id="{BF5D90AD-0EFB-4C1D-A594-A1C873EBD124}"/>
              </a:ext>
            </a:extLst>
          </p:cNvPr>
          <p:cNvSpPr>
            <a:spLocks noGrp="1"/>
          </p:cNvSpPr>
          <p:nvPr>
            <p:ph type="pic" sz="quarter" idx="29" hasCustomPrompt="1"/>
          </p:nvPr>
        </p:nvSpPr>
        <p:spPr>
          <a:xfrm>
            <a:off x="5786748" y="2234698"/>
            <a:ext cx="617943" cy="510270"/>
          </a:xfrm>
          <a:prstGeom prst="rect">
            <a:avLst/>
          </a:prstGeom>
        </p:spPr>
        <p:txBody>
          <a:bodyPr/>
          <a:lstStyle>
            <a:lvl1pPr>
              <a:buNone/>
              <a:defRPr sz="1600">
                <a:solidFill>
                  <a:schemeClr val="tx1"/>
                </a:solidFill>
              </a:defRPr>
            </a:lvl1pPr>
          </a:lstStyle>
          <a:p>
            <a:r>
              <a:rPr lang="de-DE" dirty="0"/>
              <a:t>Icon </a:t>
            </a:r>
          </a:p>
        </p:txBody>
      </p:sp>
      <p:sp>
        <p:nvSpPr>
          <p:cNvPr id="28" name="Bildplatzhalter 7">
            <a:extLst>
              <a:ext uri="{FF2B5EF4-FFF2-40B4-BE49-F238E27FC236}">
                <a16:creationId xmlns:a16="http://schemas.microsoft.com/office/drawing/2014/main" id="{483A7075-48F1-4430-B63B-F413B189FFE1}"/>
              </a:ext>
            </a:extLst>
          </p:cNvPr>
          <p:cNvSpPr>
            <a:spLocks noGrp="1"/>
          </p:cNvSpPr>
          <p:nvPr>
            <p:ph type="pic" sz="quarter" idx="30" hasCustomPrompt="1"/>
          </p:nvPr>
        </p:nvSpPr>
        <p:spPr>
          <a:xfrm>
            <a:off x="7954907" y="2242695"/>
            <a:ext cx="617943" cy="510270"/>
          </a:xfrm>
          <a:prstGeom prst="rect">
            <a:avLst/>
          </a:prstGeom>
        </p:spPr>
        <p:txBody>
          <a:bodyPr/>
          <a:lstStyle>
            <a:lvl1pPr>
              <a:buNone/>
              <a:defRPr sz="1600">
                <a:solidFill>
                  <a:schemeClr val="tx1"/>
                </a:solidFill>
              </a:defRPr>
            </a:lvl1pPr>
          </a:lstStyle>
          <a:p>
            <a:r>
              <a:rPr lang="de-DE" dirty="0"/>
              <a:t>Icon </a:t>
            </a:r>
          </a:p>
        </p:txBody>
      </p:sp>
      <p:sp>
        <p:nvSpPr>
          <p:cNvPr id="29" name="Bildplatzhalter 7">
            <a:extLst>
              <a:ext uri="{FF2B5EF4-FFF2-40B4-BE49-F238E27FC236}">
                <a16:creationId xmlns:a16="http://schemas.microsoft.com/office/drawing/2014/main" id="{84DC5CB6-40DD-42A8-B5E9-5D178E7DA67B}"/>
              </a:ext>
            </a:extLst>
          </p:cNvPr>
          <p:cNvSpPr>
            <a:spLocks noGrp="1"/>
          </p:cNvSpPr>
          <p:nvPr>
            <p:ph type="pic" sz="quarter" idx="31" hasCustomPrompt="1"/>
          </p:nvPr>
        </p:nvSpPr>
        <p:spPr>
          <a:xfrm>
            <a:off x="10147226" y="2230730"/>
            <a:ext cx="617943" cy="510270"/>
          </a:xfrm>
          <a:prstGeom prst="rect">
            <a:avLst/>
          </a:prstGeom>
        </p:spPr>
        <p:txBody>
          <a:bodyPr/>
          <a:lstStyle>
            <a:lvl1pPr>
              <a:buNone/>
              <a:defRPr sz="1600">
                <a:solidFill>
                  <a:schemeClr val="tx1"/>
                </a:solidFill>
              </a:defRPr>
            </a:lvl1pPr>
          </a:lstStyle>
          <a:p>
            <a:r>
              <a:rPr lang="de-DE" dirty="0"/>
              <a:t>Icon </a:t>
            </a:r>
          </a:p>
        </p:txBody>
      </p:sp>
      <p:sp>
        <p:nvSpPr>
          <p:cNvPr id="31" name="Textfeld 30">
            <a:extLst>
              <a:ext uri="{FF2B5EF4-FFF2-40B4-BE49-F238E27FC236}">
                <a16:creationId xmlns:a16="http://schemas.microsoft.com/office/drawing/2014/main" id="{32E074AB-255B-4EDC-AFE6-5B4CC18F5C8D}"/>
              </a:ext>
            </a:extLst>
          </p:cNvPr>
          <p:cNvSpPr txBox="1"/>
          <p:nvPr userDrawn="1"/>
        </p:nvSpPr>
        <p:spPr>
          <a:xfrm rot="16200000">
            <a:off x="11382308" y="5973288"/>
            <a:ext cx="1081145" cy="292730"/>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30" name="Bildplatzhalter 14">
            <a:extLst>
              <a:ext uri="{FF2B5EF4-FFF2-40B4-BE49-F238E27FC236}">
                <a16:creationId xmlns:a16="http://schemas.microsoft.com/office/drawing/2014/main" id="{03E64C76-9A42-44F1-A7CA-2AF9E8D50556}"/>
              </a:ext>
            </a:extLst>
          </p:cNvPr>
          <p:cNvSpPr>
            <a:spLocks noGrp="1"/>
          </p:cNvSpPr>
          <p:nvPr>
            <p:ph type="pic" sz="quarter" idx="3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1285058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_zweizeilig">
    <p:bg>
      <p:bgPr>
        <a:solidFill>
          <a:schemeClr val="bg1"/>
        </a:solidFill>
        <a:effectLst/>
      </p:bgPr>
    </p:bg>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0F391B13-0A50-43DF-BB80-B1A2B13F94F9}"/>
              </a:ext>
            </a:extLst>
          </p:cNvPr>
          <p:cNvSpPr>
            <a:spLocks noGrp="1"/>
          </p:cNvSpPr>
          <p:nvPr>
            <p:ph type="body" sz="quarter" idx="10" hasCustomPrompt="1"/>
          </p:nvPr>
        </p:nvSpPr>
        <p:spPr>
          <a:xfrm>
            <a:off x="1212112" y="2624400"/>
            <a:ext cx="7727302" cy="1648800"/>
          </a:xfrm>
          <a:prstGeom prst="rect">
            <a:avLst/>
          </a:prstGeom>
        </p:spPr>
        <p:txBody>
          <a:bodyPr/>
          <a:lstStyle>
            <a:lvl1pPr algn="r">
              <a:buNone/>
              <a:defRPr sz="6000">
                <a:solidFill>
                  <a:schemeClr val="accent1"/>
                </a:solidFill>
                <a:latin typeface="+mj-lt"/>
              </a:defRPr>
            </a:lvl1pPr>
            <a:lvl2pPr algn="r">
              <a:defRPr sz="6000">
                <a:solidFill>
                  <a:schemeClr val="accent2"/>
                </a:solidFill>
                <a:latin typeface="+mj-lt"/>
              </a:defRPr>
            </a:lvl2pPr>
            <a:lvl3pPr algn="r">
              <a:defRPr sz="6000">
                <a:solidFill>
                  <a:schemeClr val="accent2"/>
                </a:solidFill>
                <a:latin typeface="+mj-lt"/>
              </a:defRPr>
            </a:lvl3pPr>
            <a:lvl4pPr algn="r">
              <a:defRPr sz="6000">
                <a:solidFill>
                  <a:schemeClr val="accent2"/>
                </a:solidFill>
                <a:latin typeface="+mj-lt"/>
              </a:defRPr>
            </a:lvl4pPr>
            <a:lvl5pPr algn="r">
              <a:defRPr sz="6000">
                <a:solidFill>
                  <a:schemeClr val="accent2"/>
                </a:solidFill>
                <a:latin typeface="+mj-lt"/>
              </a:defRPr>
            </a:lvl5pPr>
          </a:lstStyle>
          <a:p>
            <a:pPr lvl="0"/>
            <a:r>
              <a:rPr lang="de-DE" dirty="0"/>
              <a:t>Titel Avenir Next LT Pro 60 Pkt.</a:t>
            </a:r>
          </a:p>
        </p:txBody>
      </p:sp>
      <p:pic>
        <p:nvPicPr>
          <p:cNvPr id="5" name="Grafik 4">
            <a:extLst>
              <a:ext uri="{FF2B5EF4-FFF2-40B4-BE49-F238E27FC236}">
                <a16:creationId xmlns:a16="http://schemas.microsoft.com/office/drawing/2014/main" id="{C5774B1F-B04F-417A-8071-7F5FD98668DA}"/>
              </a:ext>
            </a:extLst>
          </p:cNvPr>
          <p:cNvPicPr>
            <a:picLocks noChangeAspect="1"/>
          </p:cNvPicPr>
          <p:nvPr userDrawn="1"/>
        </p:nvPicPr>
        <p:blipFill>
          <a:blip r:embed="rId2"/>
          <a:stretch>
            <a:fillRect/>
          </a:stretch>
        </p:blipFill>
        <p:spPr>
          <a:xfrm>
            <a:off x="226018" y="181938"/>
            <a:ext cx="2105692" cy="747357"/>
          </a:xfrm>
          <a:prstGeom prst="rect">
            <a:avLst/>
          </a:prstGeom>
        </p:spPr>
      </p:pic>
      <p:pic>
        <p:nvPicPr>
          <p:cNvPr id="6" name="Grafik 5">
            <a:extLst>
              <a:ext uri="{FF2B5EF4-FFF2-40B4-BE49-F238E27FC236}">
                <a16:creationId xmlns:a16="http://schemas.microsoft.com/office/drawing/2014/main" id="{9BF88A82-7E43-4290-B4DA-0B2C9976C757}"/>
              </a:ext>
            </a:extLst>
          </p:cNvPr>
          <p:cNvPicPr>
            <a:picLocks noChangeAspect="1"/>
          </p:cNvPicPr>
          <p:nvPr userDrawn="1"/>
        </p:nvPicPr>
        <p:blipFill rotWithShape="1">
          <a:blip r:embed="rId3"/>
          <a:srcRect b="15329"/>
          <a:stretch/>
        </p:blipFill>
        <p:spPr>
          <a:xfrm>
            <a:off x="8963010" y="4325420"/>
            <a:ext cx="3000390" cy="2532580"/>
          </a:xfrm>
          <a:prstGeom prst="rect">
            <a:avLst/>
          </a:prstGeom>
        </p:spPr>
      </p:pic>
      <p:sp>
        <p:nvSpPr>
          <p:cNvPr id="10" name="Textplatzhalter 9">
            <a:extLst>
              <a:ext uri="{FF2B5EF4-FFF2-40B4-BE49-F238E27FC236}">
                <a16:creationId xmlns:a16="http://schemas.microsoft.com/office/drawing/2014/main" id="{343F3694-DB2C-4426-8FAF-92C256E9C52C}"/>
              </a:ext>
            </a:extLst>
          </p:cNvPr>
          <p:cNvSpPr>
            <a:spLocks noGrp="1"/>
          </p:cNvSpPr>
          <p:nvPr>
            <p:ph type="body" sz="quarter" idx="11" hasCustomPrompt="1"/>
          </p:nvPr>
        </p:nvSpPr>
        <p:spPr>
          <a:xfrm>
            <a:off x="3316214" y="4508500"/>
            <a:ext cx="5623200" cy="695325"/>
          </a:xfrm>
          <a:prstGeom prst="rect">
            <a:avLst/>
          </a:prstGeom>
        </p:spPr>
        <p:txBody>
          <a:bodyPr/>
          <a:lstStyle>
            <a:lvl1pPr marL="0" indent="0" algn="r">
              <a:lnSpc>
                <a:spcPct val="100000"/>
              </a:lnSpc>
              <a:spcBef>
                <a:spcPts val="0"/>
              </a:spcBef>
              <a:buNone/>
              <a:defRPr sz="2000"/>
            </a:lvl1pPr>
          </a:lstStyle>
          <a:p>
            <a:pPr lvl="0"/>
            <a:r>
              <a:rPr lang="de-DE" dirty="0"/>
              <a:t>Untertitel,</a:t>
            </a:r>
          </a:p>
          <a:p>
            <a:pPr lvl="0"/>
            <a:r>
              <a:rPr lang="de-DE" dirty="0"/>
              <a:t>Avenir Next LT Pro Light 20 Punkt </a:t>
            </a:r>
          </a:p>
        </p:txBody>
      </p:sp>
      <p:sp>
        <p:nvSpPr>
          <p:cNvPr id="7" name="Textplatzhalter 5">
            <a:extLst>
              <a:ext uri="{FF2B5EF4-FFF2-40B4-BE49-F238E27FC236}">
                <a16:creationId xmlns:a16="http://schemas.microsoft.com/office/drawing/2014/main" id="{EC77BA8E-18FD-4B51-A556-F98BD5DDB28C}"/>
              </a:ext>
            </a:extLst>
          </p:cNvPr>
          <p:cNvSpPr>
            <a:spLocks noGrp="1"/>
          </p:cNvSpPr>
          <p:nvPr>
            <p:ph type="body" sz="quarter" idx="17" hasCustomPrompt="1"/>
          </p:nvPr>
        </p:nvSpPr>
        <p:spPr>
          <a:xfrm>
            <a:off x="9352294" y="3055321"/>
            <a:ext cx="2415512" cy="747357"/>
          </a:xfrm>
          <a:prstGeom prst="rect">
            <a:avLst/>
          </a:prstGeom>
          <a:ln w="19050">
            <a:solidFill>
              <a:schemeClr val="accent1"/>
            </a:solidFill>
          </a:ln>
        </p:spPr>
        <p:txBody>
          <a:bodyPr/>
          <a:lstStyle>
            <a:lvl1pPr marL="0" indent="0">
              <a:lnSpc>
                <a:spcPct val="100000"/>
              </a:lnSpc>
              <a:spcBef>
                <a:spcPts val="0"/>
              </a:spcBef>
              <a:buNone/>
              <a:defRPr sz="1400"/>
            </a:lvl1pPr>
          </a:lstStyle>
          <a:p>
            <a:r>
              <a:rPr lang="de-DE" sz="1400" dirty="0">
                <a:latin typeface="+mj-lt"/>
              </a:rPr>
              <a:t>Die zweite Zeile des Titels kann in 44 Pkt. geschrieben werden, falls benötigt.</a:t>
            </a:r>
            <a:endParaRPr lang="de-DE" dirty="0"/>
          </a:p>
        </p:txBody>
      </p:sp>
    </p:spTree>
    <p:extLst>
      <p:ext uri="{BB962C8B-B14F-4D97-AF65-F5344CB8AC3E}">
        <p14:creationId xmlns:p14="http://schemas.microsoft.com/office/powerpoint/2010/main" val="4293134620"/>
      </p:ext>
    </p:extLst>
  </p:cSld>
  <p:clrMapOvr>
    <a:masterClrMapping/>
  </p:clrMapOvr>
  <p:extLst>
    <p:ext uri="{DCECCB84-F9BA-43D5-87BE-67443E8EF086}">
      <p15:sldGuideLst xmlns:p15="http://schemas.microsoft.com/office/powerpoint/2012/main">
        <p15:guide id="1" pos="563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rei Phasen ">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9DE3A6D3-046C-4957-A6A5-7B09AF25263F}"/>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4" name="Rechteck: abgerundete Ecken 13">
            <a:extLst>
              <a:ext uri="{FF2B5EF4-FFF2-40B4-BE49-F238E27FC236}">
                <a16:creationId xmlns:a16="http://schemas.microsoft.com/office/drawing/2014/main" id="{ECECCAF1-2DDB-4302-B312-379F715CCCB2}"/>
              </a:ext>
            </a:extLst>
          </p:cNvPr>
          <p:cNvSpPr/>
          <p:nvPr userDrawn="1"/>
        </p:nvSpPr>
        <p:spPr>
          <a:xfrm>
            <a:off x="4673562" y="2592512"/>
            <a:ext cx="2975578" cy="3346199"/>
          </a:xfrm>
          <a:prstGeom prst="roundRect">
            <a:avLst>
              <a:gd name="adj" fmla="val 8580"/>
            </a:avLst>
          </a:prstGeom>
          <a:noFill/>
          <a:ln>
            <a:solidFill>
              <a:srgbClr val="FEC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Pfeil: Fünfeck 14">
            <a:extLst>
              <a:ext uri="{FF2B5EF4-FFF2-40B4-BE49-F238E27FC236}">
                <a16:creationId xmlns:a16="http://schemas.microsoft.com/office/drawing/2014/main" id="{4751A1DB-2A42-452C-89DC-7DD2FFF4F1B1}"/>
              </a:ext>
            </a:extLst>
          </p:cNvPr>
          <p:cNvSpPr/>
          <p:nvPr userDrawn="1"/>
        </p:nvSpPr>
        <p:spPr>
          <a:xfrm>
            <a:off x="3790310" y="3525712"/>
            <a:ext cx="750425" cy="1447800"/>
          </a:xfrm>
          <a:prstGeom prst="homePlate">
            <a:avLst/>
          </a:prstGeom>
          <a:solidFill>
            <a:srgbClr val="86D6EC"/>
          </a:solidFill>
          <a:ln>
            <a:solidFill>
              <a:srgbClr val="86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6" name="Pfeil: Fünfeck 15">
            <a:extLst>
              <a:ext uri="{FF2B5EF4-FFF2-40B4-BE49-F238E27FC236}">
                <a16:creationId xmlns:a16="http://schemas.microsoft.com/office/drawing/2014/main" id="{A6D0C847-493B-4062-B040-F6A0E7DF87B6}"/>
              </a:ext>
            </a:extLst>
          </p:cNvPr>
          <p:cNvSpPr/>
          <p:nvPr userDrawn="1"/>
        </p:nvSpPr>
        <p:spPr>
          <a:xfrm>
            <a:off x="7654250" y="3526192"/>
            <a:ext cx="750425" cy="1447800"/>
          </a:xfrm>
          <a:prstGeom prst="homePlate">
            <a:avLst/>
          </a:prstGeom>
          <a:solidFill>
            <a:srgbClr val="FECA65"/>
          </a:solidFill>
          <a:ln>
            <a:solidFill>
              <a:srgbClr val="FEC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Rechteck: abgerundete Ecken 19">
            <a:extLst>
              <a:ext uri="{FF2B5EF4-FFF2-40B4-BE49-F238E27FC236}">
                <a16:creationId xmlns:a16="http://schemas.microsoft.com/office/drawing/2014/main" id="{5E1317BF-1760-44BE-B605-7CD2295DA5F2}"/>
              </a:ext>
            </a:extLst>
          </p:cNvPr>
          <p:cNvSpPr/>
          <p:nvPr userDrawn="1"/>
        </p:nvSpPr>
        <p:spPr>
          <a:xfrm>
            <a:off x="810801" y="2560511"/>
            <a:ext cx="2975578" cy="3346199"/>
          </a:xfrm>
          <a:prstGeom prst="roundRect">
            <a:avLst>
              <a:gd name="adj" fmla="val 8580"/>
            </a:avLst>
          </a:prstGeom>
          <a:noFill/>
          <a:ln>
            <a:solidFill>
              <a:srgbClr val="86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abgerundete Ecken 20">
            <a:extLst>
              <a:ext uri="{FF2B5EF4-FFF2-40B4-BE49-F238E27FC236}">
                <a16:creationId xmlns:a16="http://schemas.microsoft.com/office/drawing/2014/main" id="{EAFD25AA-8DD1-4D2C-A09F-60CE5BF54538}"/>
              </a:ext>
            </a:extLst>
          </p:cNvPr>
          <p:cNvSpPr/>
          <p:nvPr userDrawn="1"/>
        </p:nvSpPr>
        <p:spPr>
          <a:xfrm>
            <a:off x="8548088" y="2592512"/>
            <a:ext cx="2975578" cy="3346199"/>
          </a:xfrm>
          <a:prstGeom prst="roundRect">
            <a:avLst>
              <a:gd name="adj" fmla="val 8580"/>
            </a:avLst>
          </a:prstGeom>
          <a:noFill/>
          <a:ln>
            <a:solidFill>
              <a:srgbClr val="D4D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abgerundete Ecken 21">
            <a:extLst>
              <a:ext uri="{FF2B5EF4-FFF2-40B4-BE49-F238E27FC236}">
                <a16:creationId xmlns:a16="http://schemas.microsoft.com/office/drawing/2014/main" id="{201C8B1A-D39D-4519-A5AB-7C14746E5246}"/>
              </a:ext>
            </a:extLst>
          </p:cNvPr>
          <p:cNvSpPr/>
          <p:nvPr userDrawn="1"/>
        </p:nvSpPr>
        <p:spPr>
          <a:xfrm>
            <a:off x="735767" y="1636478"/>
            <a:ext cx="2975578" cy="647800"/>
          </a:xfrm>
          <a:prstGeom prst="roundRect">
            <a:avLst>
              <a:gd name="adj" fmla="val 27205"/>
            </a:avLst>
          </a:prstGeom>
          <a:solidFill>
            <a:srgbClr val="86D6EC"/>
          </a:solidFill>
          <a:ln>
            <a:solidFill>
              <a:srgbClr val="86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100" dirty="0">
              <a:solidFill>
                <a:schemeClr val="tx1"/>
              </a:solidFill>
            </a:endParaRPr>
          </a:p>
        </p:txBody>
      </p:sp>
      <p:sp>
        <p:nvSpPr>
          <p:cNvPr id="26" name="Textplatzhalter 25">
            <a:extLst>
              <a:ext uri="{FF2B5EF4-FFF2-40B4-BE49-F238E27FC236}">
                <a16:creationId xmlns:a16="http://schemas.microsoft.com/office/drawing/2014/main" id="{CD71D0F1-3953-4CB6-BDFC-D3DC73D1D649}"/>
              </a:ext>
            </a:extLst>
          </p:cNvPr>
          <p:cNvSpPr>
            <a:spLocks noGrp="1"/>
          </p:cNvSpPr>
          <p:nvPr>
            <p:ph type="body" sz="quarter" idx="10" hasCustomPrompt="1"/>
          </p:nvPr>
        </p:nvSpPr>
        <p:spPr>
          <a:xfrm>
            <a:off x="1013049" y="2933802"/>
            <a:ext cx="2573600" cy="2555246"/>
          </a:xfrm>
          <a:prstGeom prst="rect">
            <a:avLst/>
          </a:prstGeom>
        </p:spPr>
        <p:txBody>
          <a:bodyPr/>
          <a:lstStyle>
            <a:lvl1pPr marL="0" indent="0">
              <a:lnSpc>
                <a:spcPct val="100000"/>
              </a:lnSpc>
              <a:spcBef>
                <a:spcPts val="0"/>
              </a:spcBef>
              <a:buNone/>
              <a:defRPr sz="1600"/>
            </a:lvl1pPr>
          </a:lstStyle>
          <a:p>
            <a:pPr lvl="0"/>
            <a:r>
              <a:rPr lang="de-DE" sz="1600" dirty="0"/>
              <a:t>Text einfügen</a:t>
            </a:r>
            <a:endParaRPr lang="de-DE" dirty="0"/>
          </a:p>
        </p:txBody>
      </p:sp>
      <p:sp>
        <p:nvSpPr>
          <p:cNvPr id="28" name="Textplatzhalter 25">
            <a:extLst>
              <a:ext uri="{FF2B5EF4-FFF2-40B4-BE49-F238E27FC236}">
                <a16:creationId xmlns:a16="http://schemas.microsoft.com/office/drawing/2014/main" id="{B482938F-7D06-4D2E-B2FB-393DA1F370D4}"/>
              </a:ext>
            </a:extLst>
          </p:cNvPr>
          <p:cNvSpPr>
            <a:spLocks noGrp="1"/>
          </p:cNvSpPr>
          <p:nvPr>
            <p:ph type="body" sz="quarter" idx="11" hasCustomPrompt="1"/>
          </p:nvPr>
        </p:nvSpPr>
        <p:spPr>
          <a:xfrm>
            <a:off x="4884782" y="2933802"/>
            <a:ext cx="2573600" cy="2555246"/>
          </a:xfrm>
          <a:prstGeom prst="rect">
            <a:avLst/>
          </a:prstGeom>
        </p:spPr>
        <p:txBody>
          <a:bodyPr/>
          <a:lstStyle>
            <a:lvl1pPr marL="0" indent="0">
              <a:lnSpc>
                <a:spcPct val="100000"/>
              </a:lnSpc>
              <a:spcBef>
                <a:spcPts val="0"/>
              </a:spcBef>
              <a:buNone/>
              <a:defRPr sz="1600"/>
            </a:lvl1pPr>
          </a:lstStyle>
          <a:p>
            <a:pPr lvl="0"/>
            <a:r>
              <a:rPr lang="de-DE" sz="1600" dirty="0"/>
              <a:t>Text einfügen</a:t>
            </a:r>
            <a:endParaRPr lang="de-DE" dirty="0"/>
          </a:p>
        </p:txBody>
      </p:sp>
      <p:sp>
        <p:nvSpPr>
          <p:cNvPr id="29" name="Textplatzhalter 25">
            <a:extLst>
              <a:ext uri="{FF2B5EF4-FFF2-40B4-BE49-F238E27FC236}">
                <a16:creationId xmlns:a16="http://schemas.microsoft.com/office/drawing/2014/main" id="{79863F56-1651-4E35-A8B0-B6A4F0D35E9E}"/>
              </a:ext>
            </a:extLst>
          </p:cNvPr>
          <p:cNvSpPr>
            <a:spLocks noGrp="1"/>
          </p:cNvSpPr>
          <p:nvPr>
            <p:ph type="body" sz="quarter" idx="12" hasCustomPrompt="1"/>
          </p:nvPr>
        </p:nvSpPr>
        <p:spPr>
          <a:xfrm>
            <a:off x="8746023" y="2933802"/>
            <a:ext cx="2573600" cy="2555246"/>
          </a:xfrm>
          <a:prstGeom prst="rect">
            <a:avLst/>
          </a:prstGeom>
        </p:spPr>
        <p:txBody>
          <a:bodyPr/>
          <a:lstStyle>
            <a:lvl1pPr marL="0" indent="0">
              <a:lnSpc>
                <a:spcPct val="100000"/>
              </a:lnSpc>
              <a:spcBef>
                <a:spcPts val="0"/>
              </a:spcBef>
              <a:buNone/>
              <a:defRPr sz="1600"/>
            </a:lvl1pPr>
          </a:lstStyle>
          <a:p>
            <a:pPr lvl="0"/>
            <a:r>
              <a:rPr lang="de-DE" sz="1600" dirty="0"/>
              <a:t>Text einfügen</a:t>
            </a:r>
            <a:endParaRPr lang="de-DE" dirty="0"/>
          </a:p>
        </p:txBody>
      </p:sp>
      <p:sp>
        <p:nvSpPr>
          <p:cNvPr id="31" name="Textplatzhalter 30">
            <a:extLst>
              <a:ext uri="{FF2B5EF4-FFF2-40B4-BE49-F238E27FC236}">
                <a16:creationId xmlns:a16="http://schemas.microsoft.com/office/drawing/2014/main" id="{A7644F5C-C71D-421F-BE87-984F2789EDEB}"/>
              </a:ext>
            </a:extLst>
          </p:cNvPr>
          <p:cNvSpPr>
            <a:spLocks noGrp="1"/>
          </p:cNvSpPr>
          <p:nvPr>
            <p:ph type="body" sz="quarter" idx="13" hasCustomPrompt="1"/>
          </p:nvPr>
        </p:nvSpPr>
        <p:spPr>
          <a:xfrm>
            <a:off x="727716" y="1715865"/>
            <a:ext cx="2976562" cy="325453"/>
          </a:xfrm>
          <a:prstGeom prst="rect">
            <a:avLst/>
          </a:prstGeom>
        </p:spPr>
        <p:txBody>
          <a:bodyPr/>
          <a:lstStyle>
            <a:lvl1pPr algn="ctr">
              <a:buNone/>
              <a:defRPr sz="1100">
                <a:latin typeface="+mn-lt"/>
              </a:defRPr>
            </a:lvl1pPr>
          </a:lstStyle>
          <a:p>
            <a:pPr lvl="0"/>
            <a:r>
              <a:rPr lang="de-DE" sz="2000" dirty="0"/>
              <a:t>Überschrift</a:t>
            </a:r>
          </a:p>
          <a:p>
            <a:pPr lvl="0"/>
            <a:endParaRPr lang="de-DE" dirty="0"/>
          </a:p>
        </p:txBody>
      </p:sp>
      <p:sp>
        <p:nvSpPr>
          <p:cNvPr id="3" name="Textplatzhalter 2">
            <a:extLst>
              <a:ext uri="{FF2B5EF4-FFF2-40B4-BE49-F238E27FC236}">
                <a16:creationId xmlns:a16="http://schemas.microsoft.com/office/drawing/2014/main" id="{4B8D73A2-CFD6-4817-99FA-A271968D1A37}"/>
              </a:ext>
            </a:extLst>
          </p:cNvPr>
          <p:cNvSpPr>
            <a:spLocks noGrp="1"/>
          </p:cNvSpPr>
          <p:nvPr>
            <p:ph type="body" sz="quarter" idx="15" hasCustomPrompt="1"/>
          </p:nvPr>
        </p:nvSpPr>
        <p:spPr>
          <a:xfrm>
            <a:off x="737686" y="2005461"/>
            <a:ext cx="2976563" cy="325438"/>
          </a:xfrm>
          <a:prstGeom prst="rect">
            <a:avLst/>
          </a:prstGeom>
        </p:spPr>
        <p:txBody>
          <a:bodyPr/>
          <a:lstStyle>
            <a:lvl1pPr algn="ctr">
              <a:buNone/>
              <a:defRPr sz="1100"/>
            </a:lvl1pPr>
          </a:lstStyle>
          <a:p>
            <a:pPr lvl="0"/>
            <a:r>
              <a:rPr lang="de-DE" dirty="0"/>
              <a:t>Unterschrift</a:t>
            </a:r>
          </a:p>
        </p:txBody>
      </p:sp>
      <p:sp>
        <p:nvSpPr>
          <p:cNvPr id="27" name="Rechteck: abgerundete Ecken 26">
            <a:extLst>
              <a:ext uri="{FF2B5EF4-FFF2-40B4-BE49-F238E27FC236}">
                <a16:creationId xmlns:a16="http://schemas.microsoft.com/office/drawing/2014/main" id="{4679F7BB-335D-46A8-8F25-3CA611312F4F}"/>
              </a:ext>
            </a:extLst>
          </p:cNvPr>
          <p:cNvSpPr/>
          <p:nvPr userDrawn="1"/>
        </p:nvSpPr>
        <p:spPr>
          <a:xfrm>
            <a:off x="4611277" y="1636478"/>
            <a:ext cx="2975578" cy="647800"/>
          </a:xfrm>
          <a:prstGeom prst="roundRect">
            <a:avLst>
              <a:gd name="adj" fmla="val 27205"/>
            </a:avLst>
          </a:prstGeom>
          <a:solidFill>
            <a:srgbClr val="FECA65"/>
          </a:solidFill>
          <a:ln>
            <a:solidFill>
              <a:srgbClr val="FEC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100" dirty="0">
              <a:solidFill>
                <a:schemeClr val="tx1"/>
              </a:solidFill>
            </a:endParaRPr>
          </a:p>
        </p:txBody>
      </p:sp>
      <p:sp>
        <p:nvSpPr>
          <p:cNvPr id="30" name="Textplatzhalter 30">
            <a:extLst>
              <a:ext uri="{FF2B5EF4-FFF2-40B4-BE49-F238E27FC236}">
                <a16:creationId xmlns:a16="http://schemas.microsoft.com/office/drawing/2014/main" id="{429E004A-6577-465A-97C4-45205836139E}"/>
              </a:ext>
            </a:extLst>
          </p:cNvPr>
          <p:cNvSpPr>
            <a:spLocks noGrp="1"/>
          </p:cNvSpPr>
          <p:nvPr>
            <p:ph type="body" sz="quarter" idx="16" hasCustomPrompt="1"/>
          </p:nvPr>
        </p:nvSpPr>
        <p:spPr>
          <a:xfrm>
            <a:off x="4603226" y="1715865"/>
            <a:ext cx="2976562" cy="325453"/>
          </a:xfrm>
          <a:prstGeom prst="rect">
            <a:avLst/>
          </a:prstGeom>
        </p:spPr>
        <p:txBody>
          <a:bodyPr/>
          <a:lstStyle>
            <a:lvl1pPr algn="ctr">
              <a:buNone/>
              <a:defRPr sz="1100"/>
            </a:lvl1pPr>
          </a:lstStyle>
          <a:p>
            <a:pPr lvl="0"/>
            <a:r>
              <a:rPr lang="de-DE" sz="2000" dirty="0"/>
              <a:t>Überschrift</a:t>
            </a:r>
          </a:p>
          <a:p>
            <a:pPr lvl="0"/>
            <a:endParaRPr lang="de-DE" dirty="0"/>
          </a:p>
        </p:txBody>
      </p:sp>
      <p:sp>
        <p:nvSpPr>
          <p:cNvPr id="32" name="Textplatzhalter 2">
            <a:extLst>
              <a:ext uri="{FF2B5EF4-FFF2-40B4-BE49-F238E27FC236}">
                <a16:creationId xmlns:a16="http://schemas.microsoft.com/office/drawing/2014/main" id="{4E330B8C-9EEB-4F39-AC99-9A5F30C59946}"/>
              </a:ext>
            </a:extLst>
          </p:cNvPr>
          <p:cNvSpPr>
            <a:spLocks noGrp="1"/>
          </p:cNvSpPr>
          <p:nvPr>
            <p:ph type="body" sz="quarter" idx="17" hasCustomPrompt="1"/>
          </p:nvPr>
        </p:nvSpPr>
        <p:spPr>
          <a:xfrm>
            <a:off x="4613196" y="2005461"/>
            <a:ext cx="2976563" cy="325438"/>
          </a:xfrm>
          <a:prstGeom prst="rect">
            <a:avLst/>
          </a:prstGeom>
        </p:spPr>
        <p:txBody>
          <a:bodyPr/>
          <a:lstStyle>
            <a:lvl1pPr algn="ctr">
              <a:buNone/>
              <a:defRPr sz="1100"/>
            </a:lvl1pPr>
          </a:lstStyle>
          <a:p>
            <a:pPr lvl="0"/>
            <a:r>
              <a:rPr lang="de-DE" dirty="0"/>
              <a:t>Unterschrift</a:t>
            </a:r>
          </a:p>
        </p:txBody>
      </p:sp>
      <p:sp>
        <p:nvSpPr>
          <p:cNvPr id="39" name="Rechteck: abgerundete Ecken 38">
            <a:extLst>
              <a:ext uri="{FF2B5EF4-FFF2-40B4-BE49-F238E27FC236}">
                <a16:creationId xmlns:a16="http://schemas.microsoft.com/office/drawing/2014/main" id="{653002DB-BEED-4C70-9D8E-5AB658C8525D}"/>
              </a:ext>
            </a:extLst>
          </p:cNvPr>
          <p:cNvSpPr/>
          <p:nvPr userDrawn="1"/>
        </p:nvSpPr>
        <p:spPr>
          <a:xfrm>
            <a:off x="8488706" y="1636478"/>
            <a:ext cx="2975578" cy="647800"/>
          </a:xfrm>
          <a:prstGeom prst="roundRect">
            <a:avLst>
              <a:gd name="adj" fmla="val 27205"/>
            </a:avLst>
          </a:prstGeom>
          <a:solidFill>
            <a:srgbClr val="D4D4D4"/>
          </a:solidFill>
          <a:ln>
            <a:solidFill>
              <a:srgbClr val="D4D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100" dirty="0">
              <a:solidFill>
                <a:schemeClr val="tx1"/>
              </a:solidFill>
            </a:endParaRPr>
          </a:p>
        </p:txBody>
      </p:sp>
      <p:sp>
        <p:nvSpPr>
          <p:cNvPr id="40" name="Textplatzhalter 30">
            <a:extLst>
              <a:ext uri="{FF2B5EF4-FFF2-40B4-BE49-F238E27FC236}">
                <a16:creationId xmlns:a16="http://schemas.microsoft.com/office/drawing/2014/main" id="{63E462CC-03BA-48DD-A976-995650D6CE5F}"/>
              </a:ext>
            </a:extLst>
          </p:cNvPr>
          <p:cNvSpPr>
            <a:spLocks noGrp="1"/>
          </p:cNvSpPr>
          <p:nvPr>
            <p:ph type="body" sz="quarter" idx="18" hasCustomPrompt="1"/>
          </p:nvPr>
        </p:nvSpPr>
        <p:spPr>
          <a:xfrm>
            <a:off x="8480655" y="1715865"/>
            <a:ext cx="2976562" cy="325453"/>
          </a:xfrm>
          <a:prstGeom prst="rect">
            <a:avLst/>
          </a:prstGeom>
        </p:spPr>
        <p:txBody>
          <a:bodyPr/>
          <a:lstStyle>
            <a:lvl1pPr algn="ctr">
              <a:buNone/>
              <a:defRPr sz="1100"/>
            </a:lvl1pPr>
          </a:lstStyle>
          <a:p>
            <a:pPr lvl="0"/>
            <a:r>
              <a:rPr lang="de-DE" sz="2000" dirty="0"/>
              <a:t>Überschrift</a:t>
            </a:r>
          </a:p>
          <a:p>
            <a:pPr lvl="0"/>
            <a:endParaRPr lang="de-DE" dirty="0"/>
          </a:p>
        </p:txBody>
      </p:sp>
      <p:sp>
        <p:nvSpPr>
          <p:cNvPr id="41" name="Textplatzhalter 2">
            <a:extLst>
              <a:ext uri="{FF2B5EF4-FFF2-40B4-BE49-F238E27FC236}">
                <a16:creationId xmlns:a16="http://schemas.microsoft.com/office/drawing/2014/main" id="{32B0162F-FA50-4736-AE67-4FDBD0BBEFA4}"/>
              </a:ext>
            </a:extLst>
          </p:cNvPr>
          <p:cNvSpPr>
            <a:spLocks noGrp="1"/>
          </p:cNvSpPr>
          <p:nvPr>
            <p:ph type="body" sz="quarter" idx="19" hasCustomPrompt="1"/>
          </p:nvPr>
        </p:nvSpPr>
        <p:spPr>
          <a:xfrm>
            <a:off x="8490625" y="2005461"/>
            <a:ext cx="2976563" cy="325438"/>
          </a:xfrm>
          <a:prstGeom prst="rect">
            <a:avLst/>
          </a:prstGeom>
        </p:spPr>
        <p:txBody>
          <a:bodyPr/>
          <a:lstStyle>
            <a:lvl1pPr algn="ctr">
              <a:buNone/>
              <a:defRPr sz="1100"/>
            </a:lvl1pPr>
          </a:lstStyle>
          <a:p>
            <a:pPr lvl="0"/>
            <a:r>
              <a:rPr lang="de-DE" dirty="0"/>
              <a:t>Unterschrift</a:t>
            </a:r>
          </a:p>
        </p:txBody>
      </p:sp>
      <p:sp>
        <p:nvSpPr>
          <p:cNvPr id="24" name="Textplatzhalter 2">
            <a:extLst>
              <a:ext uri="{FF2B5EF4-FFF2-40B4-BE49-F238E27FC236}">
                <a16:creationId xmlns:a16="http://schemas.microsoft.com/office/drawing/2014/main" id="{6ACA2A22-92C5-40E8-AF33-D5EA3AF5A7F8}"/>
              </a:ext>
            </a:extLst>
          </p:cNvPr>
          <p:cNvSpPr>
            <a:spLocks noGrp="1"/>
          </p:cNvSpPr>
          <p:nvPr>
            <p:ph type="body" sz="quarter" idx="20"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25" name="Textfeld 24">
            <a:extLst>
              <a:ext uri="{FF2B5EF4-FFF2-40B4-BE49-F238E27FC236}">
                <a16:creationId xmlns:a16="http://schemas.microsoft.com/office/drawing/2014/main" id="{8C38B0AF-A04D-4D1B-A5C2-A1DE25F7E388}"/>
              </a:ext>
            </a:extLst>
          </p:cNvPr>
          <p:cNvSpPr txBox="1"/>
          <p:nvPr userDrawn="1"/>
        </p:nvSpPr>
        <p:spPr>
          <a:xfrm rot="16200000">
            <a:off x="11382308" y="5973288"/>
            <a:ext cx="1081145" cy="292730"/>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23" name="Bildplatzhalter 14">
            <a:extLst>
              <a:ext uri="{FF2B5EF4-FFF2-40B4-BE49-F238E27FC236}">
                <a16:creationId xmlns:a16="http://schemas.microsoft.com/office/drawing/2014/main" id="{AF943BB2-256D-47B6-AD58-2D203218A498}"/>
              </a:ext>
            </a:extLst>
          </p:cNvPr>
          <p:cNvSpPr>
            <a:spLocks noGrp="1"/>
          </p:cNvSpPr>
          <p:nvPr>
            <p:ph type="pic" sz="quarter" idx="21"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10656813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ärkeneinteilung">
    <p:spTree>
      <p:nvGrpSpPr>
        <p:cNvPr id="1" name=""/>
        <p:cNvGrpSpPr/>
        <p:nvPr/>
      </p:nvGrpSpPr>
      <p:grpSpPr>
        <a:xfrm>
          <a:off x="0" y="0"/>
          <a:ext cx="0" cy="0"/>
          <a:chOff x="0" y="0"/>
          <a:chExt cx="0" cy="0"/>
        </a:xfrm>
      </p:grpSpPr>
      <p:sp>
        <p:nvSpPr>
          <p:cNvPr id="168" name="Textplatzhalter 166">
            <a:extLst>
              <a:ext uri="{FF2B5EF4-FFF2-40B4-BE49-F238E27FC236}">
                <a16:creationId xmlns:a16="http://schemas.microsoft.com/office/drawing/2014/main" id="{E54F969C-9C5F-473C-8ACE-7E0EC899FE8E}"/>
              </a:ext>
            </a:extLst>
          </p:cNvPr>
          <p:cNvSpPr>
            <a:spLocks noGrp="1"/>
          </p:cNvSpPr>
          <p:nvPr>
            <p:ph type="body" sz="quarter" idx="12" hasCustomPrompt="1"/>
          </p:nvPr>
        </p:nvSpPr>
        <p:spPr>
          <a:xfrm>
            <a:off x="2505536" y="3609201"/>
            <a:ext cx="1320800" cy="576262"/>
          </a:xfrm>
          <a:prstGeom prst="rect">
            <a:avLst/>
          </a:prstGeom>
        </p:spPr>
        <p:txBody>
          <a:bodyPr/>
          <a:lstStyle>
            <a:lvl1pPr algn="r">
              <a:buNone/>
              <a:defRPr sz="1050">
                <a:solidFill>
                  <a:srgbClr val="7F7F7F"/>
                </a:solidFill>
              </a:defRPr>
            </a:lvl1pPr>
          </a:lstStyle>
          <a:p>
            <a:pPr lvl="0"/>
            <a:r>
              <a:rPr lang="de-DE" sz="1050" dirty="0"/>
              <a:t>Text einfügen </a:t>
            </a:r>
            <a:endParaRPr lang="de-DE" dirty="0"/>
          </a:p>
        </p:txBody>
      </p:sp>
      <p:sp>
        <p:nvSpPr>
          <p:cNvPr id="167" name="Textplatzhalter 166">
            <a:extLst>
              <a:ext uri="{FF2B5EF4-FFF2-40B4-BE49-F238E27FC236}">
                <a16:creationId xmlns:a16="http://schemas.microsoft.com/office/drawing/2014/main" id="{3C5BD997-FC04-4DD2-B52C-0162E6B82041}"/>
              </a:ext>
            </a:extLst>
          </p:cNvPr>
          <p:cNvSpPr>
            <a:spLocks noGrp="1"/>
          </p:cNvSpPr>
          <p:nvPr>
            <p:ph type="body" sz="quarter" idx="11" hasCustomPrompt="1"/>
          </p:nvPr>
        </p:nvSpPr>
        <p:spPr>
          <a:xfrm>
            <a:off x="2505536" y="2532063"/>
            <a:ext cx="1320800" cy="576262"/>
          </a:xfrm>
          <a:prstGeom prst="rect">
            <a:avLst/>
          </a:prstGeom>
        </p:spPr>
        <p:txBody>
          <a:bodyPr/>
          <a:lstStyle>
            <a:lvl1pPr algn="r">
              <a:buNone/>
              <a:defRPr sz="1050">
                <a:solidFill>
                  <a:srgbClr val="7F7F7F"/>
                </a:solidFill>
              </a:defRPr>
            </a:lvl1pPr>
          </a:lstStyle>
          <a:p>
            <a:pPr lvl="0"/>
            <a:r>
              <a:rPr lang="de-DE" sz="1050" dirty="0"/>
              <a:t>Text einfügen </a:t>
            </a:r>
            <a:endParaRPr lang="de-DE" dirty="0"/>
          </a:p>
        </p:txBody>
      </p:sp>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graphicFrame>
        <p:nvGraphicFramePr>
          <p:cNvPr id="154" name="Tabelle 153">
            <a:extLst>
              <a:ext uri="{FF2B5EF4-FFF2-40B4-BE49-F238E27FC236}">
                <a16:creationId xmlns:a16="http://schemas.microsoft.com/office/drawing/2014/main" id="{8C2EC254-520A-4462-BF8F-A3F55ED17307}"/>
              </a:ext>
            </a:extLst>
          </p:cNvPr>
          <p:cNvGraphicFramePr>
            <a:graphicFrameLocks noGrp="1"/>
          </p:cNvGraphicFramePr>
          <p:nvPr userDrawn="1">
            <p:extLst>
              <p:ext uri="{D42A27DB-BD31-4B8C-83A1-F6EECF244321}">
                <p14:modId xmlns:p14="http://schemas.microsoft.com/office/powerpoint/2010/main" val="257125352"/>
              </p:ext>
            </p:extLst>
          </p:nvPr>
        </p:nvGraphicFramePr>
        <p:xfrm>
          <a:off x="4194158" y="2192207"/>
          <a:ext cx="4142703" cy="3258354"/>
        </p:xfrm>
        <a:graphic>
          <a:graphicData uri="http://schemas.openxmlformats.org/drawingml/2006/table">
            <a:tbl>
              <a:tblPr firstRow="1" bandRow="1">
                <a:tableStyleId>{5C22544A-7EE6-4342-B048-85BDC9FD1C3A}</a:tableStyleId>
              </a:tblPr>
              <a:tblGrid>
                <a:gridCol w="1380901">
                  <a:extLst>
                    <a:ext uri="{9D8B030D-6E8A-4147-A177-3AD203B41FA5}">
                      <a16:colId xmlns:a16="http://schemas.microsoft.com/office/drawing/2014/main" val="20000"/>
                    </a:ext>
                  </a:extLst>
                </a:gridCol>
                <a:gridCol w="1380901">
                  <a:extLst>
                    <a:ext uri="{9D8B030D-6E8A-4147-A177-3AD203B41FA5}">
                      <a16:colId xmlns:a16="http://schemas.microsoft.com/office/drawing/2014/main" val="20001"/>
                    </a:ext>
                  </a:extLst>
                </a:gridCol>
                <a:gridCol w="1380901">
                  <a:extLst>
                    <a:ext uri="{9D8B030D-6E8A-4147-A177-3AD203B41FA5}">
                      <a16:colId xmlns:a16="http://schemas.microsoft.com/office/drawing/2014/main" val="20002"/>
                    </a:ext>
                  </a:extLst>
                </a:gridCol>
              </a:tblGrid>
              <a:tr h="1086118">
                <a:tc>
                  <a:txBody>
                    <a:bodyPr/>
                    <a:lstStyle/>
                    <a:p>
                      <a:pPr algn="ctr" rtl="0"/>
                      <a:endParaRPr lang="de-DE" sz="1400" b="0" noProof="0" dirty="0">
                        <a:solidFill>
                          <a:schemeClr val="bg1"/>
                        </a:solidFill>
                        <a:latin typeface="+mj-lt"/>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006BA0"/>
                    </a:solidFill>
                  </a:tcPr>
                </a:tc>
                <a:tc>
                  <a:txBody>
                    <a:bodyPr/>
                    <a:lstStyle/>
                    <a:p>
                      <a:pPr algn="ctr" rtl="0"/>
                      <a:endParaRPr lang="de-DE" sz="1400" b="0" noProof="0" dirty="0">
                        <a:solidFill>
                          <a:schemeClr val="bg1"/>
                        </a:solidFill>
                        <a:latin typeface="+mn-lt"/>
                      </a:endParaRPr>
                    </a:p>
                  </a:txBody>
                  <a:tcPr anchor="ctr">
                    <a:lnB w="12700" cap="flat" cmpd="sng" algn="ctr">
                      <a:solidFill>
                        <a:schemeClr val="bg1"/>
                      </a:solidFill>
                      <a:prstDash val="solid"/>
                      <a:round/>
                      <a:headEnd type="none" w="med" len="med"/>
                      <a:tailEnd type="none" w="med" len="med"/>
                    </a:lnB>
                    <a:solidFill>
                      <a:srgbClr val="D4D4D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86D6EC"/>
                    </a:solidFill>
                  </a:tcPr>
                </a:tc>
                <a:extLst>
                  <a:ext uri="{0D108BD9-81ED-4DB2-BD59-A6C34878D82A}">
                    <a16:rowId xmlns:a16="http://schemas.microsoft.com/office/drawing/2014/main" val="10000"/>
                  </a:ext>
                </a:extLst>
              </a:tr>
              <a:tr h="1086118">
                <a:tc>
                  <a:txBody>
                    <a:bodyPr/>
                    <a:lstStyle/>
                    <a:p>
                      <a:pPr algn="ctr" rtl="0"/>
                      <a:endParaRPr lang="de-DE" sz="1400" b="0" noProof="0" dirty="0">
                        <a:solidFill>
                          <a:schemeClr val="bg1"/>
                        </a:solidFill>
                        <a:latin typeface="+mn-lt"/>
                      </a:endParaRPr>
                    </a:p>
                  </a:txBody>
                  <a:tcPr anchor="ctr">
                    <a:lnT w="12700" cap="flat" cmpd="sng" algn="ctr">
                      <a:solidFill>
                        <a:schemeClr val="bg1"/>
                      </a:solidFill>
                      <a:prstDash val="solid"/>
                      <a:round/>
                      <a:headEnd type="none" w="med" len="med"/>
                      <a:tailEnd type="none" w="med" len="med"/>
                    </a:lnT>
                    <a:solidFill>
                      <a:srgbClr val="D4D4D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rgbClr val="FF9600"/>
                    </a:solidFill>
                  </a:tcPr>
                </a:tc>
                <a:tc>
                  <a:txBody>
                    <a:bodyPr/>
                    <a:lstStyle/>
                    <a:p>
                      <a:pPr algn="ctr" rtl="0"/>
                      <a:endParaRPr lang="de-DE" sz="1400" b="0" noProof="0" dirty="0">
                        <a:solidFill>
                          <a:schemeClr val="bg1"/>
                        </a:solidFill>
                        <a:latin typeface="+mn-lt"/>
                      </a:endParaRPr>
                    </a:p>
                  </a:txBody>
                  <a:tcPr anchor="ctr">
                    <a:lnT w="12700" cap="flat" cmpd="sng" algn="ctr">
                      <a:solidFill>
                        <a:schemeClr val="bg1"/>
                      </a:solidFill>
                      <a:prstDash val="solid"/>
                      <a:round/>
                      <a:headEnd type="none" w="med" len="med"/>
                      <a:tailEnd type="none" w="med" len="med"/>
                    </a:lnT>
                    <a:solidFill>
                      <a:srgbClr val="D4D4D4"/>
                    </a:solidFill>
                  </a:tcPr>
                </a:tc>
                <a:extLst>
                  <a:ext uri="{0D108BD9-81ED-4DB2-BD59-A6C34878D82A}">
                    <a16:rowId xmlns:a16="http://schemas.microsoft.com/office/drawing/2014/main" val="10001"/>
                  </a:ext>
                </a:extLst>
              </a:tr>
              <a:tr h="10861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solidFill>
                      <a:srgbClr val="FECA65"/>
                    </a:solidFill>
                  </a:tcPr>
                </a:tc>
                <a:tc>
                  <a:txBody>
                    <a:bodyPr/>
                    <a:lstStyle/>
                    <a:p>
                      <a:pPr algn="ctr" rtl="0"/>
                      <a:endParaRPr lang="de-DE" sz="1400" b="0" noProof="0" dirty="0">
                        <a:solidFill>
                          <a:schemeClr val="bg1"/>
                        </a:solidFill>
                        <a:latin typeface="+mn-lt"/>
                      </a:endParaRPr>
                    </a:p>
                  </a:txBody>
                  <a:tcPr anchor="ctr">
                    <a:solidFill>
                      <a:srgbClr val="D4D4D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solidFill>
                      <a:srgbClr val="848484"/>
                    </a:solidFill>
                  </a:tcPr>
                </a:tc>
                <a:extLst>
                  <a:ext uri="{0D108BD9-81ED-4DB2-BD59-A6C34878D82A}">
                    <a16:rowId xmlns:a16="http://schemas.microsoft.com/office/drawing/2014/main" val="10002"/>
                  </a:ext>
                </a:extLst>
              </a:tr>
            </a:tbl>
          </a:graphicData>
        </a:graphic>
      </p:graphicFrame>
      <p:grpSp>
        <p:nvGrpSpPr>
          <p:cNvPr id="155" name="Gruppieren 154" descr="Diagramm">
            <a:extLst>
              <a:ext uri="{FF2B5EF4-FFF2-40B4-BE49-F238E27FC236}">
                <a16:creationId xmlns:a16="http://schemas.microsoft.com/office/drawing/2014/main" id="{460DE0D2-4C88-4933-A029-EBC67125DC40}"/>
              </a:ext>
            </a:extLst>
          </p:cNvPr>
          <p:cNvGrpSpPr/>
          <p:nvPr userDrawn="1"/>
        </p:nvGrpSpPr>
        <p:grpSpPr>
          <a:xfrm>
            <a:off x="4489527" y="5934030"/>
            <a:ext cx="3573091" cy="261610"/>
            <a:chOff x="3171820" y="6150173"/>
            <a:chExt cx="3573091" cy="261610"/>
          </a:xfrm>
        </p:grpSpPr>
        <p:sp>
          <p:nvSpPr>
            <p:cNvPr id="159" name="Textfeld 158">
              <a:extLst>
                <a:ext uri="{FF2B5EF4-FFF2-40B4-BE49-F238E27FC236}">
                  <a16:creationId xmlns:a16="http://schemas.microsoft.com/office/drawing/2014/main" id="{E017784E-8ED7-4ABC-BB75-8719BE093032}"/>
                </a:ext>
              </a:extLst>
            </p:cNvPr>
            <p:cNvSpPr txBox="1"/>
            <p:nvPr/>
          </p:nvSpPr>
          <p:spPr>
            <a:xfrm>
              <a:off x="3171820" y="6150173"/>
              <a:ext cx="923674" cy="261610"/>
            </a:xfrm>
            <a:prstGeom prst="rect">
              <a:avLst/>
            </a:prstGeom>
            <a:noFill/>
          </p:spPr>
          <p:txBody>
            <a:bodyPr wrap="square" rtlCol="0">
              <a:spAutoFit/>
            </a:bodyPr>
            <a:lstStyle/>
            <a:p>
              <a:pPr algn="ctr" rtl="0"/>
              <a:r>
                <a:rPr lang="de-DE" sz="1100" dirty="0">
                  <a:solidFill>
                    <a:srgbClr val="7F7F7F"/>
                  </a:solidFill>
                  <a:latin typeface="+mj-lt"/>
                  <a:cs typeface="Arial" panose="020B0604020202020204" pitchFamily="34" charset="0"/>
                </a:rPr>
                <a:t>schwach</a:t>
              </a:r>
            </a:p>
          </p:txBody>
        </p:sp>
        <p:sp>
          <p:nvSpPr>
            <p:cNvPr id="160" name="Textfeld 159">
              <a:extLst>
                <a:ext uri="{FF2B5EF4-FFF2-40B4-BE49-F238E27FC236}">
                  <a16:creationId xmlns:a16="http://schemas.microsoft.com/office/drawing/2014/main" id="{2D985A95-056A-43C9-8415-FF2FE285461A}"/>
                </a:ext>
              </a:extLst>
            </p:cNvPr>
            <p:cNvSpPr txBox="1"/>
            <p:nvPr/>
          </p:nvSpPr>
          <p:spPr>
            <a:xfrm>
              <a:off x="4549859" y="6150173"/>
              <a:ext cx="817012" cy="261610"/>
            </a:xfrm>
            <a:prstGeom prst="rect">
              <a:avLst/>
            </a:prstGeom>
            <a:noFill/>
          </p:spPr>
          <p:txBody>
            <a:bodyPr wrap="square" rtlCol="0">
              <a:spAutoFit/>
            </a:bodyPr>
            <a:lstStyle/>
            <a:p>
              <a:pPr algn="ctr" rtl="0"/>
              <a:r>
                <a:rPr lang="de-DE" sz="1100" dirty="0">
                  <a:solidFill>
                    <a:srgbClr val="7F7F7F"/>
                  </a:solidFill>
                  <a:latin typeface="+mj-lt"/>
                  <a:cs typeface="Arial" panose="020B0604020202020204" pitchFamily="34" charset="0"/>
                </a:rPr>
                <a:t>mittel</a:t>
              </a:r>
            </a:p>
          </p:txBody>
        </p:sp>
        <p:sp>
          <p:nvSpPr>
            <p:cNvPr id="161" name="Textfeld 160">
              <a:extLst>
                <a:ext uri="{FF2B5EF4-FFF2-40B4-BE49-F238E27FC236}">
                  <a16:creationId xmlns:a16="http://schemas.microsoft.com/office/drawing/2014/main" id="{5C788580-DF3C-483F-B401-CDCD6FE10352}"/>
                </a:ext>
              </a:extLst>
            </p:cNvPr>
            <p:cNvSpPr txBox="1"/>
            <p:nvPr/>
          </p:nvSpPr>
          <p:spPr>
            <a:xfrm>
              <a:off x="5927899" y="6150173"/>
              <a:ext cx="817012" cy="261610"/>
            </a:xfrm>
            <a:prstGeom prst="rect">
              <a:avLst/>
            </a:prstGeom>
            <a:noFill/>
          </p:spPr>
          <p:txBody>
            <a:bodyPr wrap="square" rtlCol="0">
              <a:spAutoFit/>
            </a:bodyPr>
            <a:lstStyle/>
            <a:p>
              <a:pPr algn="ctr" rtl="0"/>
              <a:r>
                <a:rPr lang="de-DE" sz="1100" dirty="0">
                  <a:solidFill>
                    <a:srgbClr val="7F7F7F"/>
                  </a:solidFill>
                  <a:latin typeface="+mj-lt"/>
                  <a:cs typeface="Arial" panose="020B0604020202020204" pitchFamily="34" charset="0"/>
                </a:rPr>
                <a:t>stark</a:t>
              </a:r>
            </a:p>
          </p:txBody>
        </p:sp>
      </p:grpSp>
      <p:cxnSp>
        <p:nvCxnSpPr>
          <p:cNvPr id="164" name="Gerade Verbindung mit Pfeil 163" title="Zeitachsen-Ereignislinien">
            <a:extLst>
              <a:ext uri="{FF2B5EF4-FFF2-40B4-BE49-F238E27FC236}">
                <a16:creationId xmlns:a16="http://schemas.microsoft.com/office/drawing/2014/main" id="{B28EE6B2-E10F-44F1-BEB6-C8C372A4514A}"/>
              </a:ext>
            </a:extLst>
          </p:cNvPr>
          <p:cNvCxnSpPr>
            <a:cxnSpLocks/>
          </p:cNvCxnSpPr>
          <p:nvPr userDrawn="1"/>
        </p:nvCxnSpPr>
        <p:spPr>
          <a:xfrm flipV="1">
            <a:off x="3948943" y="2161439"/>
            <a:ext cx="0" cy="3289122"/>
          </a:xfrm>
          <a:prstGeom prst="straightConnector1">
            <a:avLst/>
          </a:prstGeom>
          <a:ln w="76200" cap="rnd">
            <a:solidFill>
              <a:srgbClr val="D9D9D9"/>
            </a:solidFill>
            <a:round/>
            <a:tailEnd type="arrow"/>
          </a:ln>
        </p:spPr>
        <p:style>
          <a:lnRef idx="1">
            <a:schemeClr val="accent1"/>
          </a:lnRef>
          <a:fillRef idx="0">
            <a:schemeClr val="accent1"/>
          </a:fillRef>
          <a:effectRef idx="0">
            <a:schemeClr val="accent1"/>
          </a:effectRef>
          <a:fontRef idx="minor">
            <a:schemeClr val="tx1"/>
          </a:fontRef>
        </p:style>
      </p:cxnSp>
      <p:cxnSp>
        <p:nvCxnSpPr>
          <p:cNvPr id="165" name="Gerade Verbindung mit Pfeil 164" title="Zeitachsen-Ereignislinien">
            <a:extLst>
              <a:ext uri="{FF2B5EF4-FFF2-40B4-BE49-F238E27FC236}">
                <a16:creationId xmlns:a16="http://schemas.microsoft.com/office/drawing/2014/main" id="{71F748AB-AF20-42D6-B503-E1879D87882C}"/>
              </a:ext>
            </a:extLst>
          </p:cNvPr>
          <p:cNvCxnSpPr>
            <a:cxnSpLocks/>
          </p:cNvCxnSpPr>
          <p:nvPr userDrawn="1"/>
        </p:nvCxnSpPr>
        <p:spPr>
          <a:xfrm>
            <a:off x="4273358" y="5749221"/>
            <a:ext cx="4045224" cy="10632"/>
          </a:xfrm>
          <a:prstGeom prst="straightConnector1">
            <a:avLst/>
          </a:prstGeom>
          <a:ln w="76200" cap="rnd">
            <a:solidFill>
              <a:srgbClr val="D9D9D9"/>
            </a:solidFill>
            <a:round/>
            <a:tailEnd type="arrow"/>
          </a:ln>
        </p:spPr>
        <p:style>
          <a:lnRef idx="1">
            <a:schemeClr val="accent1"/>
          </a:lnRef>
          <a:fillRef idx="0">
            <a:schemeClr val="accent1"/>
          </a:fillRef>
          <a:effectRef idx="0">
            <a:schemeClr val="accent1"/>
          </a:effectRef>
          <a:fontRef idx="minor">
            <a:schemeClr val="tx1"/>
          </a:fontRef>
        </p:style>
      </p:cxnSp>
      <p:sp>
        <p:nvSpPr>
          <p:cNvPr id="169" name="Textplatzhalter 166">
            <a:extLst>
              <a:ext uri="{FF2B5EF4-FFF2-40B4-BE49-F238E27FC236}">
                <a16:creationId xmlns:a16="http://schemas.microsoft.com/office/drawing/2014/main" id="{FB1415EB-0B1A-4DE8-A724-402D0C7637A0}"/>
              </a:ext>
            </a:extLst>
          </p:cNvPr>
          <p:cNvSpPr>
            <a:spLocks noGrp="1"/>
          </p:cNvSpPr>
          <p:nvPr>
            <p:ph type="body" sz="quarter" idx="13" hasCustomPrompt="1"/>
          </p:nvPr>
        </p:nvSpPr>
        <p:spPr>
          <a:xfrm>
            <a:off x="2505536" y="4712216"/>
            <a:ext cx="1320800" cy="576262"/>
          </a:xfrm>
          <a:prstGeom prst="rect">
            <a:avLst/>
          </a:prstGeom>
        </p:spPr>
        <p:txBody>
          <a:bodyPr/>
          <a:lstStyle>
            <a:lvl1pPr algn="r">
              <a:buNone/>
              <a:defRPr sz="1050">
                <a:solidFill>
                  <a:srgbClr val="7F7F7F"/>
                </a:solidFill>
              </a:defRPr>
            </a:lvl1pPr>
          </a:lstStyle>
          <a:p>
            <a:pPr lvl="0"/>
            <a:r>
              <a:rPr lang="de-DE" sz="1050" dirty="0"/>
              <a:t>Text einfügen </a:t>
            </a:r>
            <a:endParaRPr lang="de-DE" dirty="0"/>
          </a:p>
        </p:txBody>
      </p:sp>
      <p:sp>
        <p:nvSpPr>
          <p:cNvPr id="171" name="Textplatzhalter 170">
            <a:extLst>
              <a:ext uri="{FF2B5EF4-FFF2-40B4-BE49-F238E27FC236}">
                <a16:creationId xmlns:a16="http://schemas.microsoft.com/office/drawing/2014/main" id="{98278EE6-496E-4B0F-A930-A9EAA6CF4370}"/>
              </a:ext>
            </a:extLst>
          </p:cNvPr>
          <p:cNvSpPr>
            <a:spLocks noGrp="1"/>
          </p:cNvSpPr>
          <p:nvPr>
            <p:ph type="body" sz="quarter" idx="14" hasCustomPrompt="1"/>
          </p:nvPr>
        </p:nvSpPr>
        <p:spPr>
          <a:xfrm>
            <a:off x="3165475" y="1566863"/>
            <a:ext cx="1463675" cy="450850"/>
          </a:xfrm>
          <a:prstGeom prst="rect">
            <a:avLst/>
          </a:prstGeom>
        </p:spPr>
        <p:txBody>
          <a:bodyPr/>
          <a:lstStyle>
            <a:lvl1pPr algn="ctr">
              <a:buNone/>
              <a:defRPr sz="1200">
                <a:solidFill>
                  <a:srgbClr val="7F7F7F"/>
                </a:solidFill>
              </a:defRPr>
            </a:lvl1pPr>
          </a:lstStyle>
          <a:p>
            <a:pPr lvl="0"/>
            <a:r>
              <a:rPr lang="de-DE" dirty="0"/>
              <a:t>Text einfügen</a:t>
            </a:r>
          </a:p>
        </p:txBody>
      </p:sp>
      <p:sp>
        <p:nvSpPr>
          <p:cNvPr id="172" name="Textplatzhalter 170">
            <a:extLst>
              <a:ext uri="{FF2B5EF4-FFF2-40B4-BE49-F238E27FC236}">
                <a16:creationId xmlns:a16="http://schemas.microsoft.com/office/drawing/2014/main" id="{A6FC9E71-AEAB-4943-8842-D8BB03B43923}"/>
              </a:ext>
            </a:extLst>
          </p:cNvPr>
          <p:cNvSpPr>
            <a:spLocks noGrp="1"/>
          </p:cNvSpPr>
          <p:nvPr>
            <p:ph type="body" sz="quarter" idx="15" hasCustomPrompt="1"/>
          </p:nvPr>
        </p:nvSpPr>
        <p:spPr>
          <a:xfrm>
            <a:off x="8336861" y="5534428"/>
            <a:ext cx="1463675" cy="450850"/>
          </a:xfrm>
          <a:prstGeom prst="rect">
            <a:avLst/>
          </a:prstGeom>
        </p:spPr>
        <p:txBody>
          <a:bodyPr/>
          <a:lstStyle>
            <a:lvl1pPr algn="ctr">
              <a:buNone/>
              <a:defRPr sz="1200">
                <a:solidFill>
                  <a:srgbClr val="7F7F7F"/>
                </a:solidFill>
              </a:defRPr>
            </a:lvl1pPr>
          </a:lstStyle>
          <a:p>
            <a:pPr lvl="0"/>
            <a:r>
              <a:rPr lang="de-DE" dirty="0"/>
              <a:t>Text einfügen</a:t>
            </a:r>
          </a:p>
        </p:txBody>
      </p:sp>
      <p:sp>
        <p:nvSpPr>
          <p:cNvPr id="3" name="Textplatzhalter 2">
            <a:extLst>
              <a:ext uri="{FF2B5EF4-FFF2-40B4-BE49-F238E27FC236}">
                <a16:creationId xmlns:a16="http://schemas.microsoft.com/office/drawing/2014/main" id="{A7AEC59A-1F6C-4437-81E9-DA948CFDAF2A}"/>
              </a:ext>
            </a:extLst>
          </p:cNvPr>
          <p:cNvSpPr>
            <a:spLocks noGrp="1"/>
          </p:cNvSpPr>
          <p:nvPr>
            <p:ph type="body" sz="quarter" idx="16" hasCustomPrompt="1"/>
          </p:nvPr>
        </p:nvSpPr>
        <p:spPr>
          <a:xfrm>
            <a:off x="4194159" y="2446317"/>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Text hier </a:t>
            </a:r>
          </a:p>
          <a:p>
            <a:pPr lvl="0"/>
            <a:r>
              <a:rPr lang="de-DE" sz="1400" dirty="0"/>
              <a:t>einfügen</a:t>
            </a:r>
            <a:endParaRPr lang="de-DE" dirty="0"/>
          </a:p>
        </p:txBody>
      </p:sp>
      <p:sp>
        <p:nvSpPr>
          <p:cNvPr id="23" name="Textplatzhalter 2">
            <a:extLst>
              <a:ext uri="{FF2B5EF4-FFF2-40B4-BE49-F238E27FC236}">
                <a16:creationId xmlns:a16="http://schemas.microsoft.com/office/drawing/2014/main" id="{FA24ECD7-9FBE-4843-B87D-8D392EF4B444}"/>
              </a:ext>
            </a:extLst>
          </p:cNvPr>
          <p:cNvSpPr>
            <a:spLocks noGrp="1"/>
          </p:cNvSpPr>
          <p:nvPr>
            <p:ph type="body" sz="quarter" idx="17" hasCustomPrompt="1"/>
          </p:nvPr>
        </p:nvSpPr>
        <p:spPr>
          <a:xfrm>
            <a:off x="4194157" y="4659086"/>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Hier steht Ihr Text</a:t>
            </a:r>
            <a:endParaRPr lang="de-DE" dirty="0"/>
          </a:p>
        </p:txBody>
      </p:sp>
      <p:sp>
        <p:nvSpPr>
          <p:cNvPr id="24" name="Textplatzhalter 2">
            <a:extLst>
              <a:ext uri="{FF2B5EF4-FFF2-40B4-BE49-F238E27FC236}">
                <a16:creationId xmlns:a16="http://schemas.microsoft.com/office/drawing/2014/main" id="{A5CC7C28-E48D-498E-B2DC-A9B2425FC1CB}"/>
              </a:ext>
            </a:extLst>
          </p:cNvPr>
          <p:cNvSpPr>
            <a:spLocks noGrp="1"/>
          </p:cNvSpPr>
          <p:nvPr>
            <p:ph type="body" sz="quarter" idx="18" hasCustomPrompt="1"/>
          </p:nvPr>
        </p:nvSpPr>
        <p:spPr>
          <a:xfrm>
            <a:off x="5580494" y="3547711"/>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Text hier </a:t>
            </a:r>
          </a:p>
          <a:p>
            <a:pPr lvl="0"/>
            <a:r>
              <a:rPr lang="de-DE" sz="1400" dirty="0"/>
              <a:t>einfügen</a:t>
            </a:r>
            <a:endParaRPr lang="de-DE" dirty="0"/>
          </a:p>
        </p:txBody>
      </p:sp>
      <p:sp>
        <p:nvSpPr>
          <p:cNvPr id="25" name="Textplatzhalter 2">
            <a:extLst>
              <a:ext uri="{FF2B5EF4-FFF2-40B4-BE49-F238E27FC236}">
                <a16:creationId xmlns:a16="http://schemas.microsoft.com/office/drawing/2014/main" id="{33588661-2E9B-4859-8F23-C02E2BC1F243}"/>
              </a:ext>
            </a:extLst>
          </p:cNvPr>
          <p:cNvSpPr>
            <a:spLocks noGrp="1"/>
          </p:cNvSpPr>
          <p:nvPr>
            <p:ph type="body" sz="quarter" idx="19" hasCustomPrompt="1"/>
          </p:nvPr>
        </p:nvSpPr>
        <p:spPr>
          <a:xfrm>
            <a:off x="6948552" y="2443307"/>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Hier steht Ihr Text</a:t>
            </a:r>
            <a:endParaRPr lang="de-DE" dirty="0"/>
          </a:p>
        </p:txBody>
      </p:sp>
      <p:sp>
        <p:nvSpPr>
          <p:cNvPr id="26" name="Textplatzhalter 2">
            <a:extLst>
              <a:ext uri="{FF2B5EF4-FFF2-40B4-BE49-F238E27FC236}">
                <a16:creationId xmlns:a16="http://schemas.microsoft.com/office/drawing/2014/main" id="{6E2E632D-E954-4F57-B0C9-CB7B9C60C55C}"/>
              </a:ext>
            </a:extLst>
          </p:cNvPr>
          <p:cNvSpPr>
            <a:spLocks noGrp="1"/>
          </p:cNvSpPr>
          <p:nvPr>
            <p:ph type="body" sz="quarter" idx="20" hasCustomPrompt="1"/>
          </p:nvPr>
        </p:nvSpPr>
        <p:spPr>
          <a:xfrm>
            <a:off x="6955646" y="4654427"/>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Text hier </a:t>
            </a:r>
          </a:p>
          <a:p>
            <a:pPr lvl="0"/>
            <a:r>
              <a:rPr lang="de-DE" sz="1400" dirty="0"/>
              <a:t>einfügen</a:t>
            </a:r>
            <a:endParaRPr lang="de-DE" dirty="0"/>
          </a:p>
        </p:txBody>
      </p:sp>
      <p:sp>
        <p:nvSpPr>
          <p:cNvPr id="27" name="Textplatzhalter 2">
            <a:extLst>
              <a:ext uri="{FF2B5EF4-FFF2-40B4-BE49-F238E27FC236}">
                <a16:creationId xmlns:a16="http://schemas.microsoft.com/office/drawing/2014/main" id="{98D9D80C-1C5D-424E-A8E9-FB9CE5037139}"/>
              </a:ext>
            </a:extLst>
          </p:cNvPr>
          <p:cNvSpPr>
            <a:spLocks noGrp="1"/>
          </p:cNvSpPr>
          <p:nvPr>
            <p:ph type="body" sz="quarter" idx="21"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28" name="Textfeld 27">
            <a:extLst>
              <a:ext uri="{FF2B5EF4-FFF2-40B4-BE49-F238E27FC236}">
                <a16:creationId xmlns:a16="http://schemas.microsoft.com/office/drawing/2014/main" id="{979AD9B2-7F98-4CCE-B99D-B49A54AF93AE}"/>
              </a:ext>
            </a:extLst>
          </p:cNvPr>
          <p:cNvSpPr txBox="1"/>
          <p:nvPr userDrawn="1"/>
        </p:nvSpPr>
        <p:spPr>
          <a:xfrm rot="16200000">
            <a:off x="11382308" y="5973288"/>
            <a:ext cx="1081145" cy="292730"/>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29" name="Bildplatzhalter 14">
            <a:extLst>
              <a:ext uri="{FF2B5EF4-FFF2-40B4-BE49-F238E27FC236}">
                <a16:creationId xmlns:a16="http://schemas.microsoft.com/office/drawing/2014/main" id="{D74988D0-D343-40C4-A9AF-F16918E77C80}"/>
              </a:ext>
            </a:extLst>
          </p:cNvPr>
          <p:cNvSpPr>
            <a:spLocks noGrp="1"/>
          </p:cNvSpPr>
          <p:nvPr>
            <p:ph type="pic" sz="quarter" idx="2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2774649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asen + Bild">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5ACA4FD7-4CDF-4080-8A0F-55BDAE367210}"/>
              </a:ext>
            </a:extLst>
          </p:cNvPr>
          <p:cNvSpPr>
            <a:spLocks noGrp="1"/>
          </p:cNvSpPr>
          <p:nvPr>
            <p:ph type="pic" sz="quarter" idx="20" hasCustomPrompt="1"/>
          </p:nvPr>
        </p:nvSpPr>
        <p:spPr>
          <a:xfrm>
            <a:off x="8230351" y="0"/>
            <a:ext cx="3971925" cy="6858000"/>
          </a:xfrm>
          <a:prstGeom prst="rect">
            <a:avLst/>
          </a:prstGeom>
        </p:spPr>
        <p:txBody>
          <a:bodyPr/>
          <a:lstStyle>
            <a:lvl1pPr>
              <a:buNone/>
              <a:defRPr sz="1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Bild durch klicken auf das Symbol einfügen </a:t>
            </a:r>
          </a:p>
          <a:p>
            <a:endParaRPr lang="de-DE" dirty="0"/>
          </a:p>
        </p:txBody>
      </p:sp>
      <p:sp>
        <p:nvSpPr>
          <p:cNvPr id="21" name="Ellipse 20">
            <a:extLst>
              <a:ext uri="{FF2B5EF4-FFF2-40B4-BE49-F238E27FC236}">
                <a16:creationId xmlns:a16="http://schemas.microsoft.com/office/drawing/2014/main" id="{69550D42-7A30-4BDE-A9AB-BEBE8DC1ECEB}"/>
              </a:ext>
            </a:extLst>
          </p:cNvPr>
          <p:cNvSpPr/>
          <p:nvPr userDrawn="1"/>
        </p:nvSpPr>
        <p:spPr>
          <a:xfrm>
            <a:off x="6618365" y="4944689"/>
            <a:ext cx="817200" cy="817200"/>
          </a:xfrm>
          <a:prstGeom prst="ellipse">
            <a:avLst/>
          </a:prstGeom>
          <a:solidFill>
            <a:srgbClr val="FFD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Ellipse 21">
            <a:extLst>
              <a:ext uri="{FF2B5EF4-FFF2-40B4-BE49-F238E27FC236}">
                <a16:creationId xmlns:a16="http://schemas.microsoft.com/office/drawing/2014/main" id="{F99DE13C-349A-4FF8-8E02-CEB41CCC6CA9}"/>
              </a:ext>
            </a:extLst>
          </p:cNvPr>
          <p:cNvSpPr/>
          <p:nvPr userDrawn="1"/>
        </p:nvSpPr>
        <p:spPr>
          <a:xfrm>
            <a:off x="332821" y="4944688"/>
            <a:ext cx="817200" cy="817200"/>
          </a:xfrm>
          <a:prstGeom prst="ellipse">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Ellipse 22">
            <a:extLst>
              <a:ext uri="{FF2B5EF4-FFF2-40B4-BE49-F238E27FC236}">
                <a16:creationId xmlns:a16="http://schemas.microsoft.com/office/drawing/2014/main" id="{D99ADCE6-43F0-41E1-BF58-0AFBA38606B9}"/>
              </a:ext>
            </a:extLst>
          </p:cNvPr>
          <p:cNvSpPr/>
          <p:nvPr userDrawn="1"/>
        </p:nvSpPr>
        <p:spPr>
          <a:xfrm>
            <a:off x="6618365" y="3698651"/>
            <a:ext cx="817200" cy="8172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Ellipse 23">
            <a:extLst>
              <a:ext uri="{FF2B5EF4-FFF2-40B4-BE49-F238E27FC236}">
                <a16:creationId xmlns:a16="http://schemas.microsoft.com/office/drawing/2014/main" id="{27CB72AB-BBF9-45C2-B2E8-8F07C60D95C8}"/>
              </a:ext>
            </a:extLst>
          </p:cNvPr>
          <p:cNvSpPr/>
          <p:nvPr userDrawn="1"/>
        </p:nvSpPr>
        <p:spPr>
          <a:xfrm>
            <a:off x="332391" y="3698651"/>
            <a:ext cx="817200" cy="817200"/>
          </a:xfrm>
          <a:prstGeom prst="ellipse">
            <a:avLst/>
          </a:prstGeom>
          <a:solidFill>
            <a:srgbClr val="D4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FA0E18EC-BC18-4D77-A338-47372BF31DCA}"/>
              </a:ext>
            </a:extLst>
          </p:cNvPr>
          <p:cNvSpPr/>
          <p:nvPr userDrawn="1"/>
        </p:nvSpPr>
        <p:spPr>
          <a:xfrm>
            <a:off x="332391" y="2453100"/>
            <a:ext cx="817200" cy="817200"/>
          </a:xfrm>
          <a:prstGeom prst="ellipse">
            <a:avLst/>
          </a:prstGeom>
          <a:solidFill>
            <a:srgbClr val="FEC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Ellipse 25">
            <a:extLst>
              <a:ext uri="{FF2B5EF4-FFF2-40B4-BE49-F238E27FC236}">
                <a16:creationId xmlns:a16="http://schemas.microsoft.com/office/drawing/2014/main" id="{4F8E0C04-9B1B-4C3F-A13D-D2953E70C014}"/>
              </a:ext>
            </a:extLst>
          </p:cNvPr>
          <p:cNvSpPr/>
          <p:nvPr userDrawn="1"/>
        </p:nvSpPr>
        <p:spPr>
          <a:xfrm>
            <a:off x="6618363" y="2453100"/>
            <a:ext cx="817200" cy="817200"/>
          </a:xfrm>
          <a:prstGeom prst="ellipse">
            <a:avLst/>
          </a:prstGeom>
          <a:solidFill>
            <a:srgbClr val="FFE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27" name="Inhaltsplatzhalter 100" descr="SmartArt-Grafik">
            <a:extLst>
              <a:ext uri="{FF2B5EF4-FFF2-40B4-BE49-F238E27FC236}">
                <a16:creationId xmlns:a16="http://schemas.microsoft.com/office/drawing/2014/main" id="{4E3FE6A6-3AFB-488B-A441-6EE9C1780E45}"/>
              </a:ext>
            </a:extLst>
          </p:cNvPr>
          <p:cNvGraphicFramePr>
            <a:graphicFrameLocks/>
          </p:cNvGraphicFramePr>
          <p:nvPr userDrawn="1">
            <p:extLst>
              <p:ext uri="{D42A27DB-BD31-4B8C-83A1-F6EECF244321}">
                <p14:modId xmlns:p14="http://schemas.microsoft.com/office/powerpoint/2010/main" val="2152302531"/>
              </p:ext>
            </p:extLst>
          </p:nvPr>
        </p:nvGraphicFramePr>
        <p:xfrm>
          <a:off x="741421" y="2452614"/>
          <a:ext cx="6285544" cy="3309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platzhalter 3">
            <a:extLst>
              <a:ext uri="{FF2B5EF4-FFF2-40B4-BE49-F238E27FC236}">
                <a16:creationId xmlns:a16="http://schemas.microsoft.com/office/drawing/2014/main" id="{F0E8AD88-6012-469B-89DE-5300CDBA24AE}"/>
              </a:ext>
            </a:extLst>
          </p:cNvPr>
          <p:cNvSpPr>
            <a:spLocks noGrp="1"/>
          </p:cNvSpPr>
          <p:nvPr>
            <p:ph type="body" sz="quarter" idx="11" hasCustomPrompt="1"/>
          </p:nvPr>
        </p:nvSpPr>
        <p:spPr>
          <a:xfrm>
            <a:off x="803275" y="2559132"/>
            <a:ext cx="1493838" cy="600217"/>
          </a:xfrm>
          <a:prstGeom prst="rect">
            <a:avLst/>
          </a:prstGeom>
        </p:spPr>
        <p:txBody>
          <a:bodyPr/>
          <a:lstStyle>
            <a:lvl1pPr marL="0" indent="0" algn="ctr">
              <a:buNone/>
              <a:defRPr sz="1900">
                <a:solidFill>
                  <a:schemeClr val="bg1"/>
                </a:solidFill>
              </a:defRPr>
            </a:lvl1pPr>
          </a:lstStyle>
          <a:p>
            <a:pPr lvl="0"/>
            <a:r>
              <a:rPr lang="de-DE" dirty="0"/>
              <a:t>Text einfügen</a:t>
            </a:r>
          </a:p>
        </p:txBody>
      </p:sp>
      <p:sp>
        <p:nvSpPr>
          <p:cNvPr id="18" name="Textplatzhalter 3">
            <a:extLst>
              <a:ext uri="{FF2B5EF4-FFF2-40B4-BE49-F238E27FC236}">
                <a16:creationId xmlns:a16="http://schemas.microsoft.com/office/drawing/2014/main" id="{26D5512A-8282-4647-9221-8122E32356F5}"/>
              </a:ext>
            </a:extLst>
          </p:cNvPr>
          <p:cNvSpPr>
            <a:spLocks noGrp="1"/>
          </p:cNvSpPr>
          <p:nvPr>
            <p:ph type="body" sz="quarter" idx="12" hasCustomPrompt="1"/>
          </p:nvPr>
        </p:nvSpPr>
        <p:spPr>
          <a:xfrm>
            <a:off x="803275" y="3799982"/>
            <a:ext cx="1493838" cy="600217"/>
          </a:xfrm>
          <a:prstGeom prst="rect">
            <a:avLst/>
          </a:prstGeom>
        </p:spPr>
        <p:txBody>
          <a:bodyPr/>
          <a:lstStyle>
            <a:lvl1pPr marL="0" indent="0" algn="ctr">
              <a:buNone/>
              <a:defRPr sz="1900">
                <a:solidFill>
                  <a:schemeClr val="bg1"/>
                </a:solidFill>
              </a:defRPr>
            </a:lvl1pPr>
          </a:lstStyle>
          <a:p>
            <a:pPr lvl="0"/>
            <a:r>
              <a:rPr lang="de-DE" dirty="0"/>
              <a:t>Text einfügen</a:t>
            </a:r>
          </a:p>
        </p:txBody>
      </p:sp>
      <p:sp>
        <p:nvSpPr>
          <p:cNvPr id="19" name="Textplatzhalter 3">
            <a:extLst>
              <a:ext uri="{FF2B5EF4-FFF2-40B4-BE49-F238E27FC236}">
                <a16:creationId xmlns:a16="http://schemas.microsoft.com/office/drawing/2014/main" id="{5E922A96-5BC5-4AB7-90F2-AB6A73F97A95}"/>
              </a:ext>
            </a:extLst>
          </p:cNvPr>
          <p:cNvSpPr>
            <a:spLocks noGrp="1"/>
          </p:cNvSpPr>
          <p:nvPr>
            <p:ph type="body" sz="quarter" idx="13" hasCustomPrompt="1"/>
          </p:nvPr>
        </p:nvSpPr>
        <p:spPr>
          <a:xfrm>
            <a:off x="811702" y="5053916"/>
            <a:ext cx="1493838" cy="600217"/>
          </a:xfrm>
          <a:prstGeom prst="rect">
            <a:avLst/>
          </a:prstGeom>
        </p:spPr>
        <p:txBody>
          <a:bodyPr/>
          <a:lstStyle>
            <a:lvl1pPr marL="0" indent="0" algn="ctr">
              <a:buNone/>
              <a:defRPr sz="1900">
                <a:solidFill>
                  <a:schemeClr val="bg1"/>
                </a:solidFill>
              </a:defRPr>
            </a:lvl1pPr>
          </a:lstStyle>
          <a:p>
            <a:pPr lvl="0"/>
            <a:r>
              <a:rPr lang="de-DE" dirty="0"/>
              <a:t>Text einfügen</a:t>
            </a:r>
          </a:p>
        </p:txBody>
      </p:sp>
      <p:sp>
        <p:nvSpPr>
          <p:cNvPr id="6" name="Textplatzhalter 5">
            <a:extLst>
              <a:ext uri="{FF2B5EF4-FFF2-40B4-BE49-F238E27FC236}">
                <a16:creationId xmlns:a16="http://schemas.microsoft.com/office/drawing/2014/main" id="{00F2F93A-BCE6-4BC4-9A15-39DFD5AD05B3}"/>
              </a:ext>
            </a:extLst>
          </p:cNvPr>
          <p:cNvSpPr>
            <a:spLocks noGrp="1"/>
          </p:cNvSpPr>
          <p:nvPr>
            <p:ph type="body" sz="quarter" idx="14" hasCustomPrompt="1"/>
          </p:nvPr>
        </p:nvSpPr>
        <p:spPr>
          <a:xfrm>
            <a:off x="2351088" y="2559050"/>
            <a:ext cx="4675187" cy="600075"/>
          </a:xfrm>
          <a:prstGeom prst="rect">
            <a:avLst/>
          </a:prstGeom>
        </p:spPr>
        <p:txBody>
          <a:bodyPr/>
          <a:lstStyle>
            <a:lvl1pPr marL="0" indent="0">
              <a:lnSpc>
                <a:spcPct val="100000"/>
              </a:lnSpc>
              <a:spcBef>
                <a:spcPts val="0"/>
              </a:spcBef>
              <a:buNone/>
              <a:defRPr sz="1600"/>
            </a:lvl1pPr>
          </a:lstStyle>
          <a:p>
            <a:pPr lvl="0"/>
            <a:r>
              <a:rPr lang="de-DE" dirty="0"/>
              <a:t>Text einfügen</a:t>
            </a:r>
          </a:p>
        </p:txBody>
      </p:sp>
      <p:sp>
        <p:nvSpPr>
          <p:cNvPr id="28" name="Textplatzhalter 5">
            <a:extLst>
              <a:ext uri="{FF2B5EF4-FFF2-40B4-BE49-F238E27FC236}">
                <a16:creationId xmlns:a16="http://schemas.microsoft.com/office/drawing/2014/main" id="{61464742-8D15-4884-917B-8B7DA12DB67A}"/>
              </a:ext>
            </a:extLst>
          </p:cNvPr>
          <p:cNvSpPr>
            <a:spLocks noGrp="1"/>
          </p:cNvSpPr>
          <p:nvPr>
            <p:ph type="body" sz="quarter" idx="15" hasCustomPrompt="1"/>
          </p:nvPr>
        </p:nvSpPr>
        <p:spPr>
          <a:xfrm>
            <a:off x="2348510" y="3799982"/>
            <a:ext cx="4675187" cy="600075"/>
          </a:xfrm>
          <a:prstGeom prst="rect">
            <a:avLst/>
          </a:prstGeom>
        </p:spPr>
        <p:txBody>
          <a:bodyPr/>
          <a:lstStyle>
            <a:lvl1pPr marL="0" indent="0">
              <a:lnSpc>
                <a:spcPct val="100000"/>
              </a:lnSpc>
              <a:spcBef>
                <a:spcPts val="0"/>
              </a:spcBef>
              <a:buNone/>
              <a:defRPr sz="1600"/>
            </a:lvl1pPr>
          </a:lstStyle>
          <a:p>
            <a:pPr lvl="0"/>
            <a:r>
              <a:rPr lang="de-DE" dirty="0"/>
              <a:t>Text einfügen</a:t>
            </a:r>
          </a:p>
        </p:txBody>
      </p:sp>
      <p:sp>
        <p:nvSpPr>
          <p:cNvPr id="29" name="Textplatzhalter 5">
            <a:extLst>
              <a:ext uri="{FF2B5EF4-FFF2-40B4-BE49-F238E27FC236}">
                <a16:creationId xmlns:a16="http://schemas.microsoft.com/office/drawing/2014/main" id="{132C0547-11EF-469F-BBF7-832523154FFE}"/>
              </a:ext>
            </a:extLst>
          </p:cNvPr>
          <p:cNvSpPr>
            <a:spLocks noGrp="1"/>
          </p:cNvSpPr>
          <p:nvPr>
            <p:ph type="body" sz="quarter" idx="16" hasCustomPrompt="1"/>
          </p:nvPr>
        </p:nvSpPr>
        <p:spPr>
          <a:xfrm>
            <a:off x="2356937" y="5054200"/>
            <a:ext cx="4675187" cy="600075"/>
          </a:xfrm>
          <a:prstGeom prst="rect">
            <a:avLst/>
          </a:prstGeom>
        </p:spPr>
        <p:txBody>
          <a:bodyPr/>
          <a:lstStyle>
            <a:lvl1pPr marL="0" indent="0">
              <a:lnSpc>
                <a:spcPct val="100000"/>
              </a:lnSpc>
              <a:spcBef>
                <a:spcPts val="0"/>
              </a:spcBef>
              <a:buNone/>
              <a:defRPr sz="1600"/>
            </a:lvl1pPr>
          </a:lstStyle>
          <a:p>
            <a:pPr lvl="0"/>
            <a:r>
              <a:rPr lang="de-DE" dirty="0"/>
              <a:t>Text einfügen</a:t>
            </a:r>
          </a:p>
        </p:txBody>
      </p:sp>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7"/>
          <a:srcRect b="15329"/>
          <a:stretch/>
        </p:blipFill>
        <p:spPr>
          <a:xfrm>
            <a:off x="10560050" y="5584114"/>
            <a:ext cx="1509194" cy="1273886"/>
          </a:xfrm>
          <a:prstGeom prst="rect">
            <a:avLst/>
          </a:prstGeom>
        </p:spPr>
      </p:pic>
      <p:sp>
        <p:nvSpPr>
          <p:cNvPr id="20" name="Textplatzhalter 17">
            <a:extLst>
              <a:ext uri="{FF2B5EF4-FFF2-40B4-BE49-F238E27FC236}">
                <a16:creationId xmlns:a16="http://schemas.microsoft.com/office/drawing/2014/main" id="{C469F7DB-D320-4D05-9EAB-6491CB6B7CF6}"/>
              </a:ext>
            </a:extLst>
          </p:cNvPr>
          <p:cNvSpPr>
            <a:spLocks noGrp="1"/>
          </p:cNvSpPr>
          <p:nvPr>
            <p:ph type="body" sz="quarter" idx="18" hasCustomPrompt="1"/>
          </p:nvPr>
        </p:nvSpPr>
        <p:spPr>
          <a:xfrm>
            <a:off x="8708813" y="1854867"/>
            <a:ext cx="2994025" cy="3323308"/>
          </a:xfrm>
          <a:prstGeom prst="rect">
            <a:avLst/>
          </a:prstGeom>
          <a:ln w="19050">
            <a:solidFill>
              <a:schemeClr val="accent1"/>
            </a:solidFill>
          </a:ln>
        </p:spPr>
        <p:txBody>
          <a:bodyPr/>
          <a:lstStyle>
            <a:lvl1pPr marL="0" indent="0">
              <a:lnSpc>
                <a:spcPct val="100000"/>
              </a:lnSpc>
              <a:buNone/>
              <a:defRPr sz="1400"/>
            </a:lvl1pPr>
          </a:lstStyle>
          <a:p>
            <a:pPr marL="0" indent="0">
              <a:buFont typeface="+mj-lt"/>
              <a:buNone/>
            </a:pPr>
            <a:r>
              <a:rPr lang="de-DE" sz="1400" dirty="0">
                <a:latin typeface="Avenir Next LT Pro Light" panose="020B0304020202020204" pitchFamily="34" charset="0"/>
                <a:ea typeface="Dotum" panose="020B0600000101010101" pitchFamily="34" charset="-127"/>
                <a:cs typeface="Calibri Light" panose="020F0302020204030204" pitchFamily="34" charset="0"/>
              </a:rPr>
              <a:t>Leider verschwindet beim einfügen des Bildes das agof Logo unten rechts.                                    Deshalb bitten wir Euch das Logo erneut auf die Folien einzufügen.  Dazu auf </a:t>
            </a:r>
            <a:r>
              <a:rPr lang="de-DE" sz="1400" i="1" dirty="0">
                <a:latin typeface="Avenir Next LT Pro Light" panose="020B0304020202020204" pitchFamily="34" charset="0"/>
                <a:ea typeface="Dotum" panose="020B0600000101010101" pitchFamily="34" charset="-127"/>
                <a:cs typeface="Calibri Light" panose="020F0302020204030204" pitchFamily="34" charset="0"/>
              </a:rPr>
              <a:t>Ansicht -&gt; Folienmaster </a:t>
            </a:r>
            <a:r>
              <a:rPr lang="de-DE" sz="1400" i="0" dirty="0">
                <a:latin typeface="Avenir Next LT Pro Light" panose="020B0304020202020204" pitchFamily="34" charset="0"/>
                <a:ea typeface="Dotum" panose="020B0600000101010101" pitchFamily="34" charset="-127"/>
                <a:cs typeface="Calibri Light" panose="020F0302020204030204" pitchFamily="34" charset="0"/>
              </a:rPr>
              <a:t>gehen</a:t>
            </a:r>
            <a:r>
              <a:rPr lang="de-DE" sz="1400" i="1" dirty="0">
                <a:latin typeface="Avenir Next LT Pro Light" panose="020B0304020202020204" pitchFamily="34" charset="0"/>
                <a:ea typeface="Dotum" panose="020B0600000101010101" pitchFamily="34" charset="-127"/>
                <a:cs typeface="Calibri Light" panose="020F0302020204030204" pitchFamily="34" charset="0"/>
              </a:rPr>
              <a:t>.</a:t>
            </a:r>
            <a:r>
              <a:rPr lang="de-DE" sz="1400" dirty="0">
                <a:latin typeface="Avenir Next LT Pro Light" panose="020B0304020202020204" pitchFamily="34" charset="0"/>
                <a:ea typeface="Dotum" panose="020B0600000101010101" pitchFamily="34" charset="-127"/>
                <a:cs typeface="Calibri Light" panose="020F0302020204030204" pitchFamily="34" charset="0"/>
              </a:rPr>
              <a:t> Dann kopiert Ihr auf der Master-Folie das Logo (samt Seitenzahlenfeld), beendet die Masteransicht und kopiert das Logo dann auf die Folie mit dem Bild. Das Logo rutscht dann automatisch an die gleiche Stelle       (</a:t>
            </a:r>
            <a:r>
              <a:rPr lang="de-DE" sz="1400" u="sng" dirty="0">
                <a:latin typeface="Avenir Next LT Pro Light" panose="020B0304020202020204" pitchFamily="34" charset="0"/>
                <a:ea typeface="Dotum" panose="020B0600000101010101" pitchFamily="34" charset="-127"/>
                <a:cs typeface="Calibri Light" panose="020F0302020204030204" pitchFamily="34" charset="0"/>
              </a:rPr>
              <a:t>Dies ist nur eine Übergangs-lösung</a:t>
            </a:r>
            <a:r>
              <a:rPr lang="de-DE" sz="1400" dirty="0">
                <a:latin typeface="Avenir Next LT Pro Light" panose="020B0304020202020204" pitchFamily="34" charset="0"/>
                <a:ea typeface="Dotum" panose="020B0600000101010101" pitchFamily="34" charset="-127"/>
                <a:cs typeface="Calibri Light" panose="020F0302020204030204" pitchFamily="34" charset="0"/>
              </a:rPr>
              <a:t>) </a:t>
            </a:r>
          </a:p>
        </p:txBody>
      </p:sp>
      <p:sp>
        <p:nvSpPr>
          <p:cNvPr id="30" name="Textplatzhalter 2">
            <a:extLst>
              <a:ext uri="{FF2B5EF4-FFF2-40B4-BE49-F238E27FC236}">
                <a16:creationId xmlns:a16="http://schemas.microsoft.com/office/drawing/2014/main" id="{1B13B8F3-8C6E-41DF-8AA6-627B84192E1D}"/>
              </a:ext>
            </a:extLst>
          </p:cNvPr>
          <p:cNvSpPr>
            <a:spLocks noGrp="1"/>
          </p:cNvSpPr>
          <p:nvPr>
            <p:ph type="body" sz="quarter" idx="19"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33" name="Textfeld 32">
            <a:extLst>
              <a:ext uri="{FF2B5EF4-FFF2-40B4-BE49-F238E27FC236}">
                <a16:creationId xmlns:a16="http://schemas.microsoft.com/office/drawing/2014/main" id="{1B97DF38-55CF-4E5E-8D8E-2033818BAD8E}"/>
              </a:ext>
            </a:extLst>
          </p:cNvPr>
          <p:cNvSpPr txBox="1"/>
          <p:nvPr userDrawn="1"/>
        </p:nvSpPr>
        <p:spPr>
          <a:xfrm rot="16200000">
            <a:off x="11382308" y="5973288"/>
            <a:ext cx="1081145" cy="292730"/>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31" name="Bildplatzhalter 14">
            <a:extLst>
              <a:ext uri="{FF2B5EF4-FFF2-40B4-BE49-F238E27FC236}">
                <a16:creationId xmlns:a16="http://schemas.microsoft.com/office/drawing/2014/main" id="{F4A603A0-932A-4867-A6FC-EAA4D141058C}"/>
              </a:ext>
            </a:extLst>
          </p:cNvPr>
          <p:cNvSpPr>
            <a:spLocks noGrp="1"/>
          </p:cNvSpPr>
          <p:nvPr>
            <p:ph type="pic" sz="quarter" idx="2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62500722"/>
      </p:ext>
    </p:extLst>
  </p:cSld>
  <p:clrMapOvr>
    <a:masterClrMapping/>
  </p:clrMapOvr>
  <p:extLst>
    <p:ext uri="{DCECCB84-F9BA-43D5-87BE-67443E8EF086}">
      <p15:sldGuideLst xmlns:p15="http://schemas.microsoft.com/office/powerpoint/2012/main">
        <p15:guide id="1" pos="5178" userDrawn="1">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Zeitstrahl ">
    <p:spTree>
      <p:nvGrpSpPr>
        <p:cNvPr id="1" name=""/>
        <p:cNvGrpSpPr/>
        <p:nvPr/>
      </p:nvGrpSpPr>
      <p:grpSpPr>
        <a:xfrm>
          <a:off x="0" y="0"/>
          <a:ext cx="0" cy="0"/>
          <a:chOff x="0" y="0"/>
          <a:chExt cx="0" cy="0"/>
        </a:xfrm>
      </p:grpSpPr>
      <p:sp>
        <p:nvSpPr>
          <p:cNvPr id="42" name="Textplatzhalter 4">
            <a:extLst>
              <a:ext uri="{FF2B5EF4-FFF2-40B4-BE49-F238E27FC236}">
                <a16:creationId xmlns:a16="http://schemas.microsoft.com/office/drawing/2014/main" id="{05E11F3E-61EF-444B-8D42-B43CA95F22DC}"/>
              </a:ext>
            </a:extLst>
          </p:cNvPr>
          <p:cNvSpPr>
            <a:spLocks noGrp="1"/>
          </p:cNvSpPr>
          <p:nvPr>
            <p:ph type="body" sz="quarter" idx="33" hasCustomPrompt="1"/>
          </p:nvPr>
        </p:nvSpPr>
        <p:spPr>
          <a:xfrm>
            <a:off x="344125" y="3973125"/>
            <a:ext cx="553175" cy="201776"/>
          </a:xfrm>
          <a:prstGeom prst="rect">
            <a:avLst/>
          </a:prstGeom>
        </p:spPr>
        <p:txBody>
          <a:bodyPr rtlCol="0">
            <a:noAutofit/>
          </a:bodyPr>
          <a:lstStyle>
            <a:lvl1pPr>
              <a:buNone/>
              <a:defRPr sz="900"/>
            </a:lvl1pPr>
          </a:lstStyle>
          <a:p>
            <a:pPr rtl="0"/>
            <a:r>
              <a:rPr lang="de-DE" dirty="0">
                <a:solidFill>
                  <a:schemeClr val="tx1">
                    <a:lumMod val="75000"/>
                    <a:lumOff val="25000"/>
                  </a:schemeClr>
                </a:solidFill>
                <a:latin typeface="+mj-lt"/>
              </a:rPr>
              <a:t>20JJ</a:t>
            </a:r>
          </a:p>
        </p:txBody>
      </p:sp>
      <p:sp>
        <p:nvSpPr>
          <p:cNvPr id="43" name="Textplatzhalter 5">
            <a:extLst>
              <a:ext uri="{FF2B5EF4-FFF2-40B4-BE49-F238E27FC236}">
                <a16:creationId xmlns:a16="http://schemas.microsoft.com/office/drawing/2014/main" id="{C766A21A-9905-4813-93EA-D8E92730AD84}"/>
              </a:ext>
            </a:extLst>
          </p:cNvPr>
          <p:cNvSpPr>
            <a:spLocks noGrp="1"/>
          </p:cNvSpPr>
          <p:nvPr>
            <p:ph type="body" sz="quarter" idx="34" hasCustomPrompt="1"/>
          </p:nvPr>
        </p:nvSpPr>
        <p:spPr>
          <a:xfrm>
            <a:off x="431799" y="3597398"/>
            <a:ext cx="377825" cy="201776"/>
          </a:xfrm>
          <a:prstGeom prst="rect">
            <a:avLst/>
          </a:prstGeom>
        </p:spPr>
        <p:txBody>
          <a:bodyPr rtlCol="0">
            <a:noAutofit/>
          </a:bodyPr>
          <a:lstStyle>
            <a:lvl1pPr>
              <a:buNone/>
              <a:defRPr sz="700"/>
            </a:lvl1pPr>
          </a:lstStyle>
          <a:p>
            <a:pPr rtl="0"/>
            <a:r>
              <a:rPr lang="de-DE" b="1" dirty="0">
                <a:solidFill>
                  <a:schemeClr val="tx1">
                    <a:lumMod val="75000"/>
                    <a:lumOff val="25000"/>
                  </a:schemeClr>
                </a:solidFill>
                <a:latin typeface="+mj-lt"/>
              </a:rPr>
              <a:t>JAN</a:t>
            </a:r>
          </a:p>
        </p:txBody>
      </p:sp>
      <p:sp>
        <p:nvSpPr>
          <p:cNvPr id="44" name="Textplatzhalter 6">
            <a:extLst>
              <a:ext uri="{FF2B5EF4-FFF2-40B4-BE49-F238E27FC236}">
                <a16:creationId xmlns:a16="http://schemas.microsoft.com/office/drawing/2014/main" id="{503BF4D1-CC4F-40BB-B9AD-911860FB79DA}"/>
              </a:ext>
            </a:extLst>
          </p:cNvPr>
          <p:cNvSpPr>
            <a:spLocks noGrp="1"/>
          </p:cNvSpPr>
          <p:nvPr>
            <p:ph type="body" sz="quarter" idx="35" hasCustomPrompt="1"/>
          </p:nvPr>
        </p:nvSpPr>
        <p:spPr>
          <a:xfrm>
            <a:off x="903816"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FEB</a:t>
            </a:r>
          </a:p>
        </p:txBody>
      </p:sp>
      <p:sp>
        <p:nvSpPr>
          <p:cNvPr id="45" name="Textplatzhalter 30">
            <a:extLst>
              <a:ext uri="{FF2B5EF4-FFF2-40B4-BE49-F238E27FC236}">
                <a16:creationId xmlns:a16="http://schemas.microsoft.com/office/drawing/2014/main" id="{8E2D429E-D23D-4998-8966-FEFF4522CC73}"/>
              </a:ext>
            </a:extLst>
          </p:cNvPr>
          <p:cNvSpPr>
            <a:spLocks noGrp="1"/>
          </p:cNvSpPr>
          <p:nvPr>
            <p:ph type="body" sz="quarter" idx="59" hasCustomPrompt="1"/>
          </p:nvPr>
        </p:nvSpPr>
        <p:spPr>
          <a:xfrm>
            <a:off x="195790" y="1783981"/>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cxnSp>
        <p:nvCxnSpPr>
          <p:cNvPr id="46" name="Gerade Verbindung mit Pfeil 45" title="Zeitachsen-Ereignislinien">
            <a:extLst>
              <a:ext uri="{FF2B5EF4-FFF2-40B4-BE49-F238E27FC236}">
                <a16:creationId xmlns:a16="http://schemas.microsoft.com/office/drawing/2014/main" id="{180F53DF-E91D-4FFE-AF2C-024DB35E85EB}"/>
              </a:ext>
            </a:extLst>
          </p:cNvPr>
          <p:cNvCxnSpPr>
            <a:cxnSpLocks/>
          </p:cNvCxnSpPr>
          <p:nvPr userDrawn="1"/>
        </p:nvCxnSpPr>
        <p:spPr>
          <a:xfrm flipH="1">
            <a:off x="1092726" y="2752725"/>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47" name="Textplatzhalter 7">
            <a:extLst>
              <a:ext uri="{FF2B5EF4-FFF2-40B4-BE49-F238E27FC236}">
                <a16:creationId xmlns:a16="http://schemas.microsoft.com/office/drawing/2014/main" id="{187AC9AD-5777-47B3-B525-6E68490808ED}"/>
              </a:ext>
            </a:extLst>
          </p:cNvPr>
          <p:cNvSpPr>
            <a:spLocks noGrp="1"/>
          </p:cNvSpPr>
          <p:nvPr>
            <p:ph type="body" sz="quarter" idx="36" hasCustomPrompt="1"/>
          </p:nvPr>
        </p:nvSpPr>
        <p:spPr>
          <a:xfrm>
            <a:off x="1375833"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MRZ</a:t>
            </a:r>
          </a:p>
        </p:txBody>
      </p:sp>
      <p:sp>
        <p:nvSpPr>
          <p:cNvPr id="48" name="Textplatzhalter 8">
            <a:extLst>
              <a:ext uri="{FF2B5EF4-FFF2-40B4-BE49-F238E27FC236}">
                <a16:creationId xmlns:a16="http://schemas.microsoft.com/office/drawing/2014/main" id="{FE835254-83A5-4973-AA8E-1337BECB454D}"/>
              </a:ext>
            </a:extLst>
          </p:cNvPr>
          <p:cNvSpPr>
            <a:spLocks noGrp="1"/>
          </p:cNvSpPr>
          <p:nvPr>
            <p:ph type="body" sz="quarter" idx="37" hasCustomPrompt="1"/>
          </p:nvPr>
        </p:nvSpPr>
        <p:spPr>
          <a:xfrm>
            <a:off x="1847850"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APR</a:t>
            </a:r>
          </a:p>
        </p:txBody>
      </p:sp>
      <p:sp>
        <p:nvSpPr>
          <p:cNvPr id="49" name="Textplatzhalter 10">
            <a:extLst>
              <a:ext uri="{FF2B5EF4-FFF2-40B4-BE49-F238E27FC236}">
                <a16:creationId xmlns:a16="http://schemas.microsoft.com/office/drawing/2014/main" id="{52534B8D-BCC2-43A5-806A-62F8882372FB}"/>
              </a:ext>
            </a:extLst>
          </p:cNvPr>
          <p:cNvSpPr>
            <a:spLocks noGrp="1"/>
          </p:cNvSpPr>
          <p:nvPr>
            <p:ph type="body" sz="quarter" idx="39" hasCustomPrompt="1"/>
          </p:nvPr>
        </p:nvSpPr>
        <p:spPr>
          <a:xfrm>
            <a:off x="2319867"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MAI</a:t>
            </a:r>
          </a:p>
        </p:txBody>
      </p:sp>
      <p:sp>
        <p:nvSpPr>
          <p:cNvPr id="50" name="Textplatzhalter 11">
            <a:extLst>
              <a:ext uri="{FF2B5EF4-FFF2-40B4-BE49-F238E27FC236}">
                <a16:creationId xmlns:a16="http://schemas.microsoft.com/office/drawing/2014/main" id="{30E78E3B-EB87-40F1-8176-0B797D61E249}"/>
              </a:ext>
            </a:extLst>
          </p:cNvPr>
          <p:cNvSpPr>
            <a:spLocks noGrp="1"/>
          </p:cNvSpPr>
          <p:nvPr>
            <p:ph type="body" sz="quarter" idx="40" hasCustomPrompt="1"/>
          </p:nvPr>
        </p:nvSpPr>
        <p:spPr>
          <a:xfrm>
            <a:off x="2791884"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JUN</a:t>
            </a:r>
          </a:p>
        </p:txBody>
      </p:sp>
      <p:cxnSp>
        <p:nvCxnSpPr>
          <p:cNvPr id="51" name="Gerade Verbindung mit Pfeil 50" title="Zeitachsen-Ereignislinien">
            <a:extLst>
              <a:ext uri="{FF2B5EF4-FFF2-40B4-BE49-F238E27FC236}">
                <a16:creationId xmlns:a16="http://schemas.microsoft.com/office/drawing/2014/main" id="{08F1613C-F95F-42BB-AAA4-CA134A4AAD39}"/>
              </a:ext>
            </a:extLst>
          </p:cNvPr>
          <p:cNvCxnSpPr>
            <a:cxnSpLocks/>
          </p:cNvCxnSpPr>
          <p:nvPr userDrawn="1"/>
        </p:nvCxnSpPr>
        <p:spPr>
          <a:xfrm rot="10800000" flipH="1">
            <a:off x="2971100" y="4171551"/>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52" name="Textplatzhalter 12">
            <a:extLst>
              <a:ext uri="{FF2B5EF4-FFF2-40B4-BE49-F238E27FC236}">
                <a16:creationId xmlns:a16="http://schemas.microsoft.com/office/drawing/2014/main" id="{4BA923B4-BB4A-4452-9E67-D2EE210075BC}"/>
              </a:ext>
            </a:extLst>
          </p:cNvPr>
          <p:cNvSpPr>
            <a:spLocks noGrp="1"/>
          </p:cNvSpPr>
          <p:nvPr>
            <p:ph type="body" sz="quarter" idx="41" hasCustomPrompt="1"/>
          </p:nvPr>
        </p:nvSpPr>
        <p:spPr>
          <a:xfrm>
            <a:off x="3263901"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JUL</a:t>
            </a:r>
          </a:p>
        </p:txBody>
      </p:sp>
      <p:sp>
        <p:nvSpPr>
          <p:cNvPr id="53" name="Textplatzhalter 14">
            <a:extLst>
              <a:ext uri="{FF2B5EF4-FFF2-40B4-BE49-F238E27FC236}">
                <a16:creationId xmlns:a16="http://schemas.microsoft.com/office/drawing/2014/main" id="{26E4827B-71E0-4210-A97D-F80AADAF5108}"/>
              </a:ext>
            </a:extLst>
          </p:cNvPr>
          <p:cNvSpPr>
            <a:spLocks noGrp="1"/>
          </p:cNvSpPr>
          <p:nvPr>
            <p:ph type="body" sz="quarter" idx="43" hasCustomPrompt="1"/>
          </p:nvPr>
        </p:nvSpPr>
        <p:spPr>
          <a:xfrm>
            <a:off x="3738176" y="3597398"/>
            <a:ext cx="395887" cy="196413"/>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AUG</a:t>
            </a:r>
          </a:p>
        </p:txBody>
      </p:sp>
      <p:sp>
        <p:nvSpPr>
          <p:cNvPr id="54" name="Textplatzhalter 15">
            <a:extLst>
              <a:ext uri="{FF2B5EF4-FFF2-40B4-BE49-F238E27FC236}">
                <a16:creationId xmlns:a16="http://schemas.microsoft.com/office/drawing/2014/main" id="{CD4B2300-5F7F-4E47-9A5E-633B8A316324}"/>
              </a:ext>
            </a:extLst>
          </p:cNvPr>
          <p:cNvSpPr>
            <a:spLocks noGrp="1"/>
          </p:cNvSpPr>
          <p:nvPr>
            <p:ph type="body" sz="quarter" idx="44" hasCustomPrompt="1"/>
          </p:nvPr>
        </p:nvSpPr>
        <p:spPr>
          <a:xfrm>
            <a:off x="4207935"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SEP</a:t>
            </a:r>
          </a:p>
        </p:txBody>
      </p:sp>
      <p:sp>
        <p:nvSpPr>
          <p:cNvPr id="55" name="Textplatzhalter 13">
            <a:extLst>
              <a:ext uri="{FF2B5EF4-FFF2-40B4-BE49-F238E27FC236}">
                <a16:creationId xmlns:a16="http://schemas.microsoft.com/office/drawing/2014/main" id="{03F0B2BE-EB20-433E-A01E-360CD6F03F17}"/>
              </a:ext>
            </a:extLst>
          </p:cNvPr>
          <p:cNvSpPr>
            <a:spLocks noGrp="1"/>
          </p:cNvSpPr>
          <p:nvPr>
            <p:ph type="body" sz="quarter" idx="42" hasCustomPrompt="1"/>
          </p:nvPr>
        </p:nvSpPr>
        <p:spPr>
          <a:xfrm>
            <a:off x="4679952"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OKT</a:t>
            </a:r>
          </a:p>
        </p:txBody>
      </p:sp>
      <p:cxnSp>
        <p:nvCxnSpPr>
          <p:cNvPr id="56" name="Gerade Verbindung mit Pfeil 55" title="Zeitachsen-Ereignislinien">
            <a:extLst>
              <a:ext uri="{FF2B5EF4-FFF2-40B4-BE49-F238E27FC236}">
                <a16:creationId xmlns:a16="http://schemas.microsoft.com/office/drawing/2014/main" id="{62F55DF5-D1BF-4DE3-BEF6-1286328BD2F0}"/>
              </a:ext>
            </a:extLst>
          </p:cNvPr>
          <p:cNvCxnSpPr>
            <a:cxnSpLocks/>
          </p:cNvCxnSpPr>
          <p:nvPr userDrawn="1"/>
        </p:nvCxnSpPr>
        <p:spPr>
          <a:xfrm flipH="1">
            <a:off x="4868846" y="2752725"/>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57" name="Textplatzhalter 16">
            <a:extLst>
              <a:ext uri="{FF2B5EF4-FFF2-40B4-BE49-F238E27FC236}">
                <a16:creationId xmlns:a16="http://schemas.microsoft.com/office/drawing/2014/main" id="{21735E6F-7E1E-43EC-889F-594D06C9BC7D}"/>
              </a:ext>
            </a:extLst>
          </p:cNvPr>
          <p:cNvSpPr>
            <a:spLocks noGrp="1"/>
          </p:cNvSpPr>
          <p:nvPr>
            <p:ph type="body" sz="quarter" idx="45" hasCustomPrompt="1"/>
          </p:nvPr>
        </p:nvSpPr>
        <p:spPr>
          <a:xfrm>
            <a:off x="5138987" y="3597398"/>
            <a:ext cx="395887" cy="196413"/>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NOV</a:t>
            </a:r>
          </a:p>
        </p:txBody>
      </p:sp>
      <p:sp>
        <p:nvSpPr>
          <p:cNvPr id="58" name="Textplatzhalter 17">
            <a:extLst>
              <a:ext uri="{FF2B5EF4-FFF2-40B4-BE49-F238E27FC236}">
                <a16:creationId xmlns:a16="http://schemas.microsoft.com/office/drawing/2014/main" id="{7A6B19D7-993F-4F79-BF48-89E13B9D6D5B}"/>
              </a:ext>
            </a:extLst>
          </p:cNvPr>
          <p:cNvSpPr>
            <a:spLocks noGrp="1"/>
          </p:cNvSpPr>
          <p:nvPr>
            <p:ph type="body" sz="quarter" idx="46" hasCustomPrompt="1"/>
          </p:nvPr>
        </p:nvSpPr>
        <p:spPr>
          <a:xfrm>
            <a:off x="5623986"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DEZ</a:t>
            </a:r>
          </a:p>
        </p:txBody>
      </p:sp>
      <p:sp>
        <p:nvSpPr>
          <p:cNvPr id="59" name="Textplatzhalter 18">
            <a:extLst>
              <a:ext uri="{FF2B5EF4-FFF2-40B4-BE49-F238E27FC236}">
                <a16:creationId xmlns:a16="http://schemas.microsoft.com/office/drawing/2014/main" id="{11639C1F-1C30-4EC7-9691-23758B1949F6}"/>
              </a:ext>
            </a:extLst>
          </p:cNvPr>
          <p:cNvSpPr>
            <a:spLocks noGrp="1"/>
          </p:cNvSpPr>
          <p:nvPr>
            <p:ph type="body" sz="quarter" idx="47" hasCustomPrompt="1"/>
          </p:nvPr>
        </p:nvSpPr>
        <p:spPr>
          <a:xfrm>
            <a:off x="6095999" y="3597398"/>
            <a:ext cx="377825" cy="201776"/>
          </a:xfrm>
          <a:prstGeom prst="rect">
            <a:avLst/>
          </a:prstGeom>
        </p:spPr>
        <p:txBody>
          <a:bodyPr rtlCol="0">
            <a:noAutofit/>
          </a:bodyPr>
          <a:lstStyle>
            <a:lvl1pPr>
              <a:buNone/>
              <a:defRPr sz="700"/>
            </a:lvl1pPr>
          </a:lstStyle>
          <a:p>
            <a:pPr rtl="0"/>
            <a:r>
              <a:rPr lang="de-DE" b="1" dirty="0">
                <a:solidFill>
                  <a:schemeClr val="tx1">
                    <a:lumMod val="75000"/>
                    <a:lumOff val="25000"/>
                  </a:schemeClr>
                </a:solidFill>
                <a:latin typeface="+mj-lt"/>
              </a:rPr>
              <a:t>JAN</a:t>
            </a:r>
          </a:p>
        </p:txBody>
      </p:sp>
      <p:sp>
        <p:nvSpPr>
          <p:cNvPr id="60" name="Textplatzhalter 9">
            <a:extLst>
              <a:ext uri="{FF2B5EF4-FFF2-40B4-BE49-F238E27FC236}">
                <a16:creationId xmlns:a16="http://schemas.microsoft.com/office/drawing/2014/main" id="{64B4E63E-0A6A-4259-AD1A-C313F7485F7C}"/>
              </a:ext>
            </a:extLst>
          </p:cNvPr>
          <p:cNvSpPr>
            <a:spLocks noGrp="1"/>
          </p:cNvSpPr>
          <p:nvPr>
            <p:ph type="body" sz="quarter" idx="38" hasCustomPrompt="1"/>
          </p:nvPr>
        </p:nvSpPr>
        <p:spPr>
          <a:xfrm>
            <a:off x="6008325" y="3973125"/>
            <a:ext cx="553175" cy="201776"/>
          </a:xfrm>
          <a:prstGeom prst="rect">
            <a:avLst/>
          </a:prstGeom>
        </p:spPr>
        <p:txBody>
          <a:bodyPr rtlCol="0">
            <a:noAutofit/>
          </a:bodyPr>
          <a:lstStyle>
            <a:lvl1pPr>
              <a:buNone/>
              <a:defRPr sz="900"/>
            </a:lvl1pPr>
          </a:lstStyle>
          <a:p>
            <a:pPr rtl="0"/>
            <a:r>
              <a:rPr lang="de-DE" dirty="0">
                <a:solidFill>
                  <a:schemeClr val="tx1">
                    <a:lumMod val="75000"/>
                    <a:lumOff val="25000"/>
                  </a:schemeClr>
                </a:solidFill>
                <a:latin typeface="+mj-lt"/>
              </a:rPr>
              <a:t>20JJ</a:t>
            </a:r>
          </a:p>
        </p:txBody>
      </p:sp>
      <p:cxnSp>
        <p:nvCxnSpPr>
          <p:cNvPr id="61" name="Gerade Verbindung mit Pfeil 60" title="Zeitachsen-Ereignislinien">
            <a:extLst>
              <a:ext uri="{FF2B5EF4-FFF2-40B4-BE49-F238E27FC236}">
                <a16:creationId xmlns:a16="http://schemas.microsoft.com/office/drawing/2014/main" id="{0E71D66A-5004-4441-B2F0-52C39F528154}"/>
              </a:ext>
            </a:extLst>
          </p:cNvPr>
          <p:cNvCxnSpPr>
            <a:cxnSpLocks/>
          </p:cNvCxnSpPr>
          <p:nvPr userDrawn="1"/>
        </p:nvCxnSpPr>
        <p:spPr>
          <a:xfrm rot="10800000" flipH="1">
            <a:off x="6284891" y="4171551"/>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62" name="Textplatzhalter 19">
            <a:extLst>
              <a:ext uri="{FF2B5EF4-FFF2-40B4-BE49-F238E27FC236}">
                <a16:creationId xmlns:a16="http://schemas.microsoft.com/office/drawing/2014/main" id="{6E958183-78DF-42FF-8C1C-35E5691EA002}"/>
              </a:ext>
            </a:extLst>
          </p:cNvPr>
          <p:cNvSpPr>
            <a:spLocks noGrp="1"/>
          </p:cNvSpPr>
          <p:nvPr>
            <p:ph type="body" sz="quarter" idx="48" hasCustomPrompt="1"/>
          </p:nvPr>
        </p:nvSpPr>
        <p:spPr>
          <a:xfrm>
            <a:off x="6568012"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FEB</a:t>
            </a:r>
          </a:p>
        </p:txBody>
      </p:sp>
      <p:sp>
        <p:nvSpPr>
          <p:cNvPr id="63" name="Textplatzhalter 20">
            <a:extLst>
              <a:ext uri="{FF2B5EF4-FFF2-40B4-BE49-F238E27FC236}">
                <a16:creationId xmlns:a16="http://schemas.microsoft.com/office/drawing/2014/main" id="{30FB8A23-5DBC-49AD-B3D1-81E6BEB1E312}"/>
              </a:ext>
            </a:extLst>
          </p:cNvPr>
          <p:cNvSpPr>
            <a:spLocks noGrp="1"/>
          </p:cNvSpPr>
          <p:nvPr>
            <p:ph type="body" sz="quarter" idx="49" hasCustomPrompt="1"/>
          </p:nvPr>
        </p:nvSpPr>
        <p:spPr>
          <a:xfrm>
            <a:off x="7040029"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MRZ</a:t>
            </a:r>
          </a:p>
        </p:txBody>
      </p:sp>
      <p:sp>
        <p:nvSpPr>
          <p:cNvPr id="64" name="Textplatzhalter 21">
            <a:extLst>
              <a:ext uri="{FF2B5EF4-FFF2-40B4-BE49-F238E27FC236}">
                <a16:creationId xmlns:a16="http://schemas.microsoft.com/office/drawing/2014/main" id="{878B0DD2-8E36-4823-9C4A-9F61FCB83154}"/>
              </a:ext>
            </a:extLst>
          </p:cNvPr>
          <p:cNvSpPr>
            <a:spLocks noGrp="1"/>
          </p:cNvSpPr>
          <p:nvPr>
            <p:ph type="body" sz="quarter" idx="50" hasCustomPrompt="1"/>
          </p:nvPr>
        </p:nvSpPr>
        <p:spPr>
          <a:xfrm>
            <a:off x="7512046"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APR</a:t>
            </a:r>
          </a:p>
        </p:txBody>
      </p:sp>
      <p:sp>
        <p:nvSpPr>
          <p:cNvPr id="65" name="Textplatzhalter 22">
            <a:extLst>
              <a:ext uri="{FF2B5EF4-FFF2-40B4-BE49-F238E27FC236}">
                <a16:creationId xmlns:a16="http://schemas.microsoft.com/office/drawing/2014/main" id="{E3C52563-FBB5-4034-B1D1-00B7A9D3BA12}"/>
              </a:ext>
            </a:extLst>
          </p:cNvPr>
          <p:cNvSpPr>
            <a:spLocks noGrp="1"/>
          </p:cNvSpPr>
          <p:nvPr>
            <p:ph type="body" sz="quarter" idx="51" hasCustomPrompt="1"/>
          </p:nvPr>
        </p:nvSpPr>
        <p:spPr>
          <a:xfrm>
            <a:off x="7984063"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MAI</a:t>
            </a:r>
          </a:p>
        </p:txBody>
      </p:sp>
      <p:sp>
        <p:nvSpPr>
          <p:cNvPr id="66" name="Textplatzhalter 23">
            <a:extLst>
              <a:ext uri="{FF2B5EF4-FFF2-40B4-BE49-F238E27FC236}">
                <a16:creationId xmlns:a16="http://schemas.microsoft.com/office/drawing/2014/main" id="{9254E272-481C-4E1E-964E-BA923B5427B7}"/>
              </a:ext>
            </a:extLst>
          </p:cNvPr>
          <p:cNvSpPr>
            <a:spLocks noGrp="1"/>
          </p:cNvSpPr>
          <p:nvPr>
            <p:ph type="body" sz="quarter" idx="52" hasCustomPrompt="1"/>
          </p:nvPr>
        </p:nvSpPr>
        <p:spPr>
          <a:xfrm>
            <a:off x="8456080"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JUN</a:t>
            </a:r>
          </a:p>
        </p:txBody>
      </p:sp>
      <p:sp>
        <p:nvSpPr>
          <p:cNvPr id="67" name="Textplatzhalter 24">
            <a:extLst>
              <a:ext uri="{FF2B5EF4-FFF2-40B4-BE49-F238E27FC236}">
                <a16:creationId xmlns:a16="http://schemas.microsoft.com/office/drawing/2014/main" id="{03F31628-BB85-4564-87A5-44797DEF78C4}"/>
              </a:ext>
            </a:extLst>
          </p:cNvPr>
          <p:cNvSpPr>
            <a:spLocks noGrp="1"/>
          </p:cNvSpPr>
          <p:nvPr>
            <p:ph type="body" sz="quarter" idx="53" hasCustomPrompt="1"/>
          </p:nvPr>
        </p:nvSpPr>
        <p:spPr>
          <a:xfrm>
            <a:off x="8928097"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JUL</a:t>
            </a:r>
          </a:p>
        </p:txBody>
      </p:sp>
      <p:cxnSp>
        <p:nvCxnSpPr>
          <p:cNvPr id="68" name="Gerade Verbindung mit Pfeil 67" title="Zeitachsen-Ereignislinien">
            <a:extLst>
              <a:ext uri="{FF2B5EF4-FFF2-40B4-BE49-F238E27FC236}">
                <a16:creationId xmlns:a16="http://schemas.microsoft.com/office/drawing/2014/main" id="{D7F5A236-A2DB-4D33-8B8E-D3E00D00CFF8}"/>
              </a:ext>
            </a:extLst>
          </p:cNvPr>
          <p:cNvCxnSpPr>
            <a:cxnSpLocks/>
          </p:cNvCxnSpPr>
          <p:nvPr userDrawn="1"/>
        </p:nvCxnSpPr>
        <p:spPr>
          <a:xfrm rot="10800000" flipH="1">
            <a:off x="9116629" y="4171551"/>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69" name="Textplatzhalter 26">
            <a:extLst>
              <a:ext uri="{FF2B5EF4-FFF2-40B4-BE49-F238E27FC236}">
                <a16:creationId xmlns:a16="http://schemas.microsoft.com/office/drawing/2014/main" id="{66CB9BDE-3670-46C6-A5D5-50E495978E3E}"/>
              </a:ext>
            </a:extLst>
          </p:cNvPr>
          <p:cNvSpPr>
            <a:spLocks noGrp="1"/>
          </p:cNvSpPr>
          <p:nvPr>
            <p:ph type="body" sz="quarter" idx="55" hasCustomPrompt="1"/>
          </p:nvPr>
        </p:nvSpPr>
        <p:spPr>
          <a:xfrm>
            <a:off x="9397292" y="3597398"/>
            <a:ext cx="395887" cy="154901"/>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AUG</a:t>
            </a:r>
          </a:p>
        </p:txBody>
      </p:sp>
      <p:sp>
        <p:nvSpPr>
          <p:cNvPr id="70" name="Textplatzhalter 27">
            <a:extLst>
              <a:ext uri="{FF2B5EF4-FFF2-40B4-BE49-F238E27FC236}">
                <a16:creationId xmlns:a16="http://schemas.microsoft.com/office/drawing/2014/main" id="{AB947620-D61C-4525-8D43-54CE67FD6B6B}"/>
              </a:ext>
            </a:extLst>
          </p:cNvPr>
          <p:cNvSpPr>
            <a:spLocks noGrp="1"/>
          </p:cNvSpPr>
          <p:nvPr>
            <p:ph type="body" sz="quarter" idx="56" hasCustomPrompt="1"/>
          </p:nvPr>
        </p:nvSpPr>
        <p:spPr>
          <a:xfrm>
            <a:off x="9872131"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SEP</a:t>
            </a:r>
          </a:p>
        </p:txBody>
      </p:sp>
      <p:sp>
        <p:nvSpPr>
          <p:cNvPr id="71" name="Textplatzhalter 25">
            <a:extLst>
              <a:ext uri="{FF2B5EF4-FFF2-40B4-BE49-F238E27FC236}">
                <a16:creationId xmlns:a16="http://schemas.microsoft.com/office/drawing/2014/main" id="{B2679BC6-CC6B-4AB7-8B13-1ECC44B80D92}"/>
              </a:ext>
            </a:extLst>
          </p:cNvPr>
          <p:cNvSpPr>
            <a:spLocks noGrp="1"/>
          </p:cNvSpPr>
          <p:nvPr>
            <p:ph type="body" sz="quarter" idx="54" hasCustomPrompt="1"/>
          </p:nvPr>
        </p:nvSpPr>
        <p:spPr>
          <a:xfrm>
            <a:off x="10344148"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OKT</a:t>
            </a:r>
          </a:p>
        </p:txBody>
      </p:sp>
      <p:sp>
        <p:nvSpPr>
          <p:cNvPr id="72" name="Textplatzhalter 28">
            <a:extLst>
              <a:ext uri="{FF2B5EF4-FFF2-40B4-BE49-F238E27FC236}">
                <a16:creationId xmlns:a16="http://schemas.microsoft.com/office/drawing/2014/main" id="{F8AB1086-3CCE-42FC-8BFD-7953FCDEABD5}"/>
              </a:ext>
            </a:extLst>
          </p:cNvPr>
          <p:cNvSpPr>
            <a:spLocks noGrp="1"/>
          </p:cNvSpPr>
          <p:nvPr>
            <p:ph type="body" sz="quarter" idx="57" hasCustomPrompt="1"/>
          </p:nvPr>
        </p:nvSpPr>
        <p:spPr>
          <a:xfrm>
            <a:off x="10798103" y="3597398"/>
            <a:ext cx="472087" cy="196413"/>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NOV</a:t>
            </a:r>
          </a:p>
        </p:txBody>
      </p:sp>
      <p:cxnSp>
        <p:nvCxnSpPr>
          <p:cNvPr id="73" name="Gerade Verbindung mit Pfeil 72" title="Zeitachsen-Ereignislinien">
            <a:extLst>
              <a:ext uri="{FF2B5EF4-FFF2-40B4-BE49-F238E27FC236}">
                <a16:creationId xmlns:a16="http://schemas.microsoft.com/office/drawing/2014/main" id="{EFDB8087-0A26-4A05-B284-B08FD6A3E117}"/>
              </a:ext>
            </a:extLst>
          </p:cNvPr>
          <p:cNvCxnSpPr>
            <a:cxnSpLocks/>
          </p:cNvCxnSpPr>
          <p:nvPr userDrawn="1"/>
        </p:nvCxnSpPr>
        <p:spPr>
          <a:xfrm flipH="1">
            <a:off x="11005041" y="2752725"/>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74" name="Textplatzhalter 29">
            <a:extLst>
              <a:ext uri="{FF2B5EF4-FFF2-40B4-BE49-F238E27FC236}">
                <a16:creationId xmlns:a16="http://schemas.microsoft.com/office/drawing/2014/main" id="{75A81D4B-5BB4-4881-9CBD-CE5AB18E6143}"/>
              </a:ext>
            </a:extLst>
          </p:cNvPr>
          <p:cNvSpPr>
            <a:spLocks noGrp="1"/>
          </p:cNvSpPr>
          <p:nvPr>
            <p:ph type="body" sz="quarter" idx="58" hasCustomPrompt="1"/>
          </p:nvPr>
        </p:nvSpPr>
        <p:spPr>
          <a:xfrm>
            <a:off x="11288182"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DEZ</a:t>
            </a:r>
          </a:p>
        </p:txBody>
      </p:sp>
      <p:grpSp>
        <p:nvGrpSpPr>
          <p:cNvPr id="75" name="Gruppe 32" title="Zeitachsen-Monatslinien">
            <a:extLst>
              <a:ext uri="{FF2B5EF4-FFF2-40B4-BE49-F238E27FC236}">
                <a16:creationId xmlns:a16="http://schemas.microsoft.com/office/drawing/2014/main" id="{BA1D3CB4-7E93-451D-A73D-4D8A23EB0705}"/>
              </a:ext>
            </a:extLst>
          </p:cNvPr>
          <p:cNvGrpSpPr/>
          <p:nvPr userDrawn="1"/>
        </p:nvGrpSpPr>
        <p:grpSpPr>
          <a:xfrm>
            <a:off x="620712" y="3799174"/>
            <a:ext cx="10856346" cy="173951"/>
            <a:chOff x="620712" y="3799174"/>
            <a:chExt cx="10856346" cy="173951"/>
          </a:xfrm>
        </p:grpSpPr>
        <p:cxnSp>
          <p:nvCxnSpPr>
            <p:cNvPr id="76" name="Gerader Verbinder 75">
              <a:extLst>
                <a:ext uri="{FF2B5EF4-FFF2-40B4-BE49-F238E27FC236}">
                  <a16:creationId xmlns:a16="http://schemas.microsoft.com/office/drawing/2014/main" id="{24B96450-FCB3-45CE-8159-6B23C533877D}"/>
                </a:ext>
              </a:extLst>
            </p:cNvPr>
            <p:cNvCxnSpPr>
              <a:cxnSpLocks/>
              <a:stCxn id="43" idx="2"/>
              <a:endCxn id="42" idx="0"/>
            </p:cNvCxnSpPr>
            <p:nvPr/>
          </p:nvCxnSpPr>
          <p:spPr>
            <a:xfrm>
              <a:off x="620712" y="3799174"/>
              <a:ext cx="1" cy="17395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1D49ABB9-D5D4-4602-A2BA-27555E393FB2}"/>
                </a:ext>
              </a:extLst>
            </p:cNvPr>
            <p:cNvCxnSpPr/>
            <p:nvPr/>
          </p:nvCxnSpPr>
          <p:spPr>
            <a:xfrm>
              <a:off x="109272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3382A707-5FD8-426D-83D0-FC8C6C689BA5}"/>
                </a:ext>
              </a:extLst>
            </p:cNvPr>
            <p:cNvCxnSpPr/>
            <p:nvPr/>
          </p:nvCxnSpPr>
          <p:spPr>
            <a:xfrm>
              <a:off x="156474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33AAD32D-133D-497B-86B6-154C9C537909}"/>
                </a:ext>
              </a:extLst>
            </p:cNvPr>
            <p:cNvCxnSpPr/>
            <p:nvPr/>
          </p:nvCxnSpPr>
          <p:spPr>
            <a:xfrm>
              <a:off x="203675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7D152878-CBDF-44A1-8393-7D1B824FEAAB}"/>
                </a:ext>
              </a:extLst>
            </p:cNvPr>
            <p:cNvCxnSpPr/>
            <p:nvPr/>
          </p:nvCxnSpPr>
          <p:spPr>
            <a:xfrm>
              <a:off x="250877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3777DCA4-915B-4F92-A7DC-37E613014378}"/>
                </a:ext>
              </a:extLst>
            </p:cNvPr>
            <p:cNvCxnSpPr/>
            <p:nvPr/>
          </p:nvCxnSpPr>
          <p:spPr>
            <a:xfrm>
              <a:off x="298078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4040EDE9-14E0-4730-8D31-202F8A351BFC}"/>
                </a:ext>
              </a:extLst>
            </p:cNvPr>
            <p:cNvCxnSpPr/>
            <p:nvPr/>
          </p:nvCxnSpPr>
          <p:spPr>
            <a:xfrm>
              <a:off x="345280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7C990C60-75FC-4A49-8E46-7325148B5B3B}"/>
                </a:ext>
              </a:extLst>
            </p:cNvPr>
            <p:cNvCxnSpPr/>
            <p:nvPr/>
          </p:nvCxnSpPr>
          <p:spPr>
            <a:xfrm>
              <a:off x="392481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4" name="Gerader Verbinder 83">
              <a:extLst>
                <a:ext uri="{FF2B5EF4-FFF2-40B4-BE49-F238E27FC236}">
                  <a16:creationId xmlns:a16="http://schemas.microsoft.com/office/drawing/2014/main" id="{1D40FEA7-7E0F-4EDF-9C26-EB3724251773}"/>
                </a:ext>
              </a:extLst>
            </p:cNvPr>
            <p:cNvCxnSpPr/>
            <p:nvPr/>
          </p:nvCxnSpPr>
          <p:spPr>
            <a:xfrm>
              <a:off x="439683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690E129E-CD39-49E3-8782-305C0F884B8F}"/>
                </a:ext>
              </a:extLst>
            </p:cNvPr>
            <p:cNvCxnSpPr/>
            <p:nvPr/>
          </p:nvCxnSpPr>
          <p:spPr>
            <a:xfrm>
              <a:off x="486884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95075CED-0273-4B25-B7AB-91A8A4B603D5}"/>
                </a:ext>
              </a:extLst>
            </p:cNvPr>
            <p:cNvCxnSpPr/>
            <p:nvPr/>
          </p:nvCxnSpPr>
          <p:spPr>
            <a:xfrm>
              <a:off x="534086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98A467EC-A317-45DA-9781-9811FE41C216}"/>
                </a:ext>
              </a:extLst>
            </p:cNvPr>
            <p:cNvCxnSpPr/>
            <p:nvPr/>
          </p:nvCxnSpPr>
          <p:spPr>
            <a:xfrm>
              <a:off x="581287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4C903DE1-B383-44B8-8345-CFEE5C6B25BF}"/>
                </a:ext>
              </a:extLst>
            </p:cNvPr>
            <p:cNvCxnSpPr/>
            <p:nvPr/>
          </p:nvCxnSpPr>
          <p:spPr>
            <a:xfrm>
              <a:off x="628489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6A5339D3-FD21-4BC7-9042-FDAE7DA4F604}"/>
                </a:ext>
              </a:extLst>
            </p:cNvPr>
            <p:cNvCxnSpPr/>
            <p:nvPr/>
          </p:nvCxnSpPr>
          <p:spPr>
            <a:xfrm>
              <a:off x="675690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id="{21E0BB26-0236-472A-A8ED-14810A26F894}"/>
                </a:ext>
              </a:extLst>
            </p:cNvPr>
            <p:cNvCxnSpPr/>
            <p:nvPr/>
          </p:nvCxnSpPr>
          <p:spPr>
            <a:xfrm>
              <a:off x="722892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Gerader Verbinder 90">
              <a:extLst>
                <a:ext uri="{FF2B5EF4-FFF2-40B4-BE49-F238E27FC236}">
                  <a16:creationId xmlns:a16="http://schemas.microsoft.com/office/drawing/2014/main" id="{7BBA87DD-BE42-4B65-8F51-D6BA2200AAF4}"/>
                </a:ext>
              </a:extLst>
            </p:cNvPr>
            <p:cNvCxnSpPr/>
            <p:nvPr/>
          </p:nvCxnSpPr>
          <p:spPr>
            <a:xfrm>
              <a:off x="770093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Gerader Verbinder 91">
              <a:extLst>
                <a:ext uri="{FF2B5EF4-FFF2-40B4-BE49-F238E27FC236}">
                  <a16:creationId xmlns:a16="http://schemas.microsoft.com/office/drawing/2014/main" id="{3E469224-9E53-4062-ABE5-472EB8B75613}"/>
                </a:ext>
              </a:extLst>
            </p:cNvPr>
            <p:cNvCxnSpPr/>
            <p:nvPr/>
          </p:nvCxnSpPr>
          <p:spPr>
            <a:xfrm>
              <a:off x="817295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3" name="Gerader Verbinder 92">
              <a:extLst>
                <a:ext uri="{FF2B5EF4-FFF2-40B4-BE49-F238E27FC236}">
                  <a16:creationId xmlns:a16="http://schemas.microsoft.com/office/drawing/2014/main" id="{4071F172-BF03-4B4C-8222-AA58234ABB22}"/>
                </a:ext>
              </a:extLst>
            </p:cNvPr>
            <p:cNvCxnSpPr/>
            <p:nvPr/>
          </p:nvCxnSpPr>
          <p:spPr>
            <a:xfrm>
              <a:off x="864496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4" name="Gerader Verbinder 93">
              <a:extLst>
                <a:ext uri="{FF2B5EF4-FFF2-40B4-BE49-F238E27FC236}">
                  <a16:creationId xmlns:a16="http://schemas.microsoft.com/office/drawing/2014/main" id="{AEE8EC0A-280F-46C4-8AF6-747BB437DCBB}"/>
                </a:ext>
              </a:extLst>
            </p:cNvPr>
            <p:cNvCxnSpPr/>
            <p:nvPr/>
          </p:nvCxnSpPr>
          <p:spPr>
            <a:xfrm>
              <a:off x="911698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5" name="Gerader Verbinder 94">
              <a:extLst>
                <a:ext uri="{FF2B5EF4-FFF2-40B4-BE49-F238E27FC236}">
                  <a16:creationId xmlns:a16="http://schemas.microsoft.com/office/drawing/2014/main" id="{E1BE2FC3-C066-46F3-8E2E-D7E9215E12E8}"/>
                </a:ext>
              </a:extLst>
            </p:cNvPr>
            <p:cNvCxnSpPr/>
            <p:nvPr/>
          </p:nvCxnSpPr>
          <p:spPr>
            <a:xfrm>
              <a:off x="958899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6" name="Gerader Verbinder 95">
              <a:extLst>
                <a:ext uri="{FF2B5EF4-FFF2-40B4-BE49-F238E27FC236}">
                  <a16:creationId xmlns:a16="http://schemas.microsoft.com/office/drawing/2014/main" id="{92C7959A-2920-4F2F-9352-A75781EAB189}"/>
                </a:ext>
              </a:extLst>
            </p:cNvPr>
            <p:cNvCxnSpPr/>
            <p:nvPr/>
          </p:nvCxnSpPr>
          <p:spPr>
            <a:xfrm>
              <a:off x="1006101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7" name="Gerader Verbinder 96">
              <a:extLst>
                <a:ext uri="{FF2B5EF4-FFF2-40B4-BE49-F238E27FC236}">
                  <a16:creationId xmlns:a16="http://schemas.microsoft.com/office/drawing/2014/main" id="{1F0909BF-4E55-4E22-81B6-CA806CFAF92C}"/>
                </a:ext>
              </a:extLst>
            </p:cNvPr>
            <p:cNvCxnSpPr/>
            <p:nvPr/>
          </p:nvCxnSpPr>
          <p:spPr>
            <a:xfrm>
              <a:off x="1053302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8" name="Gerader Verbinder 97">
              <a:extLst>
                <a:ext uri="{FF2B5EF4-FFF2-40B4-BE49-F238E27FC236}">
                  <a16:creationId xmlns:a16="http://schemas.microsoft.com/office/drawing/2014/main" id="{5A2FFA3D-B566-44DD-9C6E-DCE361169123}"/>
                </a:ext>
              </a:extLst>
            </p:cNvPr>
            <p:cNvCxnSpPr/>
            <p:nvPr/>
          </p:nvCxnSpPr>
          <p:spPr>
            <a:xfrm>
              <a:off x="1100504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9" name="Gerader Verbinder 98">
              <a:extLst>
                <a:ext uri="{FF2B5EF4-FFF2-40B4-BE49-F238E27FC236}">
                  <a16:creationId xmlns:a16="http://schemas.microsoft.com/office/drawing/2014/main" id="{4066F5D0-ADC1-4DFB-8E45-7E27A92E1E84}"/>
                </a:ext>
              </a:extLst>
            </p:cNvPr>
            <p:cNvCxnSpPr/>
            <p:nvPr/>
          </p:nvCxnSpPr>
          <p:spPr>
            <a:xfrm>
              <a:off x="1147705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pic>
        <p:nvPicPr>
          <p:cNvPr id="101" name="Grafik 100">
            <a:extLst>
              <a:ext uri="{FF2B5EF4-FFF2-40B4-BE49-F238E27FC236}">
                <a16:creationId xmlns:a16="http://schemas.microsoft.com/office/drawing/2014/main" id="{CB372DB9-1143-45AB-8D84-57DFB4AC29AB}"/>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102" name="Rechteck: abgerundete Ecken 101">
            <a:extLst>
              <a:ext uri="{FF2B5EF4-FFF2-40B4-BE49-F238E27FC236}">
                <a16:creationId xmlns:a16="http://schemas.microsoft.com/office/drawing/2014/main" id="{FFF975DB-9AAE-4B11-BE64-92A7BA172E62}"/>
              </a:ext>
            </a:extLst>
          </p:cNvPr>
          <p:cNvSpPr/>
          <p:nvPr userDrawn="1"/>
        </p:nvSpPr>
        <p:spPr>
          <a:xfrm>
            <a:off x="227171" y="2121603"/>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3" name="Rechteck: abgerundete Ecken 102">
            <a:extLst>
              <a:ext uri="{FF2B5EF4-FFF2-40B4-BE49-F238E27FC236}">
                <a16:creationId xmlns:a16="http://schemas.microsoft.com/office/drawing/2014/main" id="{D13111FF-EABF-4ADA-BF59-60300BC436EF}"/>
              </a:ext>
            </a:extLst>
          </p:cNvPr>
          <p:cNvSpPr/>
          <p:nvPr userDrawn="1"/>
        </p:nvSpPr>
        <p:spPr>
          <a:xfrm>
            <a:off x="4019347" y="210691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4" name="Rechteck: abgerundete Ecken 103">
            <a:extLst>
              <a:ext uri="{FF2B5EF4-FFF2-40B4-BE49-F238E27FC236}">
                <a16:creationId xmlns:a16="http://schemas.microsoft.com/office/drawing/2014/main" id="{991E2A2F-54D2-49F5-9DA5-8A89F135F806}"/>
              </a:ext>
            </a:extLst>
          </p:cNvPr>
          <p:cNvSpPr/>
          <p:nvPr userDrawn="1"/>
        </p:nvSpPr>
        <p:spPr>
          <a:xfrm>
            <a:off x="10133485" y="210691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5" name="Rechteck: abgerundete Ecken 104">
            <a:extLst>
              <a:ext uri="{FF2B5EF4-FFF2-40B4-BE49-F238E27FC236}">
                <a16:creationId xmlns:a16="http://schemas.microsoft.com/office/drawing/2014/main" id="{EEA57634-89E5-44DC-968D-52115017E449}"/>
              </a:ext>
            </a:extLst>
          </p:cNvPr>
          <p:cNvSpPr/>
          <p:nvPr userDrawn="1"/>
        </p:nvSpPr>
        <p:spPr>
          <a:xfrm>
            <a:off x="2096764" y="5300951"/>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6" name="Rechteck: abgerundete Ecken 105">
            <a:extLst>
              <a:ext uri="{FF2B5EF4-FFF2-40B4-BE49-F238E27FC236}">
                <a16:creationId xmlns:a16="http://schemas.microsoft.com/office/drawing/2014/main" id="{0956BA12-C31C-411D-ACAF-EC321191B3C9}"/>
              </a:ext>
            </a:extLst>
          </p:cNvPr>
          <p:cNvSpPr/>
          <p:nvPr userDrawn="1"/>
        </p:nvSpPr>
        <p:spPr>
          <a:xfrm>
            <a:off x="5420132" y="530344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7" name="Rechteck: abgerundete Ecken 106">
            <a:extLst>
              <a:ext uri="{FF2B5EF4-FFF2-40B4-BE49-F238E27FC236}">
                <a16:creationId xmlns:a16="http://schemas.microsoft.com/office/drawing/2014/main" id="{CF0484F7-2BF7-497C-9448-4089F3229548}"/>
              </a:ext>
            </a:extLst>
          </p:cNvPr>
          <p:cNvSpPr/>
          <p:nvPr userDrawn="1"/>
        </p:nvSpPr>
        <p:spPr>
          <a:xfrm>
            <a:off x="8251069" y="530344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9" name="Textplatzhalter 30">
            <a:extLst>
              <a:ext uri="{FF2B5EF4-FFF2-40B4-BE49-F238E27FC236}">
                <a16:creationId xmlns:a16="http://schemas.microsoft.com/office/drawing/2014/main" id="{4008F712-2384-4657-AC6C-9BE77C89A48A}"/>
              </a:ext>
            </a:extLst>
          </p:cNvPr>
          <p:cNvSpPr>
            <a:spLocks noGrp="1"/>
          </p:cNvSpPr>
          <p:nvPr>
            <p:ph type="body" sz="quarter" idx="60" hasCustomPrompt="1"/>
          </p:nvPr>
        </p:nvSpPr>
        <p:spPr>
          <a:xfrm>
            <a:off x="3984606" y="1773244"/>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0" name="Textplatzhalter 30">
            <a:extLst>
              <a:ext uri="{FF2B5EF4-FFF2-40B4-BE49-F238E27FC236}">
                <a16:creationId xmlns:a16="http://schemas.microsoft.com/office/drawing/2014/main" id="{E6B5679F-D159-46A6-9B28-58AFD51C318D}"/>
              </a:ext>
            </a:extLst>
          </p:cNvPr>
          <p:cNvSpPr>
            <a:spLocks noGrp="1"/>
          </p:cNvSpPr>
          <p:nvPr>
            <p:ph type="body" sz="quarter" idx="61" hasCustomPrompt="1"/>
          </p:nvPr>
        </p:nvSpPr>
        <p:spPr>
          <a:xfrm>
            <a:off x="10098744" y="1783981"/>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1" name="Textplatzhalter 30">
            <a:extLst>
              <a:ext uri="{FF2B5EF4-FFF2-40B4-BE49-F238E27FC236}">
                <a16:creationId xmlns:a16="http://schemas.microsoft.com/office/drawing/2014/main" id="{D5D26D8F-7059-45F0-A170-8CB0976F7B35}"/>
              </a:ext>
            </a:extLst>
          </p:cNvPr>
          <p:cNvSpPr>
            <a:spLocks noGrp="1"/>
          </p:cNvSpPr>
          <p:nvPr>
            <p:ph type="body" sz="quarter" idx="62" hasCustomPrompt="1"/>
          </p:nvPr>
        </p:nvSpPr>
        <p:spPr>
          <a:xfrm>
            <a:off x="2052149" y="4963277"/>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2" name="Textplatzhalter 30">
            <a:extLst>
              <a:ext uri="{FF2B5EF4-FFF2-40B4-BE49-F238E27FC236}">
                <a16:creationId xmlns:a16="http://schemas.microsoft.com/office/drawing/2014/main" id="{FF9AABBA-35DA-4AB8-9D20-5DDA96ADEE6A}"/>
              </a:ext>
            </a:extLst>
          </p:cNvPr>
          <p:cNvSpPr>
            <a:spLocks noGrp="1"/>
          </p:cNvSpPr>
          <p:nvPr>
            <p:ph type="body" sz="quarter" idx="63" hasCustomPrompt="1"/>
          </p:nvPr>
        </p:nvSpPr>
        <p:spPr>
          <a:xfrm>
            <a:off x="5385391" y="4972095"/>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3" name="Textplatzhalter 30">
            <a:extLst>
              <a:ext uri="{FF2B5EF4-FFF2-40B4-BE49-F238E27FC236}">
                <a16:creationId xmlns:a16="http://schemas.microsoft.com/office/drawing/2014/main" id="{278FB34B-A734-48C2-A626-0EF493C0A271}"/>
              </a:ext>
            </a:extLst>
          </p:cNvPr>
          <p:cNvSpPr>
            <a:spLocks noGrp="1"/>
          </p:cNvSpPr>
          <p:nvPr>
            <p:ph type="body" sz="quarter" idx="64" hasCustomPrompt="1"/>
          </p:nvPr>
        </p:nvSpPr>
        <p:spPr>
          <a:xfrm>
            <a:off x="8216328" y="4987077"/>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cxnSp>
        <p:nvCxnSpPr>
          <p:cNvPr id="114" name="Gerade Verbindung mit Pfeil 113">
            <a:extLst>
              <a:ext uri="{FF2B5EF4-FFF2-40B4-BE49-F238E27FC236}">
                <a16:creationId xmlns:a16="http://schemas.microsoft.com/office/drawing/2014/main" id="{44017E0D-2F14-46B4-BEB6-C44F0752314E}"/>
              </a:ext>
            </a:extLst>
          </p:cNvPr>
          <p:cNvCxnSpPr>
            <a:cxnSpLocks/>
          </p:cNvCxnSpPr>
          <p:nvPr userDrawn="1"/>
        </p:nvCxnSpPr>
        <p:spPr>
          <a:xfrm>
            <a:off x="335339" y="3884057"/>
            <a:ext cx="11403791" cy="2534"/>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5" name="Textplatzhalter 99">
            <a:extLst>
              <a:ext uri="{FF2B5EF4-FFF2-40B4-BE49-F238E27FC236}">
                <a16:creationId xmlns:a16="http://schemas.microsoft.com/office/drawing/2014/main" id="{6B15E92A-5602-42CA-B662-659342E8767C}"/>
              </a:ext>
            </a:extLst>
          </p:cNvPr>
          <p:cNvSpPr>
            <a:spLocks noGrp="1"/>
          </p:cNvSpPr>
          <p:nvPr>
            <p:ph type="body" sz="quarter" idx="65" hasCustomPrompt="1"/>
          </p:nvPr>
        </p:nvSpPr>
        <p:spPr>
          <a:xfrm>
            <a:off x="227013" y="2120900"/>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6" name="Textplatzhalter 99">
            <a:extLst>
              <a:ext uri="{FF2B5EF4-FFF2-40B4-BE49-F238E27FC236}">
                <a16:creationId xmlns:a16="http://schemas.microsoft.com/office/drawing/2014/main" id="{276560AC-7F54-460B-AE07-B55BB156C03C}"/>
              </a:ext>
            </a:extLst>
          </p:cNvPr>
          <p:cNvSpPr>
            <a:spLocks noGrp="1"/>
          </p:cNvSpPr>
          <p:nvPr>
            <p:ph type="body" sz="quarter" idx="66" hasCustomPrompt="1"/>
          </p:nvPr>
        </p:nvSpPr>
        <p:spPr>
          <a:xfrm>
            <a:off x="4018820" y="2117966"/>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7" name="Textplatzhalter 99">
            <a:extLst>
              <a:ext uri="{FF2B5EF4-FFF2-40B4-BE49-F238E27FC236}">
                <a16:creationId xmlns:a16="http://schemas.microsoft.com/office/drawing/2014/main" id="{1DBBAEE0-C44B-4102-BAB9-6C56B5C649FF}"/>
              </a:ext>
            </a:extLst>
          </p:cNvPr>
          <p:cNvSpPr>
            <a:spLocks noGrp="1"/>
          </p:cNvSpPr>
          <p:nvPr>
            <p:ph type="body" sz="quarter" idx="67" hasCustomPrompt="1"/>
          </p:nvPr>
        </p:nvSpPr>
        <p:spPr>
          <a:xfrm>
            <a:off x="10133854" y="2117966"/>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8" name="Textplatzhalter 99">
            <a:extLst>
              <a:ext uri="{FF2B5EF4-FFF2-40B4-BE49-F238E27FC236}">
                <a16:creationId xmlns:a16="http://schemas.microsoft.com/office/drawing/2014/main" id="{FCE40BCE-78EC-4EDD-A8E1-75730FCE6102}"/>
              </a:ext>
            </a:extLst>
          </p:cNvPr>
          <p:cNvSpPr>
            <a:spLocks noGrp="1"/>
          </p:cNvSpPr>
          <p:nvPr>
            <p:ph type="body" sz="quarter" idx="68" hasCustomPrompt="1"/>
          </p:nvPr>
        </p:nvSpPr>
        <p:spPr>
          <a:xfrm>
            <a:off x="2100183" y="5295033"/>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9" name="Textplatzhalter 99">
            <a:extLst>
              <a:ext uri="{FF2B5EF4-FFF2-40B4-BE49-F238E27FC236}">
                <a16:creationId xmlns:a16="http://schemas.microsoft.com/office/drawing/2014/main" id="{202C0156-AD8E-4FA3-B221-671BDB9101D9}"/>
              </a:ext>
            </a:extLst>
          </p:cNvPr>
          <p:cNvSpPr>
            <a:spLocks noGrp="1"/>
          </p:cNvSpPr>
          <p:nvPr>
            <p:ph type="body" sz="quarter" idx="69" hasCustomPrompt="1"/>
          </p:nvPr>
        </p:nvSpPr>
        <p:spPr>
          <a:xfrm>
            <a:off x="5420501" y="5310012"/>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20" name="Textplatzhalter 99">
            <a:extLst>
              <a:ext uri="{FF2B5EF4-FFF2-40B4-BE49-F238E27FC236}">
                <a16:creationId xmlns:a16="http://schemas.microsoft.com/office/drawing/2014/main" id="{70798B92-53ED-4F06-8999-2DCB46ADB61F}"/>
              </a:ext>
            </a:extLst>
          </p:cNvPr>
          <p:cNvSpPr>
            <a:spLocks noGrp="1"/>
          </p:cNvSpPr>
          <p:nvPr>
            <p:ph type="body" sz="quarter" idx="70" hasCustomPrompt="1"/>
          </p:nvPr>
        </p:nvSpPr>
        <p:spPr>
          <a:xfrm>
            <a:off x="8251438" y="5310012"/>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08" name="Textplatzhalter 2">
            <a:extLst>
              <a:ext uri="{FF2B5EF4-FFF2-40B4-BE49-F238E27FC236}">
                <a16:creationId xmlns:a16="http://schemas.microsoft.com/office/drawing/2014/main" id="{993E5868-380E-4A02-9B92-A350ED43E49C}"/>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21" name="Textfeld 120">
            <a:extLst>
              <a:ext uri="{FF2B5EF4-FFF2-40B4-BE49-F238E27FC236}">
                <a16:creationId xmlns:a16="http://schemas.microsoft.com/office/drawing/2014/main" id="{69D7D974-3B73-4C50-B25F-2759743E8C30}"/>
              </a:ext>
            </a:extLst>
          </p:cNvPr>
          <p:cNvSpPr txBox="1"/>
          <p:nvPr userDrawn="1"/>
        </p:nvSpPr>
        <p:spPr>
          <a:xfrm rot="16200000">
            <a:off x="11387340" y="5978320"/>
            <a:ext cx="1081145" cy="282665"/>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22" name="Bildplatzhalter 14">
            <a:extLst>
              <a:ext uri="{FF2B5EF4-FFF2-40B4-BE49-F238E27FC236}">
                <a16:creationId xmlns:a16="http://schemas.microsoft.com/office/drawing/2014/main" id="{82608124-A4BC-4109-97C9-A85EED3B4025}"/>
              </a:ext>
            </a:extLst>
          </p:cNvPr>
          <p:cNvSpPr>
            <a:spLocks noGrp="1"/>
          </p:cNvSpPr>
          <p:nvPr>
            <p:ph type="pic" sz="quarter" idx="2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7419409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afik">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48" name="Rechteck: Abgerundete Ecken 1">
            <a:extLst>
              <a:ext uri="{FF2B5EF4-FFF2-40B4-BE49-F238E27FC236}">
                <a16:creationId xmlns:a16="http://schemas.microsoft.com/office/drawing/2014/main" id="{6BF9B257-2042-454F-A701-CD877F079526}"/>
              </a:ext>
            </a:extLst>
          </p:cNvPr>
          <p:cNvSpPr/>
          <p:nvPr userDrawn="1"/>
        </p:nvSpPr>
        <p:spPr>
          <a:xfrm>
            <a:off x="1230086" y="1510352"/>
            <a:ext cx="4967514" cy="664797"/>
          </a:xfrm>
          <a:prstGeom prst="roundRect">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49" name="Rechteck: Abgerundete Ecken 25">
            <a:extLst>
              <a:ext uri="{FF2B5EF4-FFF2-40B4-BE49-F238E27FC236}">
                <a16:creationId xmlns:a16="http://schemas.microsoft.com/office/drawing/2014/main" id="{AD524C18-85DA-46A1-A517-BCAC52988F36}"/>
              </a:ext>
            </a:extLst>
          </p:cNvPr>
          <p:cNvSpPr/>
          <p:nvPr userDrawn="1"/>
        </p:nvSpPr>
        <p:spPr>
          <a:xfrm>
            <a:off x="6313716" y="1510352"/>
            <a:ext cx="4967514" cy="664797"/>
          </a:xfrm>
          <a:prstGeom prst="roundRect">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50" name="Rechteck: Abgerundete Ecken 26">
            <a:extLst>
              <a:ext uri="{FF2B5EF4-FFF2-40B4-BE49-F238E27FC236}">
                <a16:creationId xmlns:a16="http://schemas.microsoft.com/office/drawing/2014/main" id="{994FAA37-375D-49D2-A477-475B858F0795}"/>
              </a:ext>
            </a:extLst>
          </p:cNvPr>
          <p:cNvSpPr/>
          <p:nvPr userDrawn="1"/>
        </p:nvSpPr>
        <p:spPr>
          <a:xfrm rot="16200000">
            <a:off x="-106838" y="5027099"/>
            <a:ext cx="1972763" cy="664797"/>
          </a:xfrm>
          <a:prstGeom prst="roundRect">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51" name="Rechteck: Abgerundete Ecken 27">
            <a:extLst>
              <a:ext uri="{FF2B5EF4-FFF2-40B4-BE49-F238E27FC236}">
                <a16:creationId xmlns:a16="http://schemas.microsoft.com/office/drawing/2014/main" id="{A49121CC-03D6-46E4-BFCB-C78C251ACC66}"/>
              </a:ext>
            </a:extLst>
          </p:cNvPr>
          <p:cNvSpPr/>
          <p:nvPr userDrawn="1"/>
        </p:nvSpPr>
        <p:spPr>
          <a:xfrm rot="16200000">
            <a:off x="-110159" y="2922169"/>
            <a:ext cx="1972763" cy="664797"/>
          </a:xfrm>
          <a:prstGeom prst="roundRect">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cxnSp>
        <p:nvCxnSpPr>
          <p:cNvPr id="52" name="Gerader Verbinder 51">
            <a:extLst>
              <a:ext uri="{FF2B5EF4-FFF2-40B4-BE49-F238E27FC236}">
                <a16:creationId xmlns:a16="http://schemas.microsoft.com/office/drawing/2014/main" id="{6D862969-B218-4709-97F1-1B1977D1FB87}"/>
              </a:ext>
              <a:ext uri="{C183D7F6-B498-43B3-948B-1728B52AA6E4}">
                <adec:decorative xmlns:adec="http://schemas.microsoft.com/office/drawing/2017/decorative" val="1"/>
              </a:ext>
            </a:extLst>
          </p:cNvPr>
          <p:cNvCxnSpPr>
            <a:cxnSpLocks/>
          </p:cNvCxnSpPr>
          <p:nvPr userDrawn="1"/>
        </p:nvCxnSpPr>
        <p:spPr>
          <a:xfrm>
            <a:off x="1385888" y="4306622"/>
            <a:ext cx="989534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335F0B38-A56B-474C-BDC7-AED9801ED46A}"/>
              </a:ext>
              <a:ext uri="{C183D7F6-B498-43B3-948B-1728B52AA6E4}">
                <adec:decorative xmlns:adec="http://schemas.microsoft.com/office/drawing/2017/decorative" val="1"/>
              </a:ext>
            </a:extLst>
          </p:cNvPr>
          <p:cNvCxnSpPr>
            <a:cxnSpLocks/>
          </p:cNvCxnSpPr>
          <p:nvPr userDrawn="1"/>
        </p:nvCxnSpPr>
        <p:spPr>
          <a:xfrm>
            <a:off x="6255658" y="2267364"/>
            <a:ext cx="0" cy="407851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platzhalter 2">
            <a:extLst>
              <a:ext uri="{FF2B5EF4-FFF2-40B4-BE49-F238E27FC236}">
                <a16:creationId xmlns:a16="http://schemas.microsoft.com/office/drawing/2014/main" id="{16849B45-5053-4473-8CF1-3C086467C7FB}"/>
              </a:ext>
            </a:extLst>
          </p:cNvPr>
          <p:cNvSpPr>
            <a:spLocks noGrp="1"/>
          </p:cNvSpPr>
          <p:nvPr>
            <p:ph type="body" sz="quarter" idx="10" hasCustomPrompt="1"/>
          </p:nvPr>
        </p:nvSpPr>
        <p:spPr>
          <a:xfrm>
            <a:off x="1210744" y="1700319"/>
            <a:ext cx="4984750" cy="284861"/>
          </a:xfrm>
          <a:prstGeom prst="rect">
            <a:avLst/>
          </a:prstGeom>
        </p:spPr>
        <p:txBody>
          <a:bodyPr/>
          <a:lstStyle>
            <a:lvl1pPr algn="ctr">
              <a:buNone/>
              <a:defRPr sz="1800">
                <a:solidFill>
                  <a:schemeClr val="bg1"/>
                </a:solidFill>
              </a:defRPr>
            </a:lvl1pPr>
          </a:lstStyle>
          <a:p>
            <a:pPr lvl="0"/>
            <a:r>
              <a:rPr lang="de-DE" dirty="0"/>
              <a:t>Text einfügen</a:t>
            </a:r>
          </a:p>
        </p:txBody>
      </p:sp>
      <p:sp>
        <p:nvSpPr>
          <p:cNvPr id="24" name="Textplatzhalter 2">
            <a:extLst>
              <a:ext uri="{FF2B5EF4-FFF2-40B4-BE49-F238E27FC236}">
                <a16:creationId xmlns:a16="http://schemas.microsoft.com/office/drawing/2014/main" id="{EF7C1DD4-3610-415E-9637-983FA5AB298C}"/>
              </a:ext>
            </a:extLst>
          </p:cNvPr>
          <p:cNvSpPr>
            <a:spLocks noGrp="1"/>
          </p:cNvSpPr>
          <p:nvPr>
            <p:ph type="body" sz="quarter" idx="11" hasCustomPrompt="1"/>
          </p:nvPr>
        </p:nvSpPr>
        <p:spPr>
          <a:xfrm>
            <a:off x="6305098" y="1700319"/>
            <a:ext cx="4984750" cy="284861"/>
          </a:xfrm>
          <a:prstGeom prst="rect">
            <a:avLst/>
          </a:prstGeom>
        </p:spPr>
        <p:txBody>
          <a:bodyPr/>
          <a:lstStyle>
            <a:lvl1pPr algn="ctr">
              <a:buNone/>
              <a:defRPr sz="1800">
                <a:solidFill>
                  <a:schemeClr val="bg1"/>
                </a:solidFill>
              </a:defRPr>
            </a:lvl1pPr>
          </a:lstStyle>
          <a:p>
            <a:pPr lvl="0"/>
            <a:r>
              <a:rPr lang="de-DE" dirty="0"/>
              <a:t>Text einfügen</a:t>
            </a:r>
          </a:p>
        </p:txBody>
      </p:sp>
      <p:sp>
        <p:nvSpPr>
          <p:cNvPr id="5" name="Textplatzhalter 4">
            <a:extLst>
              <a:ext uri="{FF2B5EF4-FFF2-40B4-BE49-F238E27FC236}">
                <a16:creationId xmlns:a16="http://schemas.microsoft.com/office/drawing/2014/main" id="{CA9606B2-0F95-429A-BAE8-8C4DF74B888C}"/>
              </a:ext>
            </a:extLst>
          </p:cNvPr>
          <p:cNvSpPr>
            <a:spLocks noGrp="1"/>
          </p:cNvSpPr>
          <p:nvPr>
            <p:ph type="body" sz="quarter" idx="12" hasCustomPrompt="1"/>
          </p:nvPr>
        </p:nvSpPr>
        <p:spPr>
          <a:xfrm>
            <a:off x="1631950" y="2335213"/>
            <a:ext cx="4140196" cy="271462"/>
          </a:xfrm>
          <a:prstGeom prst="rect">
            <a:avLst/>
          </a:prstGeom>
        </p:spPr>
        <p:txBody>
          <a:bodyPr/>
          <a:lstStyle>
            <a:lvl1pPr>
              <a:buNone/>
              <a:defRPr sz="1600"/>
            </a:lvl1pPr>
          </a:lstStyle>
          <a:p>
            <a:pPr lvl="0"/>
            <a:r>
              <a:rPr lang="de-DE" dirty="0"/>
              <a:t>Text einfügen</a:t>
            </a:r>
          </a:p>
        </p:txBody>
      </p:sp>
      <p:sp>
        <p:nvSpPr>
          <p:cNvPr id="27" name="Textplatzhalter 4">
            <a:extLst>
              <a:ext uri="{FF2B5EF4-FFF2-40B4-BE49-F238E27FC236}">
                <a16:creationId xmlns:a16="http://schemas.microsoft.com/office/drawing/2014/main" id="{4B8CF306-2B28-4058-8B2B-855A291339BC}"/>
              </a:ext>
            </a:extLst>
          </p:cNvPr>
          <p:cNvSpPr>
            <a:spLocks noGrp="1"/>
          </p:cNvSpPr>
          <p:nvPr>
            <p:ph type="body" sz="quarter" idx="13" hasCustomPrompt="1"/>
          </p:nvPr>
        </p:nvSpPr>
        <p:spPr>
          <a:xfrm>
            <a:off x="6675667" y="2330678"/>
            <a:ext cx="4140000" cy="271462"/>
          </a:xfrm>
          <a:prstGeom prst="rect">
            <a:avLst/>
          </a:prstGeom>
        </p:spPr>
        <p:txBody>
          <a:bodyPr/>
          <a:lstStyle>
            <a:lvl1pPr>
              <a:buNone/>
              <a:defRPr sz="1600"/>
            </a:lvl1pPr>
          </a:lstStyle>
          <a:p>
            <a:pPr lvl="0"/>
            <a:r>
              <a:rPr lang="de-DE" dirty="0"/>
              <a:t>Text einfügen</a:t>
            </a:r>
          </a:p>
        </p:txBody>
      </p:sp>
      <p:sp>
        <p:nvSpPr>
          <p:cNvPr id="7" name="Textplatzhalter 6">
            <a:extLst>
              <a:ext uri="{FF2B5EF4-FFF2-40B4-BE49-F238E27FC236}">
                <a16:creationId xmlns:a16="http://schemas.microsoft.com/office/drawing/2014/main" id="{0CA0A23C-8287-4999-B6CA-EFDDF4A40DCB}"/>
              </a:ext>
            </a:extLst>
          </p:cNvPr>
          <p:cNvSpPr>
            <a:spLocks noGrp="1"/>
          </p:cNvSpPr>
          <p:nvPr>
            <p:ph type="body" sz="quarter" idx="14" hasCustomPrompt="1"/>
          </p:nvPr>
        </p:nvSpPr>
        <p:spPr>
          <a:xfrm>
            <a:off x="1631950" y="2767013"/>
            <a:ext cx="4140193" cy="1446212"/>
          </a:xfrm>
          <a:prstGeom prst="rect">
            <a:avLst/>
          </a:prstGeom>
        </p:spPr>
        <p:txBody>
          <a:bodyPr/>
          <a:lstStyle>
            <a:lvl1pPr>
              <a:buFont typeface="Arial" panose="020B0604020202020204" pitchFamily="34" charset="0"/>
              <a:buChar char="•"/>
              <a:defRPr sz="1400"/>
            </a:lvl1pPr>
            <a:lvl2pPr marL="457200" indent="0">
              <a:buNone/>
              <a:defRPr sz="1400"/>
            </a:lvl2pPr>
          </a:lstStyle>
          <a:p>
            <a:pPr lvl="0"/>
            <a:r>
              <a:rPr lang="de-DE" dirty="0"/>
              <a:t>Text einfügen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de-DE" dirty="0"/>
              <a:t>Fließtext einfügen  </a:t>
            </a:r>
          </a:p>
        </p:txBody>
      </p:sp>
      <p:sp>
        <p:nvSpPr>
          <p:cNvPr id="30" name="Textplatzhalter 6">
            <a:extLst>
              <a:ext uri="{FF2B5EF4-FFF2-40B4-BE49-F238E27FC236}">
                <a16:creationId xmlns:a16="http://schemas.microsoft.com/office/drawing/2014/main" id="{C6C816CF-8F7F-4CEF-8F49-2E71F192F646}"/>
              </a:ext>
            </a:extLst>
          </p:cNvPr>
          <p:cNvSpPr>
            <a:spLocks noGrp="1"/>
          </p:cNvSpPr>
          <p:nvPr>
            <p:ph type="body" sz="quarter" idx="15" hasCustomPrompt="1"/>
          </p:nvPr>
        </p:nvSpPr>
        <p:spPr>
          <a:xfrm>
            <a:off x="6675474" y="2767013"/>
            <a:ext cx="4140193" cy="1446212"/>
          </a:xfrm>
          <a:prstGeom prst="rect">
            <a:avLst/>
          </a:prstGeom>
        </p:spPr>
        <p:txBody>
          <a:bodyPr/>
          <a:lstStyle>
            <a:lvl1pPr>
              <a:buFont typeface="Arial" panose="020B0604020202020204" pitchFamily="34" charset="0"/>
              <a:buChar char="•"/>
              <a:defRPr sz="1400"/>
            </a:lvl1pPr>
            <a:lvl2pPr marL="457200" indent="0">
              <a:buNone/>
              <a:defRPr sz="1400"/>
            </a:lvl2pPr>
          </a:lstStyle>
          <a:p>
            <a:pPr lvl="0"/>
            <a:r>
              <a:rPr lang="de-DE" dirty="0"/>
              <a:t>Text einfügen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de-DE" dirty="0"/>
              <a:t>Fließtext einfügen  </a:t>
            </a:r>
          </a:p>
        </p:txBody>
      </p:sp>
      <p:sp>
        <p:nvSpPr>
          <p:cNvPr id="37" name="Textplatzhalter 4">
            <a:extLst>
              <a:ext uri="{FF2B5EF4-FFF2-40B4-BE49-F238E27FC236}">
                <a16:creationId xmlns:a16="http://schemas.microsoft.com/office/drawing/2014/main" id="{4B123ECB-F298-4FE0-9542-F39FA57CBEC8}"/>
              </a:ext>
            </a:extLst>
          </p:cNvPr>
          <p:cNvSpPr>
            <a:spLocks noGrp="1"/>
          </p:cNvSpPr>
          <p:nvPr>
            <p:ph type="body" sz="quarter" idx="16" hasCustomPrompt="1"/>
          </p:nvPr>
        </p:nvSpPr>
        <p:spPr>
          <a:xfrm>
            <a:off x="1631948" y="4442970"/>
            <a:ext cx="4140191" cy="271462"/>
          </a:xfrm>
          <a:prstGeom prst="rect">
            <a:avLst/>
          </a:prstGeom>
        </p:spPr>
        <p:txBody>
          <a:bodyPr/>
          <a:lstStyle>
            <a:lvl1pPr>
              <a:buNone/>
              <a:defRPr sz="1600"/>
            </a:lvl1pPr>
          </a:lstStyle>
          <a:p>
            <a:pPr lvl="0"/>
            <a:r>
              <a:rPr lang="de-DE" dirty="0"/>
              <a:t>Text einfügen</a:t>
            </a:r>
          </a:p>
        </p:txBody>
      </p:sp>
      <p:sp>
        <p:nvSpPr>
          <p:cNvPr id="38" name="Textplatzhalter 4">
            <a:extLst>
              <a:ext uri="{FF2B5EF4-FFF2-40B4-BE49-F238E27FC236}">
                <a16:creationId xmlns:a16="http://schemas.microsoft.com/office/drawing/2014/main" id="{5C8BB39F-54D9-48EB-9574-2C6EDA542F00}"/>
              </a:ext>
            </a:extLst>
          </p:cNvPr>
          <p:cNvSpPr>
            <a:spLocks noGrp="1"/>
          </p:cNvSpPr>
          <p:nvPr>
            <p:ph type="body" sz="quarter" idx="17" hasCustomPrompt="1"/>
          </p:nvPr>
        </p:nvSpPr>
        <p:spPr>
          <a:xfrm>
            <a:off x="6675471" y="4445800"/>
            <a:ext cx="4140196" cy="271462"/>
          </a:xfrm>
          <a:prstGeom prst="rect">
            <a:avLst/>
          </a:prstGeom>
        </p:spPr>
        <p:txBody>
          <a:bodyPr/>
          <a:lstStyle>
            <a:lvl1pPr>
              <a:buNone/>
              <a:defRPr sz="1600"/>
            </a:lvl1pPr>
          </a:lstStyle>
          <a:p>
            <a:pPr lvl="0"/>
            <a:r>
              <a:rPr lang="de-DE" dirty="0"/>
              <a:t>Text einfügen</a:t>
            </a:r>
          </a:p>
        </p:txBody>
      </p:sp>
      <p:sp>
        <p:nvSpPr>
          <p:cNvPr id="39" name="Textplatzhalter 6">
            <a:extLst>
              <a:ext uri="{FF2B5EF4-FFF2-40B4-BE49-F238E27FC236}">
                <a16:creationId xmlns:a16="http://schemas.microsoft.com/office/drawing/2014/main" id="{52E8115B-73E7-4AEA-9129-5AE9B130DCA6}"/>
              </a:ext>
            </a:extLst>
          </p:cNvPr>
          <p:cNvSpPr>
            <a:spLocks noGrp="1"/>
          </p:cNvSpPr>
          <p:nvPr>
            <p:ph type="body" sz="quarter" idx="18" hasCustomPrompt="1"/>
          </p:nvPr>
        </p:nvSpPr>
        <p:spPr>
          <a:xfrm>
            <a:off x="1631957" y="4898485"/>
            <a:ext cx="4140193" cy="1421067"/>
          </a:xfrm>
          <a:prstGeom prst="rect">
            <a:avLst/>
          </a:prstGeom>
        </p:spPr>
        <p:txBody>
          <a:bodyPr/>
          <a:lstStyle>
            <a:lvl1pPr>
              <a:buFont typeface="Arial" panose="020B0604020202020204" pitchFamily="34" charset="0"/>
              <a:buChar char="•"/>
              <a:defRPr sz="1400"/>
            </a:lvl1pPr>
            <a:lvl2pPr>
              <a:defRPr sz="1400"/>
            </a:lvl2pPr>
          </a:lstStyle>
          <a:p>
            <a:pPr lvl="0"/>
            <a:r>
              <a:rPr lang="de-DE" dirty="0"/>
              <a:t>Text einfügen</a:t>
            </a:r>
          </a:p>
          <a:p>
            <a:pPr lvl="1"/>
            <a:r>
              <a:rPr lang="de-DE" dirty="0"/>
              <a:t>Fließtext einfügen</a:t>
            </a:r>
          </a:p>
        </p:txBody>
      </p:sp>
      <p:sp>
        <p:nvSpPr>
          <p:cNvPr id="40" name="Textplatzhalter 6">
            <a:extLst>
              <a:ext uri="{FF2B5EF4-FFF2-40B4-BE49-F238E27FC236}">
                <a16:creationId xmlns:a16="http://schemas.microsoft.com/office/drawing/2014/main" id="{58AFC787-CEBA-455B-953B-BF729CB69442}"/>
              </a:ext>
            </a:extLst>
          </p:cNvPr>
          <p:cNvSpPr>
            <a:spLocks noGrp="1"/>
          </p:cNvSpPr>
          <p:nvPr>
            <p:ph type="body" sz="quarter" idx="19" hasCustomPrompt="1"/>
          </p:nvPr>
        </p:nvSpPr>
        <p:spPr>
          <a:xfrm>
            <a:off x="6675471" y="4898485"/>
            <a:ext cx="4140193" cy="1421067"/>
          </a:xfrm>
          <a:prstGeom prst="rect">
            <a:avLst/>
          </a:prstGeom>
        </p:spPr>
        <p:txBody>
          <a:bodyPr/>
          <a:lstStyle>
            <a:lvl1pPr>
              <a:buFont typeface="Arial" panose="020B0604020202020204" pitchFamily="34" charset="0"/>
              <a:buChar char="•"/>
              <a:defRPr sz="1400"/>
            </a:lvl1pPr>
            <a:lvl2pPr>
              <a:defRPr sz="1400"/>
            </a:lvl2pPr>
          </a:lstStyle>
          <a:p>
            <a:pPr lvl="0"/>
            <a:r>
              <a:rPr lang="de-DE" dirty="0"/>
              <a:t>Text einfügen</a:t>
            </a:r>
          </a:p>
          <a:p>
            <a:pPr lvl="1"/>
            <a:r>
              <a:rPr lang="de-DE" dirty="0"/>
              <a:t>Fließtext hinzufügen</a:t>
            </a:r>
          </a:p>
        </p:txBody>
      </p:sp>
      <p:sp>
        <p:nvSpPr>
          <p:cNvPr id="9" name="Textplatzhalter 8">
            <a:extLst>
              <a:ext uri="{FF2B5EF4-FFF2-40B4-BE49-F238E27FC236}">
                <a16:creationId xmlns:a16="http://schemas.microsoft.com/office/drawing/2014/main" id="{B8B6180D-1151-42ED-BC2B-03C3F004DA7F}"/>
              </a:ext>
            </a:extLst>
          </p:cNvPr>
          <p:cNvSpPr>
            <a:spLocks noGrp="1"/>
          </p:cNvSpPr>
          <p:nvPr>
            <p:ph type="body" sz="quarter" idx="20" hasCustomPrompt="1"/>
          </p:nvPr>
        </p:nvSpPr>
        <p:spPr>
          <a:xfrm rot="16200000">
            <a:off x="-107250" y="3080257"/>
            <a:ext cx="1973585" cy="347798"/>
          </a:xfrm>
          <a:prstGeom prst="rect">
            <a:avLst/>
          </a:prstGeom>
        </p:spPr>
        <p:txBody>
          <a:bodyPr/>
          <a:lstStyle>
            <a:lvl1pPr algn="ctr">
              <a:buNone/>
              <a:defRPr sz="1800">
                <a:solidFill>
                  <a:schemeClr val="bg1"/>
                </a:solidFill>
              </a:defRPr>
            </a:lvl1pPr>
          </a:lstStyle>
          <a:p>
            <a:pPr lvl="0"/>
            <a:r>
              <a:rPr lang="de-DE" dirty="0"/>
              <a:t>Text einfügen</a:t>
            </a:r>
          </a:p>
        </p:txBody>
      </p:sp>
      <p:sp>
        <p:nvSpPr>
          <p:cNvPr id="41" name="Textplatzhalter 8">
            <a:extLst>
              <a:ext uri="{FF2B5EF4-FFF2-40B4-BE49-F238E27FC236}">
                <a16:creationId xmlns:a16="http://schemas.microsoft.com/office/drawing/2014/main" id="{B00CA178-E612-4679-830E-BEC22633F33E}"/>
              </a:ext>
            </a:extLst>
          </p:cNvPr>
          <p:cNvSpPr>
            <a:spLocks noGrp="1"/>
          </p:cNvSpPr>
          <p:nvPr>
            <p:ph type="body" sz="quarter" idx="21" hasCustomPrompt="1"/>
          </p:nvPr>
        </p:nvSpPr>
        <p:spPr>
          <a:xfrm rot="16200000">
            <a:off x="-104563" y="5186010"/>
            <a:ext cx="1973585" cy="347798"/>
          </a:xfrm>
          <a:prstGeom prst="rect">
            <a:avLst/>
          </a:prstGeom>
        </p:spPr>
        <p:txBody>
          <a:bodyPr/>
          <a:lstStyle>
            <a:lvl1pPr algn="ctr">
              <a:buNone/>
              <a:defRPr sz="1800">
                <a:solidFill>
                  <a:schemeClr val="bg1"/>
                </a:solidFill>
              </a:defRPr>
            </a:lvl1pPr>
          </a:lstStyle>
          <a:p>
            <a:pPr lvl="0"/>
            <a:r>
              <a:rPr lang="de-DE" dirty="0"/>
              <a:t>Text einfügen</a:t>
            </a:r>
          </a:p>
        </p:txBody>
      </p:sp>
      <p:sp>
        <p:nvSpPr>
          <p:cNvPr id="23" name="Textplatzhalter 2">
            <a:extLst>
              <a:ext uri="{FF2B5EF4-FFF2-40B4-BE49-F238E27FC236}">
                <a16:creationId xmlns:a16="http://schemas.microsoft.com/office/drawing/2014/main" id="{DA511265-0DD9-4F99-BD35-DD98271DF47F}"/>
              </a:ext>
            </a:extLst>
          </p:cNvPr>
          <p:cNvSpPr>
            <a:spLocks noGrp="1"/>
          </p:cNvSpPr>
          <p:nvPr>
            <p:ph type="body" sz="quarter" idx="22"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22" name="Textfeld 21">
            <a:extLst>
              <a:ext uri="{FF2B5EF4-FFF2-40B4-BE49-F238E27FC236}">
                <a16:creationId xmlns:a16="http://schemas.microsoft.com/office/drawing/2014/main" id="{E2A51219-3F97-4459-933E-6BA23516E7E4}"/>
              </a:ext>
            </a:extLst>
          </p:cNvPr>
          <p:cNvSpPr txBox="1"/>
          <p:nvPr userDrawn="1"/>
        </p:nvSpPr>
        <p:spPr>
          <a:xfrm rot="16200000">
            <a:off x="11382308" y="5973288"/>
            <a:ext cx="1081145" cy="292730"/>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25" name="Bildplatzhalter 14">
            <a:extLst>
              <a:ext uri="{FF2B5EF4-FFF2-40B4-BE49-F238E27FC236}">
                <a16:creationId xmlns:a16="http://schemas.microsoft.com/office/drawing/2014/main" id="{48F46764-6559-4C4D-AD05-FA045C452E2E}"/>
              </a:ext>
            </a:extLst>
          </p:cNvPr>
          <p:cNvSpPr>
            <a:spLocks noGrp="1"/>
          </p:cNvSpPr>
          <p:nvPr>
            <p:ph type="pic" sz="quarter" idx="2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27468340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ontaktchart (1 Pers.)">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668CCD0D-3894-47D5-AAFE-6A0C261E4345}"/>
              </a:ext>
            </a:extLst>
          </p:cNvPr>
          <p:cNvSpPr/>
          <p:nvPr userDrawn="1"/>
        </p:nvSpPr>
        <p:spPr>
          <a:xfrm>
            <a:off x="0" y="2218317"/>
            <a:ext cx="7619525" cy="2115603"/>
          </a:xfrm>
          <a:prstGeom prst="rect">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Ellipse 16">
            <a:extLst>
              <a:ext uri="{FF2B5EF4-FFF2-40B4-BE49-F238E27FC236}">
                <a16:creationId xmlns:a16="http://schemas.microsoft.com/office/drawing/2014/main" id="{5C6DBC24-4BDC-4AE0-9CE7-EE52577338EE}"/>
              </a:ext>
            </a:extLst>
          </p:cNvPr>
          <p:cNvSpPr/>
          <p:nvPr userDrawn="1"/>
        </p:nvSpPr>
        <p:spPr>
          <a:xfrm flipH="1" flipV="1">
            <a:off x="6511078" y="2218314"/>
            <a:ext cx="2231726" cy="2115605"/>
          </a:xfrm>
          <a:prstGeom prst="ellipse">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8" name="Rechteck 17">
            <a:extLst>
              <a:ext uri="{FF2B5EF4-FFF2-40B4-BE49-F238E27FC236}">
                <a16:creationId xmlns:a16="http://schemas.microsoft.com/office/drawing/2014/main" id="{17FD2F89-84C4-47F8-B16E-F8FF4A93846C}"/>
              </a:ext>
            </a:extLst>
          </p:cNvPr>
          <p:cNvSpPr/>
          <p:nvPr userDrawn="1"/>
        </p:nvSpPr>
        <p:spPr>
          <a:xfrm>
            <a:off x="694081" y="2388764"/>
            <a:ext cx="7089827" cy="1800493"/>
          </a:xfrm>
          <a:prstGeom prst="rect">
            <a:avLst/>
          </a:prstGeom>
        </p:spPr>
        <p:txBody>
          <a:bodyPr wrap="square">
            <a:spAutoFit/>
          </a:bodyPr>
          <a:lstStyle/>
          <a:p>
            <a:pPr indent="12700">
              <a:spcBef>
                <a:spcPts val="600"/>
              </a:spcBef>
              <a:spcAft>
                <a:spcPts val="600"/>
              </a:spcAft>
              <a:defRPr/>
            </a:pPr>
            <a:r>
              <a:rPr lang="de-DE" sz="2400" dirty="0">
                <a:solidFill>
                  <a:prstClr val="white"/>
                </a:solidFill>
                <a:ea typeface="Verdana" panose="020B0604030504040204" pitchFamily="34" charset="0"/>
                <a:cs typeface="Verdana" panose="020B0604030504040204" pitchFamily="34" charset="0"/>
              </a:rPr>
              <a:t>Arbeitsgemeinschaft Online Forschung e.V. </a:t>
            </a:r>
          </a:p>
          <a:p>
            <a:pPr indent="12700">
              <a:lnSpc>
                <a:spcPct val="150000"/>
              </a:lnSpc>
              <a:spcBef>
                <a:spcPts val="600"/>
              </a:spcBef>
              <a:defRPr/>
            </a:pPr>
            <a:r>
              <a:rPr lang="de-DE" dirty="0">
                <a:solidFill>
                  <a:schemeClr val="bg1"/>
                </a:solidFill>
                <a:latin typeface="+mj-lt"/>
                <a:ea typeface="Verdana" panose="020B0604030504040204" pitchFamily="34" charset="0"/>
                <a:cs typeface="Verdana" panose="020B0604030504040204" pitchFamily="34" charset="0"/>
              </a:rPr>
              <a:t>Europa-Allee 22 </a:t>
            </a:r>
            <a:r>
              <a:rPr lang="de-DE" dirty="0">
                <a:solidFill>
                  <a:schemeClr val="bg1"/>
                </a:solidFill>
                <a:latin typeface="+mj-lt"/>
              </a:rPr>
              <a:t>				Tel.: 069-264 888 310</a:t>
            </a:r>
            <a:r>
              <a:rPr lang="de-DE" dirty="0">
                <a:solidFill>
                  <a:schemeClr val="bg1"/>
                </a:solidFill>
                <a:latin typeface="+mj-lt"/>
                <a:ea typeface="Verdana" panose="020B0604030504040204" pitchFamily="34" charset="0"/>
                <a:cs typeface="Verdana" panose="020B0604030504040204" pitchFamily="34" charset="0"/>
              </a:rPr>
              <a:t> 60327 Frankfurt am Main 			</a:t>
            </a:r>
            <a:r>
              <a:rPr lang="de-DE" dirty="0">
                <a:solidFill>
                  <a:schemeClr val="bg1"/>
                </a:solidFill>
                <a:latin typeface="+mj-lt"/>
              </a:rPr>
              <a:t>Fax: 069-264 888 320</a:t>
            </a:r>
            <a:endParaRPr lang="de-DE" dirty="0">
              <a:solidFill>
                <a:schemeClr val="bg1"/>
              </a:solidFill>
              <a:latin typeface="+mj-lt"/>
              <a:ea typeface="Verdana" panose="020B0604030504040204" pitchFamily="34" charset="0"/>
              <a:cs typeface="Verdana" panose="020B0604030504040204" pitchFamily="34" charset="0"/>
            </a:endParaRPr>
          </a:p>
          <a:p>
            <a:pPr indent="12700">
              <a:spcBef>
                <a:spcPts val="600"/>
              </a:spcBef>
              <a:defRPr/>
            </a:pPr>
            <a:r>
              <a:rPr lang="de-DE" dirty="0">
                <a:solidFill>
                  <a:prstClr val="white"/>
                </a:solidFill>
                <a:latin typeface="+mj-lt"/>
                <a:ea typeface="Verdana" panose="020B0604030504040204" pitchFamily="34" charset="0"/>
                <a:cs typeface="Verdana" panose="020B0604030504040204" pitchFamily="34" charset="0"/>
              </a:rPr>
              <a:t>www.agof.de				</a:t>
            </a:r>
            <a:r>
              <a:rPr lang="de-DE" dirty="0">
                <a:solidFill>
                  <a:schemeClr val="bg1"/>
                </a:solidFill>
                <a:latin typeface="+mj-lt"/>
              </a:rPr>
              <a:t>Mail: kontakt@agof.de</a:t>
            </a:r>
            <a:endParaRPr lang="de-DE" dirty="0">
              <a:solidFill>
                <a:schemeClr val="bg1"/>
              </a:solidFill>
              <a:latin typeface="+mj-lt"/>
              <a:ea typeface="Verdana" panose="020B0604030504040204" pitchFamily="34" charset="0"/>
              <a:cs typeface="Verdana" panose="020B0604030504040204" pitchFamily="34" charset="0"/>
            </a:endParaRPr>
          </a:p>
        </p:txBody>
      </p:sp>
      <p:sp>
        <p:nvSpPr>
          <p:cNvPr id="29" name="Rechteck 28">
            <a:extLst>
              <a:ext uri="{FF2B5EF4-FFF2-40B4-BE49-F238E27FC236}">
                <a16:creationId xmlns:a16="http://schemas.microsoft.com/office/drawing/2014/main" id="{6FEC1D88-9FB5-4E1C-8164-C9EE85013D15}"/>
              </a:ext>
            </a:extLst>
          </p:cNvPr>
          <p:cNvSpPr/>
          <p:nvPr userDrawn="1"/>
        </p:nvSpPr>
        <p:spPr>
          <a:xfrm>
            <a:off x="0" y="4723026"/>
            <a:ext cx="8759449" cy="1579169"/>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endParaRPr lang="de-DE" dirty="0">
              <a:latin typeface="+mj-lt"/>
            </a:endParaRPr>
          </a:p>
        </p:txBody>
      </p:sp>
      <p:sp>
        <p:nvSpPr>
          <p:cNvPr id="30" name="Ellipse 29">
            <a:extLst>
              <a:ext uri="{FF2B5EF4-FFF2-40B4-BE49-F238E27FC236}">
                <a16:creationId xmlns:a16="http://schemas.microsoft.com/office/drawing/2014/main" id="{34FC9EDD-5FB5-424C-B0F3-7CD7E29CBE3D}"/>
              </a:ext>
            </a:extLst>
          </p:cNvPr>
          <p:cNvSpPr/>
          <p:nvPr userDrawn="1"/>
        </p:nvSpPr>
        <p:spPr>
          <a:xfrm flipH="1" flipV="1">
            <a:off x="7828401" y="4723765"/>
            <a:ext cx="1756800" cy="157843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pic>
        <p:nvPicPr>
          <p:cNvPr id="33" name="Grafik 32">
            <a:extLst>
              <a:ext uri="{FF2B5EF4-FFF2-40B4-BE49-F238E27FC236}">
                <a16:creationId xmlns:a16="http://schemas.microsoft.com/office/drawing/2014/main" id="{16ADDA9C-9224-4F0C-9C03-79C3E0F30457}"/>
              </a:ext>
            </a:extLst>
          </p:cNvPr>
          <p:cNvPicPr>
            <a:picLocks noChangeAspect="1"/>
          </p:cNvPicPr>
          <p:nvPr userDrawn="1"/>
        </p:nvPicPr>
        <p:blipFill>
          <a:blip r:embed="rId2"/>
          <a:stretch>
            <a:fillRect/>
          </a:stretch>
        </p:blipFill>
        <p:spPr>
          <a:xfrm>
            <a:off x="9960568" y="203458"/>
            <a:ext cx="2105692" cy="747357"/>
          </a:xfrm>
          <a:prstGeom prst="rect">
            <a:avLst/>
          </a:prstGeom>
        </p:spPr>
      </p:pic>
      <p:sp>
        <p:nvSpPr>
          <p:cNvPr id="4" name="Bildplatzhalter 3">
            <a:extLst>
              <a:ext uri="{FF2B5EF4-FFF2-40B4-BE49-F238E27FC236}">
                <a16:creationId xmlns:a16="http://schemas.microsoft.com/office/drawing/2014/main" id="{8D148A70-968C-415E-A47B-AF9FB36D32CB}"/>
              </a:ext>
            </a:extLst>
          </p:cNvPr>
          <p:cNvSpPr>
            <a:spLocks noGrp="1"/>
          </p:cNvSpPr>
          <p:nvPr>
            <p:ph type="pic" sz="quarter" idx="10" hasCustomPrompt="1"/>
          </p:nvPr>
        </p:nvSpPr>
        <p:spPr>
          <a:xfrm>
            <a:off x="10223214" y="4721795"/>
            <a:ext cx="1580400" cy="1580400"/>
          </a:xfrm>
          <a:prstGeom prst="ellipse">
            <a:avLst/>
          </a:prstGeom>
        </p:spPr>
        <p:txBody>
          <a:bodyPr/>
          <a:lstStyle>
            <a:lvl1pPr>
              <a:buNone/>
              <a:defRPr sz="1800"/>
            </a:lvl1pPr>
          </a:lstStyle>
          <a:p>
            <a:r>
              <a:rPr lang="de-DE" dirty="0"/>
              <a:t>Platz für Foto</a:t>
            </a:r>
          </a:p>
        </p:txBody>
      </p:sp>
      <p:sp>
        <p:nvSpPr>
          <p:cNvPr id="3" name="Textplatzhalter 2">
            <a:extLst>
              <a:ext uri="{FF2B5EF4-FFF2-40B4-BE49-F238E27FC236}">
                <a16:creationId xmlns:a16="http://schemas.microsoft.com/office/drawing/2014/main" id="{3802C273-1150-4B87-82DA-096F651C5316}"/>
              </a:ext>
            </a:extLst>
          </p:cNvPr>
          <p:cNvSpPr>
            <a:spLocks noGrp="1"/>
          </p:cNvSpPr>
          <p:nvPr>
            <p:ph type="body" sz="quarter" idx="11" hasCustomPrompt="1"/>
          </p:nvPr>
        </p:nvSpPr>
        <p:spPr>
          <a:xfrm>
            <a:off x="686639" y="4897632"/>
            <a:ext cx="7982391" cy="1228725"/>
          </a:xfrm>
          <a:prstGeom prst="rect">
            <a:avLst/>
          </a:prstGeom>
        </p:spPr>
        <p:txBody>
          <a:bodyPr/>
          <a:lstStyle>
            <a:lvl1pPr marL="0" indent="-14400">
              <a:spcBef>
                <a:spcPts val="600"/>
              </a:spcBef>
              <a:spcAft>
                <a:spcPts val="600"/>
              </a:spcAft>
              <a:buNone/>
              <a:defRPr sz="1800">
                <a:solidFill>
                  <a:schemeClr val="bg1"/>
                </a:solidFill>
              </a:defRPr>
            </a:lvl1pPr>
          </a:lstStyle>
          <a:p>
            <a:pPr lvl="0"/>
            <a:r>
              <a:rPr lang="de-DE" dirty="0"/>
              <a:t>Kontakt</a:t>
            </a:r>
          </a:p>
          <a:p>
            <a:pPr lvl="0"/>
            <a:r>
              <a:rPr lang="de-DE" dirty="0"/>
              <a:t>Name 					Telefonnummer</a:t>
            </a:r>
          </a:p>
          <a:p>
            <a:pPr lvl="0"/>
            <a:r>
              <a:rPr lang="de-DE" dirty="0"/>
              <a:t>Bereich					E-Mail </a:t>
            </a:r>
          </a:p>
        </p:txBody>
      </p:sp>
      <p:sp>
        <p:nvSpPr>
          <p:cNvPr id="14" name="Textplatzhalter 2">
            <a:extLst>
              <a:ext uri="{FF2B5EF4-FFF2-40B4-BE49-F238E27FC236}">
                <a16:creationId xmlns:a16="http://schemas.microsoft.com/office/drawing/2014/main" id="{03B661A3-3F6B-4F2B-9FC6-FAC644D770B1}"/>
              </a:ext>
            </a:extLst>
          </p:cNvPr>
          <p:cNvSpPr>
            <a:spLocks noGrp="1"/>
          </p:cNvSpPr>
          <p:nvPr>
            <p:ph type="body" sz="quarter" idx="14" hasCustomPrompt="1"/>
          </p:nvPr>
        </p:nvSpPr>
        <p:spPr>
          <a:xfrm>
            <a:off x="-7977167" y="347250"/>
            <a:ext cx="10333740"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Kontakt</a:t>
            </a:r>
          </a:p>
        </p:txBody>
      </p:sp>
    </p:spTree>
    <p:extLst>
      <p:ext uri="{BB962C8B-B14F-4D97-AF65-F5344CB8AC3E}">
        <p14:creationId xmlns:p14="http://schemas.microsoft.com/office/powerpoint/2010/main" val="4924005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ontaktchart (2 Pers.)">
    <p:spTree>
      <p:nvGrpSpPr>
        <p:cNvPr id="1" name=""/>
        <p:cNvGrpSpPr/>
        <p:nvPr/>
      </p:nvGrpSpPr>
      <p:grpSpPr>
        <a:xfrm>
          <a:off x="0" y="0"/>
          <a:ext cx="0" cy="0"/>
          <a:chOff x="0" y="0"/>
          <a:chExt cx="0" cy="0"/>
        </a:xfrm>
      </p:grpSpPr>
      <p:sp>
        <p:nvSpPr>
          <p:cNvPr id="38" name="Bildplatzhalter 3">
            <a:extLst>
              <a:ext uri="{FF2B5EF4-FFF2-40B4-BE49-F238E27FC236}">
                <a16:creationId xmlns:a16="http://schemas.microsoft.com/office/drawing/2014/main" id="{694B5BF6-098A-43D8-BBC7-7D368AF9AD23}"/>
              </a:ext>
            </a:extLst>
          </p:cNvPr>
          <p:cNvSpPr>
            <a:spLocks noGrp="1"/>
          </p:cNvSpPr>
          <p:nvPr>
            <p:ph type="pic" sz="quarter" idx="10" hasCustomPrompt="1"/>
          </p:nvPr>
        </p:nvSpPr>
        <p:spPr>
          <a:xfrm>
            <a:off x="10465134" y="3980508"/>
            <a:ext cx="1040400" cy="1040400"/>
          </a:xfrm>
          <a:prstGeom prst="ellipse">
            <a:avLst/>
          </a:prstGeom>
        </p:spPr>
        <p:txBody>
          <a:bodyPr/>
          <a:lstStyle>
            <a:lvl1pPr>
              <a:buNone/>
              <a:defRPr sz="1100"/>
            </a:lvl1pPr>
          </a:lstStyle>
          <a:p>
            <a:r>
              <a:rPr lang="de-DE" dirty="0"/>
              <a:t>Platz für Foto</a:t>
            </a:r>
          </a:p>
        </p:txBody>
      </p:sp>
      <p:pic>
        <p:nvPicPr>
          <p:cNvPr id="33" name="Grafik 32">
            <a:extLst>
              <a:ext uri="{FF2B5EF4-FFF2-40B4-BE49-F238E27FC236}">
                <a16:creationId xmlns:a16="http://schemas.microsoft.com/office/drawing/2014/main" id="{16ADDA9C-9224-4F0C-9C03-79C3E0F30457}"/>
              </a:ext>
            </a:extLst>
          </p:cNvPr>
          <p:cNvPicPr>
            <a:picLocks noChangeAspect="1"/>
          </p:cNvPicPr>
          <p:nvPr userDrawn="1"/>
        </p:nvPicPr>
        <p:blipFill>
          <a:blip r:embed="rId2"/>
          <a:stretch>
            <a:fillRect/>
          </a:stretch>
        </p:blipFill>
        <p:spPr>
          <a:xfrm>
            <a:off x="9960568" y="203458"/>
            <a:ext cx="2105692" cy="747357"/>
          </a:xfrm>
          <a:prstGeom prst="rect">
            <a:avLst/>
          </a:prstGeom>
        </p:spPr>
      </p:pic>
      <p:sp>
        <p:nvSpPr>
          <p:cNvPr id="13" name="Rechteck 12">
            <a:extLst>
              <a:ext uri="{FF2B5EF4-FFF2-40B4-BE49-F238E27FC236}">
                <a16:creationId xmlns:a16="http://schemas.microsoft.com/office/drawing/2014/main" id="{7D5ACA3C-C347-48A1-9FF9-62A414EE299B}"/>
              </a:ext>
            </a:extLst>
          </p:cNvPr>
          <p:cNvSpPr/>
          <p:nvPr userDrawn="1"/>
        </p:nvSpPr>
        <p:spPr>
          <a:xfrm>
            <a:off x="0" y="1429465"/>
            <a:ext cx="7614227" cy="2115603"/>
          </a:xfrm>
          <a:prstGeom prst="rect">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2C4F9794-5A3A-4B1D-8DB1-D76AEEA1E420}"/>
              </a:ext>
            </a:extLst>
          </p:cNvPr>
          <p:cNvSpPr/>
          <p:nvPr userDrawn="1"/>
        </p:nvSpPr>
        <p:spPr>
          <a:xfrm flipH="1" flipV="1">
            <a:off x="6505780" y="1429462"/>
            <a:ext cx="2231726" cy="2115605"/>
          </a:xfrm>
          <a:prstGeom prst="ellipse">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 name="Rechteck 14">
            <a:extLst>
              <a:ext uri="{FF2B5EF4-FFF2-40B4-BE49-F238E27FC236}">
                <a16:creationId xmlns:a16="http://schemas.microsoft.com/office/drawing/2014/main" id="{1590C895-8990-4F20-BA98-0F476E0CE6DC}"/>
              </a:ext>
            </a:extLst>
          </p:cNvPr>
          <p:cNvSpPr/>
          <p:nvPr userDrawn="1"/>
        </p:nvSpPr>
        <p:spPr>
          <a:xfrm>
            <a:off x="688783" y="1599912"/>
            <a:ext cx="7089827" cy="1800493"/>
          </a:xfrm>
          <a:prstGeom prst="rect">
            <a:avLst/>
          </a:prstGeom>
        </p:spPr>
        <p:txBody>
          <a:bodyPr wrap="square">
            <a:spAutoFit/>
          </a:bodyPr>
          <a:lstStyle/>
          <a:p>
            <a:pPr indent="12700">
              <a:spcBef>
                <a:spcPts val="600"/>
              </a:spcBef>
              <a:spcAft>
                <a:spcPts val="600"/>
              </a:spcAft>
              <a:defRPr/>
            </a:pPr>
            <a:r>
              <a:rPr lang="de-DE" sz="2400" dirty="0">
                <a:solidFill>
                  <a:prstClr val="white"/>
                </a:solidFill>
                <a:ea typeface="Verdana" panose="020B0604030504040204" pitchFamily="34" charset="0"/>
                <a:cs typeface="Verdana" panose="020B0604030504040204" pitchFamily="34" charset="0"/>
              </a:rPr>
              <a:t>Arbeitsgemeinschaft Online Forschung e.V. </a:t>
            </a:r>
          </a:p>
          <a:p>
            <a:pPr indent="12700">
              <a:lnSpc>
                <a:spcPct val="150000"/>
              </a:lnSpc>
              <a:spcBef>
                <a:spcPts val="600"/>
              </a:spcBef>
              <a:defRPr/>
            </a:pPr>
            <a:r>
              <a:rPr lang="de-DE" dirty="0">
                <a:solidFill>
                  <a:schemeClr val="bg1"/>
                </a:solidFill>
                <a:latin typeface="+mj-lt"/>
                <a:ea typeface="Verdana" panose="020B0604030504040204" pitchFamily="34" charset="0"/>
                <a:cs typeface="Verdana" panose="020B0604030504040204" pitchFamily="34" charset="0"/>
              </a:rPr>
              <a:t>Europa-Allee 22 </a:t>
            </a:r>
            <a:r>
              <a:rPr lang="de-DE" dirty="0">
                <a:solidFill>
                  <a:schemeClr val="bg1"/>
                </a:solidFill>
                <a:latin typeface="+mj-lt"/>
              </a:rPr>
              <a:t>				Tel.: 069-264 888 310</a:t>
            </a:r>
            <a:r>
              <a:rPr lang="de-DE" dirty="0">
                <a:solidFill>
                  <a:schemeClr val="bg1"/>
                </a:solidFill>
                <a:latin typeface="+mj-lt"/>
                <a:ea typeface="Verdana" panose="020B0604030504040204" pitchFamily="34" charset="0"/>
                <a:cs typeface="Verdana" panose="020B0604030504040204" pitchFamily="34" charset="0"/>
              </a:rPr>
              <a:t> 60327 Frankfurt am Main 			</a:t>
            </a:r>
            <a:r>
              <a:rPr lang="de-DE" dirty="0">
                <a:solidFill>
                  <a:schemeClr val="bg1"/>
                </a:solidFill>
                <a:latin typeface="+mj-lt"/>
              </a:rPr>
              <a:t>Fax: 069-264 888 320</a:t>
            </a:r>
            <a:endParaRPr lang="de-DE" dirty="0">
              <a:solidFill>
                <a:schemeClr val="bg1"/>
              </a:solidFill>
              <a:latin typeface="+mj-lt"/>
              <a:ea typeface="Verdana" panose="020B0604030504040204" pitchFamily="34" charset="0"/>
              <a:cs typeface="Verdana" panose="020B0604030504040204" pitchFamily="34" charset="0"/>
            </a:endParaRPr>
          </a:p>
          <a:p>
            <a:pPr indent="12700">
              <a:spcBef>
                <a:spcPts val="600"/>
              </a:spcBef>
              <a:defRPr/>
            </a:pPr>
            <a:r>
              <a:rPr lang="de-DE" dirty="0">
                <a:solidFill>
                  <a:prstClr val="white"/>
                </a:solidFill>
                <a:latin typeface="+mj-lt"/>
                <a:ea typeface="Verdana" panose="020B0604030504040204" pitchFamily="34" charset="0"/>
                <a:cs typeface="Verdana" panose="020B0604030504040204" pitchFamily="34" charset="0"/>
              </a:rPr>
              <a:t>www.agof.de				</a:t>
            </a:r>
            <a:r>
              <a:rPr lang="de-DE" dirty="0">
                <a:solidFill>
                  <a:schemeClr val="bg1"/>
                </a:solidFill>
                <a:latin typeface="+mj-lt"/>
              </a:rPr>
              <a:t>Mail: kontakt@agof.de</a:t>
            </a:r>
            <a:endParaRPr lang="de-DE" dirty="0">
              <a:solidFill>
                <a:schemeClr val="bg1"/>
              </a:solidFill>
              <a:latin typeface="+mj-lt"/>
              <a:ea typeface="Verdana" panose="020B0604030504040204" pitchFamily="34" charset="0"/>
              <a:cs typeface="Verdana" panose="020B0604030504040204" pitchFamily="34" charset="0"/>
            </a:endParaRPr>
          </a:p>
        </p:txBody>
      </p:sp>
      <p:sp>
        <p:nvSpPr>
          <p:cNvPr id="24" name="Rechteck 23">
            <a:extLst>
              <a:ext uri="{FF2B5EF4-FFF2-40B4-BE49-F238E27FC236}">
                <a16:creationId xmlns:a16="http://schemas.microsoft.com/office/drawing/2014/main" id="{7E187D57-0CCE-4DCA-8993-0C3ED6CA8669}"/>
              </a:ext>
            </a:extLst>
          </p:cNvPr>
          <p:cNvSpPr/>
          <p:nvPr userDrawn="1"/>
        </p:nvSpPr>
        <p:spPr>
          <a:xfrm>
            <a:off x="3702" y="3980508"/>
            <a:ext cx="8813950" cy="104141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Ellipse 24">
            <a:extLst>
              <a:ext uri="{FF2B5EF4-FFF2-40B4-BE49-F238E27FC236}">
                <a16:creationId xmlns:a16="http://schemas.microsoft.com/office/drawing/2014/main" id="{6793B51A-2FC7-44A9-9046-607D71A850E9}"/>
              </a:ext>
            </a:extLst>
          </p:cNvPr>
          <p:cNvSpPr/>
          <p:nvPr userDrawn="1"/>
        </p:nvSpPr>
        <p:spPr>
          <a:xfrm flipH="1" flipV="1">
            <a:off x="8238512" y="3981247"/>
            <a:ext cx="1158277" cy="1040676"/>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2" name="Rechteck 31">
            <a:extLst>
              <a:ext uri="{FF2B5EF4-FFF2-40B4-BE49-F238E27FC236}">
                <a16:creationId xmlns:a16="http://schemas.microsoft.com/office/drawing/2014/main" id="{479E34B0-56C2-4C4F-9954-4191429BC4AF}"/>
              </a:ext>
            </a:extLst>
          </p:cNvPr>
          <p:cNvSpPr/>
          <p:nvPr userDrawn="1"/>
        </p:nvSpPr>
        <p:spPr>
          <a:xfrm>
            <a:off x="1" y="5459395"/>
            <a:ext cx="8813950" cy="104141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4" name="Ellipse 33">
            <a:extLst>
              <a:ext uri="{FF2B5EF4-FFF2-40B4-BE49-F238E27FC236}">
                <a16:creationId xmlns:a16="http://schemas.microsoft.com/office/drawing/2014/main" id="{1A8C633B-530E-4CAF-9F0E-F748542759F0}"/>
              </a:ext>
            </a:extLst>
          </p:cNvPr>
          <p:cNvSpPr/>
          <p:nvPr userDrawn="1"/>
        </p:nvSpPr>
        <p:spPr>
          <a:xfrm flipH="1" flipV="1">
            <a:off x="8234811" y="5460134"/>
            <a:ext cx="1158277" cy="1040676"/>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0" name="Bildplatzhalter 3">
            <a:extLst>
              <a:ext uri="{FF2B5EF4-FFF2-40B4-BE49-F238E27FC236}">
                <a16:creationId xmlns:a16="http://schemas.microsoft.com/office/drawing/2014/main" id="{8F4A29A5-AF7C-47AD-BDCD-6A53A2D0E4E6}"/>
              </a:ext>
            </a:extLst>
          </p:cNvPr>
          <p:cNvSpPr>
            <a:spLocks noGrp="1"/>
          </p:cNvSpPr>
          <p:nvPr>
            <p:ph type="pic" sz="quarter" idx="11" hasCustomPrompt="1"/>
          </p:nvPr>
        </p:nvSpPr>
        <p:spPr>
          <a:xfrm>
            <a:off x="10465134" y="5459395"/>
            <a:ext cx="1040400" cy="1040400"/>
          </a:xfrm>
          <a:prstGeom prst="ellipse">
            <a:avLst/>
          </a:prstGeom>
        </p:spPr>
        <p:txBody>
          <a:bodyPr/>
          <a:lstStyle>
            <a:lvl1pPr>
              <a:buNone/>
              <a:defRPr sz="1100"/>
            </a:lvl1pPr>
          </a:lstStyle>
          <a:p>
            <a:r>
              <a:rPr lang="de-DE" dirty="0"/>
              <a:t>Platz für Foto</a:t>
            </a:r>
          </a:p>
        </p:txBody>
      </p:sp>
      <p:sp>
        <p:nvSpPr>
          <p:cNvPr id="17" name="Textplatzhalter 2">
            <a:extLst>
              <a:ext uri="{FF2B5EF4-FFF2-40B4-BE49-F238E27FC236}">
                <a16:creationId xmlns:a16="http://schemas.microsoft.com/office/drawing/2014/main" id="{334AD30B-51B1-4CFB-9107-2957F2A4AA80}"/>
              </a:ext>
            </a:extLst>
          </p:cNvPr>
          <p:cNvSpPr>
            <a:spLocks noGrp="1"/>
          </p:cNvSpPr>
          <p:nvPr>
            <p:ph type="body" sz="quarter" idx="12" hasCustomPrompt="1"/>
          </p:nvPr>
        </p:nvSpPr>
        <p:spPr>
          <a:xfrm>
            <a:off x="683197" y="4117459"/>
            <a:ext cx="7982391" cy="769543"/>
          </a:xfrm>
          <a:prstGeom prst="rect">
            <a:avLst/>
          </a:prstGeom>
        </p:spPr>
        <p:txBody>
          <a:bodyPr/>
          <a:lstStyle>
            <a:lvl1pPr marL="0" indent="-14400">
              <a:spcBef>
                <a:spcPts val="600"/>
              </a:spcBef>
              <a:spcAft>
                <a:spcPts val="600"/>
              </a:spcAft>
              <a:buNone/>
              <a:defRPr sz="1800">
                <a:solidFill>
                  <a:schemeClr val="bg1"/>
                </a:solidFill>
              </a:defRPr>
            </a:lvl1pPr>
          </a:lstStyle>
          <a:p>
            <a:pPr lvl="0"/>
            <a:r>
              <a:rPr lang="de-DE" dirty="0"/>
              <a:t>Name					Telefonnummer</a:t>
            </a:r>
          </a:p>
          <a:p>
            <a:pPr lvl="0"/>
            <a:r>
              <a:rPr lang="de-DE" dirty="0"/>
              <a:t>Bereich					E-Mail </a:t>
            </a:r>
          </a:p>
        </p:txBody>
      </p:sp>
      <p:sp>
        <p:nvSpPr>
          <p:cNvPr id="21" name="Textplatzhalter 2">
            <a:extLst>
              <a:ext uri="{FF2B5EF4-FFF2-40B4-BE49-F238E27FC236}">
                <a16:creationId xmlns:a16="http://schemas.microsoft.com/office/drawing/2014/main" id="{F370F04C-8AAD-4DFA-831C-81E3F69CFFD3}"/>
              </a:ext>
            </a:extLst>
          </p:cNvPr>
          <p:cNvSpPr>
            <a:spLocks noGrp="1"/>
          </p:cNvSpPr>
          <p:nvPr>
            <p:ph type="body" sz="quarter" idx="13" hasCustomPrompt="1"/>
          </p:nvPr>
        </p:nvSpPr>
        <p:spPr>
          <a:xfrm>
            <a:off x="686466" y="5594823"/>
            <a:ext cx="7982391" cy="769543"/>
          </a:xfrm>
          <a:prstGeom prst="rect">
            <a:avLst/>
          </a:prstGeom>
        </p:spPr>
        <p:txBody>
          <a:bodyPr/>
          <a:lstStyle>
            <a:lvl1pPr marL="0" indent="-14400">
              <a:spcBef>
                <a:spcPts val="600"/>
              </a:spcBef>
              <a:spcAft>
                <a:spcPts val="600"/>
              </a:spcAft>
              <a:buNone/>
              <a:defRPr sz="1800">
                <a:solidFill>
                  <a:schemeClr val="bg1"/>
                </a:solidFill>
              </a:defRPr>
            </a:lvl1pPr>
          </a:lstStyle>
          <a:p>
            <a:pPr lvl="0"/>
            <a:r>
              <a:rPr lang="de-DE" dirty="0"/>
              <a:t>Name					Telefonnummer</a:t>
            </a:r>
          </a:p>
          <a:p>
            <a:pPr lvl="0"/>
            <a:r>
              <a:rPr lang="de-DE" dirty="0"/>
              <a:t>Bereich					E-Mail </a:t>
            </a:r>
          </a:p>
        </p:txBody>
      </p:sp>
      <p:sp>
        <p:nvSpPr>
          <p:cNvPr id="18" name="Textplatzhalter 2">
            <a:extLst>
              <a:ext uri="{FF2B5EF4-FFF2-40B4-BE49-F238E27FC236}">
                <a16:creationId xmlns:a16="http://schemas.microsoft.com/office/drawing/2014/main" id="{9AE30E70-A751-4D67-AF85-BA7DCB117A68}"/>
              </a:ext>
            </a:extLst>
          </p:cNvPr>
          <p:cNvSpPr>
            <a:spLocks noGrp="1"/>
          </p:cNvSpPr>
          <p:nvPr>
            <p:ph type="body" sz="quarter" idx="14" hasCustomPrompt="1"/>
          </p:nvPr>
        </p:nvSpPr>
        <p:spPr>
          <a:xfrm>
            <a:off x="-7977167" y="347250"/>
            <a:ext cx="10333740"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Kontakt</a:t>
            </a:r>
          </a:p>
        </p:txBody>
      </p:sp>
    </p:spTree>
    <p:extLst>
      <p:ext uri="{BB962C8B-B14F-4D97-AF65-F5344CB8AC3E}">
        <p14:creationId xmlns:p14="http://schemas.microsoft.com/office/powerpoint/2010/main" val="28520503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elfolie Vollbild">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23B00B73-36CB-D54D-9A62-A82D0F4A8C5B}"/>
              </a:ext>
            </a:extLst>
          </p:cNvPr>
          <p:cNvSpPr>
            <a:spLocks noGrp="1"/>
          </p:cNvSpPr>
          <p:nvPr>
            <p:ph type="pic" sz="quarter" idx="14"/>
          </p:nvPr>
        </p:nvSpPr>
        <p:spPr>
          <a:xfrm>
            <a:off x="0" y="0"/>
            <a:ext cx="12193200" cy="6858000"/>
          </a:xfrm>
          <a:noFill/>
        </p:spPr>
        <p:txBody>
          <a:bodyPr/>
          <a:lstStyle>
            <a:lvl1pPr>
              <a:buNone/>
              <a:defRPr/>
            </a:lvl1pPr>
          </a:lstStyle>
          <a:p>
            <a:endParaRPr lang="de-DE"/>
          </a:p>
        </p:txBody>
      </p:sp>
      <p:sp>
        <p:nvSpPr>
          <p:cNvPr id="2" name="Titel 1">
            <a:extLst>
              <a:ext uri="{FF2B5EF4-FFF2-40B4-BE49-F238E27FC236}">
                <a16:creationId xmlns:a16="http://schemas.microsoft.com/office/drawing/2014/main" id="{35562DBD-4C82-8147-8C29-241CC9DF7C9F}"/>
              </a:ext>
            </a:extLst>
          </p:cNvPr>
          <p:cNvSpPr>
            <a:spLocks noGrp="1"/>
          </p:cNvSpPr>
          <p:nvPr>
            <p:ph type="ctrTitle"/>
          </p:nvPr>
        </p:nvSpPr>
        <p:spPr>
          <a:xfrm>
            <a:off x="360000" y="359999"/>
            <a:ext cx="10764000" cy="1726801"/>
          </a:xfrm>
        </p:spPr>
        <p:txBody>
          <a:bodyPr anchor="t"/>
          <a:lstStyle>
            <a:lvl1pPr marL="0" indent="0" algn="l">
              <a:defRPr sz="7200"/>
            </a:lvl1pPr>
          </a:lstStyle>
          <a:p>
            <a:r>
              <a:rPr lang="de-DE"/>
              <a:t>Mastertitelformat bearbeiten</a:t>
            </a:r>
          </a:p>
        </p:txBody>
      </p:sp>
      <p:sp>
        <p:nvSpPr>
          <p:cNvPr id="3" name="Untertitel 2">
            <a:extLst>
              <a:ext uri="{FF2B5EF4-FFF2-40B4-BE49-F238E27FC236}">
                <a16:creationId xmlns:a16="http://schemas.microsoft.com/office/drawing/2014/main" id="{4D07CBB8-BEEA-3C47-BE52-3295EF0DCCCD}"/>
              </a:ext>
            </a:extLst>
          </p:cNvPr>
          <p:cNvSpPr>
            <a:spLocks noGrp="1"/>
          </p:cNvSpPr>
          <p:nvPr>
            <p:ph type="subTitle" idx="1" hasCustomPrompt="1"/>
          </p:nvPr>
        </p:nvSpPr>
        <p:spPr>
          <a:xfrm>
            <a:off x="360000" y="2088000"/>
            <a:ext cx="10764000" cy="324000"/>
          </a:xfrm>
        </p:spPr>
        <p:txBody>
          <a:bodyPr lIns="25200"/>
          <a:lstStyle>
            <a:lvl1pPr marL="0" indent="0" algn="l">
              <a:spcBef>
                <a:spcPts val="0"/>
              </a:spcBef>
              <a:buNone/>
              <a:defRPr sz="2000" cap="all"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a:t>
            </a:r>
          </a:p>
        </p:txBody>
      </p:sp>
      <p:sp>
        <p:nvSpPr>
          <p:cNvPr id="8" name="Textplatzhalter 7">
            <a:extLst>
              <a:ext uri="{FF2B5EF4-FFF2-40B4-BE49-F238E27FC236}">
                <a16:creationId xmlns:a16="http://schemas.microsoft.com/office/drawing/2014/main" id="{553D9797-25E4-6F40-B31A-3977F3C45C22}"/>
              </a:ext>
            </a:extLst>
          </p:cNvPr>
          <p:cNvSpPr>
            <a:spLocks noGrp="1"/>
          </p:cNvSpPr>
          <p:nvPr>
            <p:ph type="body" sz="quarter" idx="13" hasCustomPrompt="1"/>
          </p:nvPr>
        </p:nvSpPr>
        <p:spPr>
          <a:xfrm>
            <a:off x="360000" y="2448000"/>
            <a:ext cx="3600000" cy="171450"/>
          </a:xfrm>
        </p:spPr>
        <p:txBody>
          <a:bodyPr lIns="25200"/>
          <a:lstStyle>
            <a:lvl1pPr>
              <a:spcBef>
                <a:spcPts val="0"/>
              </a:spcBef>
              <a:buNone/>
              <a:defRPr sz="1000">
                <a:solidFill>
                  <a:schemeClr val="tx2"/>
                </a:solidFill>
                <a:latin typeface="+mj-lt"/>
              </a:defRPr>
            </a:lvl1pPr>
          </a:lstStyle>
          <a:p>
            <a:pPr lvl="0"/>
            <a:r>
              <a:rPr lang="de-DE"/>
              <a:t>Ort, Datum</a:t>
            </a:r>
          </a:p>
        </p:txBody>
      </p:sp>
      <p:pic>
        <p:nvPicPr>
          <p:cNvPr id="6" name="Picture 5">
            <a:extLst>
              <a:ext uri="{FF2B5EF4-FFF2-40B4-BE49-F238E27FC236}">
                <a16:creationId xmlns:a16="http://schemas.microsoft.com/office/drawing/2014/main" id="{EC1378E0-8616-4DE0-BB5E-CCC0174A2B5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8122" y="6161154"/>
            <a:ext cx="3029724" cy="349140"/>
          </a:xfrm>
          <a:prstGeom prst="rect">
            <a:avLst/>
          </a:prstGeom>
        </p:spPr>
      </p:pic>
    </p:spTree>
    <p:extLst>
      <p:ext uri="{BB962C8B-B14F-4D97-AF65-F5344CB8AC3E}">
        <p14:creationId xmlns:p14="http://schemas.microsoft.com/office/powerpoint/2010/main" val="2458554338"/>
      </p:ext>
    </p:extLst>
  </p:cSld>
  <p:clrMapOvr>
    <a:masterClrMapping/>
  </p:clrMapOvr>
  <p:extLst>
    <p:ext uri="{DCECCB84-F9BA-43D5-87BE-67443E8EF086}">
      <p15:sldGuideLst xmlns:p15="http://schemas.microsoft.com/office/powerpoint/2012/main">
        <p15:guide id="1" orient="horz" pos="638">
          <p15:clr>
            <a:srgbClr val="FBAE40"/>
          </p15:clr>
        </p15:guide>
        <p15:guide id="2" orient="horz" pos="115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23B00B73-36CB-D54D-9A62-A82D0F4A8C5B}"/>
              </a:ext>
            </a:extLst>
          </p:cNvPr>
          <p:cNvSpPr>
            <a:spLocks noGrp="1"/>
          </p:cNvSpPr>
          <p:nvPr>
            <p:ph type="pic" sz="quarter" idx="14"/>
          </p:nvPr>
        </p:nvSpPr>
        <p:spPr>
          <a:xfrm>
            <a:off x="1342800" y="1293202"/>
            <a:ext cx="9604800" cy="4543200"/>
          </a:xfrm>
          <a:solidFill>
            <a:schemeClr val="accent3"/>
          </a:solidFill>
        </p:spPr>
        <p:txBody>
          <a:bodyPr/>
          <a:lstStyle>
            <a:lvl1pPr>
              <a:buNone/>
              <a:defRPr/>
            </a:lvl1pPr>
          </a:lstStyle>
          <a:p>
            <a:endParaRPr lang="de-DE"/>
          </a:p>
        </p:txBody>
      </p:sp>
      <p:sp>
        <p:nvSpPr>
          <p:cNvPr id="2" name="Titel 1">
            <a:extLst>
              <a:ext uri="{FF2B5EF4-FFF2-40B4-BE49-F238E27FC236}">
                <a16:creationId xmlns:a16="http://schemas.microsoft.com/office/drawing/2014/main" id="{35562DBD-4C82-8147-8C29-241CC9DF7C9F}"/>
              </a:ext>
            </a:extLst>
          </p:cNvPr>
          <p:cNvSpPr>
            <a:spLocks noGrp="1"/>
          </p:cNvSpPr>
          <p:nvPr>
            <p:ph type="ctrTitle"/>
          </p:nvPr>
        </p:nvSpPr>
        <p:spPr>
          <a:xfrm>
            <a:off x="360000" y="359998"/>
            <a:ext cx="10764000" cy="2520000"/>
          </a:xfrm>
        </p:spPr>
        <p:txBody>
          <a:bodyPr anchor="t"/>
          <a:lstStyle>
            <a:lvl1pPr marL="0" indent="0" algn="l">
              <a:defRPr sz="7200"/>
            </a:lvl1pPr>
          </a:lstStyle>
          <a:p>
            <a:r>
              <a:rPr lang="de-DE"/>
              <a:t>Mastertitelformat bearbeiten</a:t>
            </a:r>
          </a:p>
        </p:txBody>
      </p:sp>
      <p:sp>
        <p:nvSpPr>
          <p:cNvPr id="3" name="Untertitel 2">
            <a:extLst>
              <a:ext uri="{FF2B5EF4-FFF2-40B4-BE49-F238E27FC236}">
                <a16:creationId xmlns:a16="http://schemas.microsoft.com/office/drawing/2014/main" id="{4D07CBB8-BEEA-3C47-BE52-3295EF0DCCCD}"/>
              </a:ext>
            </a:extLst>
          </p:cNvPr>
          <p:cNvSpPr>
            <a:spLocks noGrp="1"/>
          </p:cNvSpPr>
          <p:nvPr>
            <p:ph type="subTitle" idx="1" hasCustomPrompt="1"/>
          </p:nvPr>
        </p:nvSpPr>
        <p:spPr>
          <a:xfrm>
            <a:off x="360000" y="2962800"/>
            <a:ext cx="6094775" cy="324000"/>
          </a:xfrm>
        </p:spPr>
        <p:txBody>
          <a:bodyPr lIns="25200"/>
          <a:lstStyle>
            <a:lvl1pPr marL="0" indent="0" algn="l">
              <a:spcBef>
                <a:spcPts val="0"/>
              </a:spcBef>
              <a:buNone/>
              <a:defRPr sz="2000" cap="all"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a:t>
            </a:r>
          </a:p>
        </p:txBody>
      </p:sp>
      <p:sp>
        <p:nvSpPr>
          <p:cNvPr id="8" name="Textplatzhalter 7">
            <a:extLst>
              <a:ext uri="{FF2B5EF4-FFF2-40B4-BE49-F238E27FC236}">
                <a16:creationId xmlns:a16="http://schemas.microsoft.com/office/drawing/2014/main" id="{553D9797-25E4-6F40-B31A-3977F3C45C22}"/>
              </a:ext>
            </a:extLst>
          </p:cNvPr>
          <p:cNvSpPr>
            <a:spLocks noGrp="1"/>
          </p:cNvSpPr>
          <p:nvPr>
            <p:ph type="body" sz="quarter" idx="13" hasCustomPrompt="1"/>
          </p:nvPr>
        </p:nvSpPr>
        <p:spPr>
          <a:xfrm>
            <a:off x="360000" y="3312000"/>
            <a:ext cx="3600000" cy="171450"/>
          </a:xfrm>
        </p:spPr>
        <p:txBody>
          <a:bodyPr lIns="25200"/>
          <a:lstStyle>
            <a:lvl1pPr>
              <a:spcBef>
                <a:spcPts val="0"/>
              </a:spcBef>
              <a:buNone/>
              <a:defRPr sz="1000">
                <a:solidFill>
                  <a:schemeClr val="tx2"/>
                </a:solidFill>
                <a:latin typeface="+mj-lt"/>
              </a:defRPr>
            </a:lvl1pPr>
          </a:lstStyle>
          <a:p>
            <a:pPr lvl="0"/>
            <a:r>
              <a:rPr lang="de-DE"/>
              <a:t>Ort, Datum</a:t>
            </a:r>
          </a:p>
        </p:txBody>
      </p:sp>
      <p:pic>
        <p:nvPicPr>
          <p:cNvPr id="7" name="Grafik 6">
            <a:extLst>
              <a:ext uri="{FF2B5EF4-FFF2-40B4-BE49-F238E27FC236}">
                <a16:creationId xmlns:a16="http://schemas.microsoft.com/office/drawing/2014/main" id="{A362E540-85F9-D84C-A40A-80B04F286E8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8122" y="6161154"/>
            <a:ext cx="1760400" cy="349140"/>
          </a:xfrm>
          <a:prstGeom prst="rect">
            <a:avLst/>
          </a:prstGeom>
        </p:spPr>
      </p:pic>
    </p:spTree>
    <p:extLst>
      <p:ext uri="{BB962C8B-B14F-4D97-AF65-F5344CB8AC3E}">
        <p14:creationId xmlns:p14="http://schemas.microsoft.com/office/powerpoint/2010/main" val="828315564"/>
      </p:ext>
    </p:extLst>
  </p:cSld>
  <p:clrMapOvr>
    <a:masterClrMapping/>
  </p:clrMapOvr>
  <p:extLst>
    <p:ext uri="{DCECCB84-F9BA-43D5-87BE-67443E8EF086}">
      <p15:sldGuideLst xmlns:p15="http://schemas.microsoft.com/office/powerpoint/2012/main">
        <p15:guide id="1" orient="horz" pos="638">
          <p15:clr>
            <a:srgbClr val="FBAE40"/>
          </p15:clr>
        </p15:guide>
        <p15:guide id="2" orient="horz" pos="1156">
          <p15:clr>
            <a:srgbClr val="FBAE40"/>
          </p15:clr>
        </p15:guide>
        <p15:guide id="3" orient="horz" pos="167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2">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23B00B73-36CB-D54D-9A62-A82D0F4A8C5B}"/>
              </a:ext>
            </a:extLst>
          </p:cNvPr>
          <p:cNvSpPr>
            <a:spLocks noGrp="1"/>
          </p:cNvSpPr>
          <p:nvPr>
            <p:ph type="pic" sz="quarter" idx="14"/>
          </p:nvPr>
        </p:nvSpPr>
        <p:spPr>
          <a:xfrm>
            <a:off x="4150800" y="1551600"/>
            <a:ext cx="7523999" cy="4950000"/>
          </a:xfrm>
          <a:solidFill>
            <a:schemeClr val="accent3"/>
          </a:solidFill>
        </p:spPr>
        <p:txBody>
          <a:bodyPr/>
          <a:lstStyle>
            <a:lvl1pPr>
              <a:buNone/>
              <a:defRPr/>
            </a:lvl1pPr>
          </a:lstStyle>
          <a:p>
            <a:endParaRPr lang="de-DE"/>
          </a:p>
        </p:txBody>
      </p:sp>
      <p:sp>
        <p:nvSpPr>
          <p:cNvPr id="2" name="Titel 1">
            <a:extLst>
              <a:ext uri="{FF2B5EF4-FFF2-40B4-BE49-F238E27FC236}">
                <a16:creationId xmlns:a16="http://schemas.microsoft.com/office/drawing/2014/main" id="{35562DBD-4C82-8147-8C29-241CC9DF7C9F}"/>
              </a:ext>
            </a:extLst>
          </p:cNvPr>
          <p:cNvSpPr>
            <a:spLocks noGrp="1"/>
          </p:cNvSpPr>
          <p:nvPr>
            <p:ph type="ctrTitle"/>
          </p:nvPr>
        </p:nvSpPr>
        <p:spPr>
          <a:xfrm>
            <a:off x="360000" y="359998"/>
            <a:ext cx="10764000" cy="2520000"/>
          </a:xfrm>
        </p:spPr>
        <p:txBody>
          <a:bodyPr anchor="t"/>
          <a:lstStyle>
            <a:lvl1pPr marL="0" indent="0" algn="l">
              <a:defRPr sz="7200"/>
            </a:lvl1pPr>
          </a:lstStyle>
          <a:p>
            <a:r>
              <a:rPr lang="de-DE"/>
              <a:t>Mastertitelformat bearbeiten</a:t>
            </a:r>
          </a:p>
        </p:txBody>
      </p:sp>
      <p:sp>
        <p:nvSpPr>
          <p:cNvPr id="3" name="Untertitel 2">
            <a:extLst>
              <a:ext uri="{FF2B5EF4-FFF2-40B4-BE49-F238E27FC236}">
                <a16:creationId xmlns:a16="http://schemas.microsoft.com/office/drawing/2014/main" id="{4D07CBB8-BEEA-3C47-BE52-3295EF0DCCCD}"/>
              </a:ext>
            </a:extLst>
          </p:cNvPr>
          <p:cNvSpPr>
            <a:spLocks noGrp="1"/>
          </p:cNvSpPr>
          <p:nvPr>
            <p:ph type="subTitle" idx="1" hasCustomPrompt="1"/>
          </p:nvPr>
        </p:nvSpPr>
        <p:spPr>
          <a:xfrm>
            <a:off x="360000" y="2962800"/>
            <a:ext cx="3600000" cy="324000"/>
          </a:xfrm>
        </p:spPr>
        <p:txBody>
          <a:bodyPr lIns="25200"/>
          <a:lstStyle>
            <a:lvl1pPr marL="0" indent="0" algn="l">
              <a:spcBef>
                <a:spcPts val="0"/>
              </a:spcBef>
              <a:buNone/>
              <a:defRPr sz="2000" cap="all"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a:t>
            </a:r>
          </a:p>
        </p:txBody>
      </p:sp>
      <p:sp>
        <p:nvSpPr>
          <p:cNvPr id="8" name="Textplatzhalter 7">
            <a:extLst>
              <a:ext uri="{FF2B5EF4-FFF2-40B4-BE49-F238E27FC236}">
                <a16:creationId xmlns:a16="http://schemas.microsoft.com/office/drawing/2014/main" id="{553D9797-25E4-6F40-B31A-3977F3C45C22}"/>
              </a:ext>
            </a:extLst>
          </p:cNvPr>
          <p:cNvSpPr>
            <a:spLocks noGrp="1"/>
          </p:cNvSpPr>
          <p:nvPr>
            <p:ph type="body" sz="quarter" idx="13" hasCustomPrompt="1"/>
          </p:nvPr>
        </p:nvSpPr>
        <p:spPr>
          <a:xfrm>
            <a:off x="360000" y="3312000"/>
            <a:ext cx="3600000" cy="171450"/>
          </a:xfrm>
        </p:spPr>
        <p:txBody>
          <a:bodyPr lIns="25200"/>
          <a:lstStyle>
            <a:lvl1pPr>
              <a:spcBef>
                <a:spcPts val="0"/>
              </a:spcBef>
              <a:buNone/>
              <a:defRPr sz="1000">
                <a:solidFill>
                  <a:schemeClr val="tx2"/>
                </a:solidFill>
                <a:latin typeface="+mj-lt"/>
              </a:defRPr>
            </a:lvl1pPr>
          </a:lstStyle>
          <a:p>
            <a:pPr lvl="0"/>
            <a:r>
              <a:rPr lang="de-DE"/>
              <a:t>Ort, Datum</a:t>
            </a:r>
          </a:p>
        </p:txBody>
      </p:sp>
      <p:pic>
        <p:nvPicPr>
          <p:cNvPr id="7" name="Grafik 6">
            <a:extLst>
              <a:ext uri="{FF2B5EF4-FFF2-40B4-BE49-F238E27FC236}">
                <a16:creationId xmlns:a16="http://schemas.microsoft.com/office/drawing/2014/main" id="{3C38D808-41A3-EA4E-94B6-46D33A09946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8122" y="6161154"/>
            <a:ext cx="1760400" cy="349140"/>
          </a:xfrm>
          <a:prstGeom prst="rect">
            <a:avLst/>
          </a:prstGeom>
        </p:spPr>
      </p:pic>
    </p:spTree>
    <p:extLst>
      <p:ext uri="{BB962C8B-B14F-4D97-AF65-F5344CB8AC3E}">
        <p14:creationId xmlns:p14="http://schemas.microsoft.com/office/powerpoint/2010/main" val="998390931"/>
      </p:ext>
    </p:extLst>
  </p:cSld>
  <p:clrMapOvr>
    <a:masterClrMapping/>
  </p:clrMapOvr>
  <p:extLst>
    <p:ext uri="{DCECCB84-F9BA-43D5-87BE-67443E8EF086}">
      <p15:sldGuideLst xmlns:p15="http://schemas.microsoft.com/office/powerpoint/2012/main">
        <p15:guide id="1" orient="horz" pos="638">
          <p15:clr>
            <a:srgbClr val="FBAE40"/>
          </p15:clr>
        </p15:guide>
        <p15:guide id="2" orient="horz" pos="1156">
          <p15:clr>
            <a:srgbClr val="FBAE40"/>
          </p15:clr>
        </p15:guide>
        <p15:guide id="3" orient="horz" pos="167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_einzeilig">
    <p:bg>
      <p:bgPr>
        <a:solidFill>
          <a:schemeClr val="bg1"/>
        </a:solidFill>
        <a:effectLst/>
      </p:bgPr>
    </p:bg>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0F391B13-0A50-43DF-BB80-B1A2B13F94F9}"/>
              </a:ext>
            </a:extLst>
          </p:cNvPr>
          <p:cNvSpPr>
            <a:spLocks noGrp="1"/>
          </p:cNvSpPr>
          <p:nvPr>
            <p:ph type="body" sz="quarter" idx="10" hasCustomPrompt="1"/>
          </p:nvPr>
        </p:nvSpPr>
        <p:spPr>
          <a:xfrm>
            <a:off x="1214904" y="3429000"/>
            <a:ext cx="7729200" cy="844200"/>
          </a:xfrm>
          <a:prstGeom prst="rect">
            <a:avLst/>
          </a:prstGeom>
        </p:spPr>
        <p:txBody>
          <a:bodyPr/>
          <a:lstStyle>
            <a:lvl1pPr algn="r">
              <a:buNone/>
              <a:defRPr sz="6000">
                <a:solidFill>
                  <a:schemeClr val="accent1"/>
                </a:solidFill>
                <a:latin typeface="+mj-lt"/>
              </a:defRPr>
            </a:lvl1pPr>
            <a:lvl2pPr algn="r">
              <a:defRPr sz="6000">
                <a:solidFill>
                  <a:schemeClr val="accent2"/>
                </a:solidFill>
                <a:latin typeface="+mj-lt"/>
              </a:defRPr>
            </a:lvl2pPr>
            <a:lvl3pPr algn="r">
              <a:defRPr sz="6000">
                <a:solidFill>
                  <a:schemeClr val="accent2"/>
                </a:solidFill>
                <a:latin typeface="+mj-lt"/>
              </a:defRPr>
            </a:lvl3pPr>
            <a:lvl4pPr algn="r">
              <a:defRPr sz="6000">
                <a:solidFill>
                  <a:schemeClr val="accent2"/>
                </a:solidFill>
                <a:latin typeface="+mj-lt"/>
              </a:defRPr>
            </a:lvl4pPr>
            <a:lvl5pPr algn="r">
              <a:defRPr sz="6000">
                <a:solidFill>
                  <a:schemeClr val="accent2"/>
                </a:solidFill>
                <a:latin typeface="+mj-lt"/>
              </a:defRPr>
            </a:lvl5pPr>
          </a:lstStyle>
          <a:p>
            <a:pPr lvl="0"/>
            <a:r>
              <a:rPr lang="de-DE" dirty="0"/>
              <a:t>Titel Avenir Next</a:t>
            </a:r>
          </a:p>
        </p:txBody>
      </p:sp>
      <p:pic>
        <p:nvPicPr>
          <p:cNvPr id="5" name="Grafik 4">
            <a:extLst>
              <a:ext uri="{FF2B5EF4-FFF2-40B4-BE49-F238E27FC236}">
                <a16:creationId xmlns:a16="http://schemas.microsoft.com/office/drawing/2014/main" id="{C5774B1F-B04F-417A-8071-7F5FD98668DA}"/>
              </a:ext>
            </a:extLst>
          </p:cNvPr>
          <p:cNvPicPr>
            <a:picLocks noChangeAspect="1"/>
          </p:cNvPicPr>
          <p:nvPr userDrawn="1"/>
        </p:nvPicPr>
        <p:blipFill>
          <a:blip r:embed="rId2"/>
          <a:stretch>
            <a:fillRect/>
          </a:stretch>
        </p:blipFill>
        <p:spPr>
          <a:xfrm>
            <a:off x="226018" y="181938"/>
            <a:ext cx="2105692" cy="747357"/>
          </a:xfrm>
          <a:prstGeom prst="rect">
            <a:avLst/>
          </a:prstGeom>
        </p:spPr>
      </p:pic>
      <p:pic>
        <p:nvPicPr>
          <p:cNvPr id="6" name="Grafik 5">
            <a:extLst>
              <a:ext uri="{FF2B5EF4-FFF2-40B4-BE49-F238E27FC236}">
                <a16:creationId xmlns:a16="http://schemas.microsoft.com/office/drawing/2014/main" id="{9BF88A82-7E43-4290-B4DA-0B2C9976C757}"/>
              </a:ext>
            </a:extLst>
          </p:cNvPr>
          <p:cNvPicPr>
            <a:picLocks noChangeAspect="1"/>
          </p:cNvPicPr>
          <p:nvPr userDrawn="1"/>
        </p:nvPicPr>
        <p:blipFill rotWithShape="1">
          <a:blip r:embed="rId3"/>
          <a:srcRect b="15329"/>
          <a:stretch/>
        </p:blipFill>
        <p:spPr>
          <a:xfrm>
            <a:off x="8963010" y="4325420"/>
            <a:ext cx="3000390" cy="2532580"/>
          </a:xfrm>
          <a:prstGeom prst="rect">
            <a:avLst/>
          </a:prstGeom>
        </p:spPr>
      </p:pic>
      <p:sp>
        <p:nvSpPr>
          <p:cNvPr id="10" name="Textplatzhalter 9">
            <a:extLst>
              <a:ext uri="{FF2B5EF4-FFF2-40B4-BE49-F238E27FC236}">
                <a16:creationId xmlns:a16="http://schemas.microsoft.com/office/drawing/2014/main" id="{343F3694-DB2C-4426-8FAF-92C256E9C52C}"/>
              </a:ext>
            </a:extLst>
          </p:cNvPr>
          <p:cNvSpPr>
            <a:spLocks noGrp="1"/>
          </p:cNvSpPr>
          <p:nvPr>
            <p:ph type="body" sz="quarter" idx="11" hasCustomPrompt="1"/>
          </p:nvPr>
        </p:nvSpPr>
        <p:spPr>
          <a:xfrm>
            <a:off x="3316214" y="4508500"/>
            <a:ext cx="5623200" cy="695325"/>
          </a:xfrm>
          <a:prstGeom prst="rect">
            <a:avLst/>
          </a:prstGeom>
        </p:spPr>
        <p:txBody>
          <a:bodyPr/>
          <a:lstStyle>
            <a:lvl1pPr marL="0" indent="0" algn="r">
              <a:lnSpc>
                <a:spcPct val="100000"/>
              </a:lnSpc>
              <a:spcBef>
                <a:spcPts val="0"/>
              </a:spcBef>
              <a:buNone/>
              <a:defRPr sz="2000"/>
            </a:lvl1pPr>
          </a:lstStyle>
          <a:p>
            <a:pPr lvl="0"/>
            <a:r>
              <a:rPr lang="de-DE" dirty="0"/>
              <a:t>Untertitel,</a:t>
            </a:r>
          </a:p>
          <a:p>
            <a:pPr lvl="0"/>
            <a:r>
              <a:rPr lang="de-DE" dirty="0"/>
              <a:t>Avenir Next LT Pro Light 20 Punkt </a:t>
            </a:r>
          </a:p>
        </p:txBody>
      </p:sp>
    </p:spTree>
    <p:extLst>
      <p:ext uri="{BB962C8B-B14F-4D97-AF65-F5344CB8AC3E}">
        <p14:creationId xmlns:p14="http://schemas.microsoft.com/office/powerpoint/2010/main" val="2023811992"/>
      </p:ext>
    </p:extLst>
  </p:cSld>
  <p:clrMapOvr>
    <a:masterClrMapping/>
  </p:clrMapOvr>
  <p:extLst>
    <p:ext uri="{DCECCB84-F9BA-43D5-87BE-67443E8EF086}">
      <p15:sldGuideLst xmlns:p15="http://schemas.microsoft.com/office/powerpoint/2012/main">
        <p15:guide id="1" pos="563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onzept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445820-4139-EF42-864D-89081B3C0DB5}"/>
              </a:ext>
            </a:extLst>
          </p:cNvPr>
          <p:cNvSpPr>
            <a:spLocks noGrp="1"/>
          </p:cNvSpPr>
          <p:nvPr>
            <p:ph type="title"/>
          </p:nvPr>
        </p:nvSpPr>
        <p:spPr>
          <a:xfrm>
            <a:off x="360000" y="360000"/>
            <a:ext cx="9677763" cy="915347"/>
          </a:xfrm>
        </p:spPr>
        <p:txBody>
          <a:bodyPr/>
          <a:lstStyle/>
          <a:p>
            <a:r>
              <a:rPr lang="de-DE"/>
              <a:t>Mastertitelformat bearbeiten</a:t>
            </a:r>
          </a:p>
        </p:txBody>
      </p:sp>
      <p:sp>
        <p:nvSpPr>
          <p:cNvPr id="3" name="Fußzeilenplatzhalter 2">
            <a:extLst>
              <a:ext uri="{FF2B5EF4-FFF2-40B4-BE49-F238E27FC236}">
                <a16:creationId xmlns:a16="http://schemas.microsoft.com/office/drawing/2014/main" id="{CC0891BD-D00E-C147-BCF3-9CAB4C2581E9}"/>
              </a:ext>
            </a:extLst>
          </p:cNvPr>
          <p:cNvSpPr>
            <a:spLocks noGrp="1"/>
          </p:cNvSpPr>
          <p:nvPr>
            <p:ph type="ftr" sz="quarter" idx="10"/>
          </p:nvPr>
        </p:nvSpPr>
        <p:spPr/>
        <p:txBody>
          <a:bodyPr/>
          <a:lstStyle/>
          <a:p>
            <a:r>
              <a:rPr lang="de-DE"/>
              <a:t>Abschnittsname</a:t>
            </a:r>
          </a:p>
        </p:txBody>
      </p:sp>
      <p:sp>
        <p:nvSpPr>
          <p:cNvPr id="4" name="Foliennummernplatzhalter 3">
            <a:extLst>
              <a:ext uri="{FF2B5EF4-FFF2-40B4-BE49-F238E27FC236}">
                <a16:creationId xmlns:a16="http://schemas.microsoft.com/office/drawing/2014/main" id="{4664387A-C2A2-0E42-9305-BD270D7EC2A2}"/>
              </a:ext>
            </a:extLst>
          </p:cNvPr>
          <p:cNvSpPr>
            <a:spLocks noGrp="1"/>
          </p:cNvSpPr>
          <p:nvPr>
            <p:ph type="sldNum" sz="quarter" idx="11"/>
          </p:nvPr>
        </p:nvSpPr>
        <p:spPr/>
        <p:txBody>
          <a:bodyPr/>
          <a:lstStyle/>
          <a:p>
            <a:pPr algn="l"/>
            <a:fld id="{D16669BE-079D-EB44-9DBB-A6B3E2963E21}" type="slidenum">
              <a:rPr lang="de-DE" smtClean="0"/>
              <a:pPr algn="l"/>
              <a:t>‹Nr.›</a:t>
            </a:fld>
            <a:endParaRPr lang="de-DE"/>
          </a:p>
        </p:txBody>
      </p:sp>
      <p:sp>
        <p:nvSpPr>
          <p:cNvPr id="6" name="Textplatzhalter 5">
            <a:extLst>
              <a:ext uri="{FF2B5EF4-FFF2-40B4-BE49-F238E27FC236}">
                <a16:creationId xmlns:a16="http://schemas.microsoft.com/office/drawing/2014/main" id="{B29B9C3B-BE4D-CB47-ABC5-FEAD878E173C}"/>
              </a:ext>
            </a:extLst>
          </p:cNvPr>
          <p:cNvSpPr>
            <a:spLocks noGrp="1"/>
          </p:cNvSpPr>
          <p:nvPr>
            <p:ph type="body" sz="quarter" idx="12"/>
          </p:nvPr>
        </p:nvSpPr>
        <p:spPr>
          <a:xfrm>
            <a:off x="359999" y="1473201"/>
            <a:ext cx="9677763" cy="3994148"/>
          </a:xfrm>
        </p:spPr>
        <p:txBody>
          <a:bodyPr/>
          <a:lstStyle>
            <a:lvl1pPr marL="0" indent="0">
              <a:lnSpc>
                <a:spcPct val="90000"/>
              </a:lnSpc>
              <a:spcBef>
                <a:spcPts val="0"/>
              </a:spcBef>
              <a:buNone/>
              <a:tabLst/>
              <a:defRPr sz="4000">
                <a:latin typeface="+mj-lt"/>
              </a:defRPr>
            </a:lvl1pPr>
          </a:lstStyle>
          <a:p>
            <a:pPr lvl="0"/>
            <a:r>
              <a:rPr lang="de-DE"/>
              <a:t>Mastertextformat bearbeiten</a:t>
            </a:r>
          </a:p>
        </p:txBody>
      </p:sp>
    </p:spTree>
    <p:extLst>
      <p:ext uri="{BB962C8B-B14F-4D97-AF65-F5344CB8AC3E}">
        <p14:creationId xmlns:p14="http://schemas.microsoft.com/office/powerpoint/2010/main" val="1647332009"/>
      </p:ext>
    </p:extLst>
  </p:cSld>
  <p:clrMapOvr>
    <a:masterClrMapping/>
  </p:clrMapOvr>
  <p:extLst>
    <p:ext uri="{DCECCB84-F9BA-43D5-87BE-67443E8EF086}">
      <p15:sldGuideLst xmlns:p15="http://schemas.microsoft.com/office/powerpoint/2012/main">
        <p15:guide id="1" orient="horz" pos="464">
          <p15:clr>
            <a:srgbClr val="FBAE40"/>
          </p15:clr>
        </p15:guide>
        <p15:guide id="2" orient="horz" pos="75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und Sub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445820-4139-EF42-864D-89081B3C0DB5}"/>
              </a:ext>
            </a:extLst>
          </p:cNvPr>
          <p:cNvSpPr>
            <a:spLocks noGrp="1"/>
          </p:cNvSpPr>
          <p:nvPr>
            <p:ph type="title"/>
          </p:nvPr>
        </p:nvSpPr>
        <p:spPr>
          <a:xfrm>
            <a:off x="360000" y="360000"/>
            <a:ext cx="9677763" cy="483379"/>
          </a:xfrm>
        </p:spPr>
        <p:txBody>
          <a:bodyPr/>
          <a:lstStyle/>
          <a:p>
            <a:r>
              <a:rPr lang="de-DE"/>
              <a:t>Mastertitelformat bearbeiten</a:t>
            </a:r>
          </a:p>
        </p:txBody>
      </p:sp>
      <p:sp>
        <p:nvSpPr>
          <p:cNvPr id="3" name="Fußzeilenplatzhalter 2">
            <a:extLst>
              <a:ext uri="{FF2B5EF4-FFF2-40B4-BE49-F238E27FC236}">
                <a16:creationId xmlns:a16="http://schemas.microsoft.com/office/drawing/2014/main" id="{CC0891BD-D00E-C147-BCF3-9CAB4C2581E9}"/>
              </a:ext>
            </a:extLst>
          </p:cNvPr>
          <p:cNvSpPr>
            <a:spLocks noGrp="1"/>
          </p:cNvSpPr>
          <p:nvPr>
            <p:ph type="ftr" sz="quarter" idx="10"/>
          </p:nvPr>
        </p:nvSpPr>
        <p:spPr/>
        <p:txBody>
          <a:bodyPr/>
          <a:lstStyle/>
          <a:p>
            <a:r>
              <a:rPr lang="de-DE"/>
              <a:t>Abschnittsname</a:t>
            </a:r>
          </a:p>
        </p:txBody>
      </p:sp>
      <p:sp>
        <p:nvSpPr>
          <p:cNvPr id="4" name="Foliennummernplatzhalter 3">
            <a:extLst>
              <a:ext uri="{FF2B5EF4-FFF2-40B4-BE49-F238E27FC236}">
                <a16:creationId xmlns:a16="http://schemas.microsoft.com/office/drawing/2014/main" id="{4664387A-C2A2-0E42-9305-BD270D7EC2A2}"/>
              </a:ext>
            </a:extLst>
          </p:cNvPr>
          <p:cNvSpPr>
            <a:spLocks noGrp="1"/>
          </p:cNvSpPr>
          <p:nvPr>
            <p:ph type="sldNum" sz="quarter" idx="11"/>
          </p:nvPr>
        </p:nvSpPr>
        <p:spPr/>
        <p:txBody>
          <a:bodyPr/>
          <a:lstStyle/>
          <a:p>
            <a:pPr algn="l"/>
            <a:fld id="{D16669BE-079D-EB44-9DBB-A6B3E2963E21}" type="slidenum">
              <a:rPr lang="de-DE" smtClean="0"/>
              <a:pPr algn="l"/>
              <a:t>‹Nr.›</a:t>
            </a:fld>
            <a:endParaRPr lang="de-DE"/>
          </a:p>
        </p:txBody>
      </p:sp>
      <p:sp>
        <p:nvSpPr>
          <p:cNvPr id="6" name="Textplatzhalter 5">
            <a:extLst>
              <a:ext uri="{FF2B5EF4-FFF2-40B4-BE49-F238E27FC236}">
                <a16:creationId xmlns:a16="http://schemas.microsoft.com/office/drawing/2014/main" id="{B29B9C3B-BE4D-CB47-ABC5-FEAD878E173C}"/>
              </a:ext>
            </a:extLst>
          </p:cNvPr>
          <p:cNvSpPr>
            <a:spLocks noGrp="1"/>
          </p:cNvSpPr>
          <p:nvPr>
            <p:ph type="body" sz="quarter" idx="12"/>
          </p:nvPr>
        </p:nvSpPr>
        <p:spPr>
          <a:xfrm>
            <a:off x="359999" y="900000"/>
            <a:ext cx="9677763" cy="1168497"/>
          </a:xfrm>
        </p:spPr>
        <p:txBody>
          <a:bodyPr/>
          <a:lstStyle>
            <a:lvl1pPr marL="0" indent="0">
              <a:lnSpc>
                <a:spcPct val="120000"/>
              </a:lnSpc>
              <a:spcBef>
                <a:spcPts val="0"/>
              </a:spcBef>
              <a:spcAft>
                <a:spcPts val="0"/>
              </a:spcAft>
              <a:buNone/>
              <a:tabLst/>
              <a:defRPr sz="1400">
                <a:latin typeface="+mj-lt"/>
              </a:defRPr>
            </a:lvl1pPr>
          </a:lstStyle>
          <a:p>
            <a:pPr lvl="0"/>
            <a:r>
              <a:rPr lang="de-DE"/>
              <a:t>Mastertextformat bearbeiten</a:t>
            </a:r>
          </a:p>
        </p:txBody>
      </p:sp>
    </p:spTree>
    <p:extLst>
      <p:ext uri="{BB962C8B-B14F-4D97-AF65-F5344CB8AC3E}">
        <p14:creationId xmlns:p14="http://schemas.microsoft.com/office/powerpoint/2010/main" val="510780308"/>
      </p:ext>
    </p:extLst>
  </p:cSld>
  <p:clrMapOvr>
    <a:masterClrMapping/>
  </p:clrMapOvr>
  <p:extLst>
    <p:ext uri="{DCECCB84-F9BA-43D5-87BE-67443E8EF086}">
      <p15:sldGuideLst xmlns:p15="http://schemas.microsoft.com/office/powerpoint/2012/main">
        <p15:guide id="1" orient="horz" pos="464">
          <p15:clr>
            <a:srgbClr val="FBAE40"/>
          </p15:clr>
        </p15:guide>
        <p15:guide id="2" orient="horz" pos="75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1C44D7-A1A6-DD49-B950-757215BC335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F81D8AE-5376-CF4E-A56F-95EADD9679D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p:txBody>
      </p:sp>
      <p:sp>
        <p:nvSpPr>
          <p:cNvPr id="5" name="Fußzeilenplatzhalter 4">
            <a:extLst>
              <a:ext uri="{FF2B5EF4-FFF2-40B4-BE49-F238E27FC236}">
                <a16:creationId xmlns:a16="http://schemas.microsoft.com/office/drawing/2014/main" id="{D41DD970-9B5E-AE4B-B8E4-06D43A57EB6C}"/>
              </a:ext>
            </a:extLst>
          </p:cNvPr>
          <p:cNvSpPr>
            <a:spLocks noGrp="1"/>
          </p:cNvSpPr>
          <p:nvPr>
            <p:ph type="ftr" sz="quarter" idx="11"/>
          </p:nvPr>
        </p:nvSpPr>
        <p:spPr/>
        <p:txBody>
          <a:bodyPr/>
          <a:lstStyle/>
          <a:p>
            <a:r>
              <a:rPr lang="de-DE"/>
              <a:t>Abschnittsname</a:t>
            </a:r>
          </a:p>
        </p:txBody>
      </p:sp>
      <p:sp>
        <p:nvSpPr>
          <p:cNvPr id="6" name="Foliennummernplatzhalter 5">
            <a:extLst>
              <a:ext uri="{FF2B5EF4-FFF2-40B4-BE49-F238E27FC236}">
                <a16:creationId xmlns:a16="http://schemas.microsoft.com/office/drawing/2014/main" id="{7BF29B71-082E-C840-ABC8-72171D158766}"/>
              </a:ext>
            </a:extLst>
          </p:cNvPr>
          <p:cNvSpPr>
            <a:spLocks noGrp="1"/>
          </p:cNvSpPr>
          <p:nvPr>
            <p:ph type="sldNum" sz="quarter" idx="12"/>
          </p:nvPr>
        </p:nvSpPr>
        <p:spPr/>
        <p:txBody>
          <a:bodyPr/>
          <a:lstStyle/>
          <a:p>
            <a:fld id="{D16669BE-079D-EB44-9DBB-A6B3E2963E21}" type="slidenum">
              <a:rPr lang="de-DE" smtClean="0"/>
              <a:t>‹Nr.›</a:t>
            </a:fld>
            <a:endParaRPr lang="de-DE"/>
          </a:p>
        </p:txBody>
      </p:sp>
    </p:spTree>
    <p:extLst>
      <p:ext uri="{BB962C8B-B14F-4D97-AF65-F5344CB8AC3E}">
        <p14:creationId xmlns:p14="http://schemas.microsoft.com/office/powerpoint/2010/main" val="54547824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463">
          <p15:clr>
            <a:srgbClr val="FBAE40"/>
          </p15:clr>
        </p15:guide>
        <p15:guide id="3" orient="horz" pos="75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AC7048-4A5B-C94A-865D-5CED4CED08D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390930B-8190-4045-BD8E-F6ADC89D7B62}"/>
              </a:ext>
            </a:extLst>
          </p:cNvPr>
          <p:cNvSpPr>
            <a:spLocks noGrp="1"/>
          </p:cNvSpPr>
          <p:nvPr>
            <p:ph sz="half" idx="1"/>
          </p:nvPr>
        </p:nvSpPr>
        <p:spPr>
          <a:xfrm>
            <a:off x="360000" y="1980000"/>
            <a:ext cx="4654913" cy="4518000"/>
          </a:xfrm>
        </p:spPr>
        <p:txBody>
          <a:bodyPr/>
          <a:lstStyle/>
          <a:p>
            <a:pPr lvl="0"/>
            <a:r>
              <a:rPr lang="de-DE"/>
              <a:t>Mastertextformat bearbeiten</a:t>
            </a:r>
          </a:p>
          <a:p>
            <a:pPr lvl="1"/>
            <a:r>
              <a:rPr lang="de-DE"/>
              <a:t>Zweite Ebene</a:t>
            </a:r>
          </a:p>
          <a:p>
            <a:pPr lvl="2"/>
            <a:r>
              <a:rPr lang="de-DE"/>
              <a:t>Dritte Ebene</a:t>
            </a:r>
          </a:p>
        </p:txBody>
      </p:sp>
      <p:sp>
        <p:nvSpPr>
          <p:cNvPr id="4" name="Inhaltsplatzhalter 3">
            <a:extLst>
              <a:ext uri="{FF2B5EF4-FFF2-40B4-BE49-F238E27FC236}">
                <a16:creationId xmlns:a16="http://schemas.microsoft.com/office/drawing/2014/main" id="{4308E06A-25B9-1144-A9B7-C7B798CC1471}"/>
              </a:ext>
            </a:extLst>
          </p:cNvPr>
          <p:cNvSpPr>
            <a:spLocks noGrp="1"/>
          </p:cNvSpPr>
          <p:nvPr>
            <p:ph sz="half" idx="2"/>
          </p:nvPr>
        </p:nvSpPr>
        <p:spPr>
          <a:xfrm>
            <a:off x="5744800" y="1980000"/>
            <a:ext cx="4654913" cy="4518000"/>
          </a:xfrm>
        </p:spPr>
        <p:txBody>
          <a:bodyPr/>
          <a:lstStyle/>
          <a:p>
            <a:pPr lvl="0"/>
            <a:r>
              <a:rPr lang="de-DE"/>
              <a:t>Mastertextformat bearbeiten</a:t>
            </a:r>
          </a:p>
          <a:p>
            <a:pPr lvl="1"/>
            <a:r>
              <a:rPr lang="de-DE"/>
              <a:t>Zweite Ebene</a:t>
            </a:r>
          </a:p>
          <a:p>
            <a:pPr lvl="2"/>
            <a:r>
              <a:rPr lang="de-DE"/>
              <a:t>Dritte Ebene</a:t>
            </a:r>
          </a:p>
        </p:txBody>
      </p:sp>
      <p:sp>
        <p:nvSpPr>
          <p:cNvPr id="6" name="Fußzeilenplatzhalter 5">
            <a:extLst>
              <a:ext uri="{FF2B5EF4-FFF2-40B4-BE49-F238E27FC236}">
                <a16:creationId xmlns:a16="http://schemas.microsoft.com/office/drawing/2014/main" id="{0C047484-7B44-DA42-92B2-41BBCED18317}"/>
              </a:ext>
            </a:extLst>
          </p:cNvPr>
          <p:cNvSpPr>
            <a:spLocks noGrp="1"/>
          </p:cNvSpPr>
          <p:nvPr>
            <p:ph type="ftr" sz="quarter" idx="11"/>
          </p:nvPr>
        </p:nvSpPr>
        <p:spPr/>
        <p:txBody>
          <a:bodyPr/>
          <a:lstStyle/>
          <a:p>
            <a:r>
              <a:rPr lang="de-DE"/>
              <a:t>Abschnittsname</a:t>
            </a:r>
          </a:p>
        </p:txBody>
      </p:sp>
      <p:sp>
        <p:nvSpPr>
          <p:cNvPr id="7" name="Foliennummernplatzhalter 6">
            <a:extLst>
              <a:ext uri="{FF2B5EF4-FFF2-40B4-BE49-F238E27FC236}">
                <a16:creationId xmlns:a16="http://schemas.microsoft.com/office/drawing/2014/main" id="{4C04D07E-FD88-DC44-B364-CADDA5A7597E}"/>
              </a:ext>
            </a:extLst>
          </p:cNvPr>
          <p:cNvSpPr>
            <a:spLocks noGrp="1"/>
          </p:cNvSpPr>
          <p:nvPr>
            <p:ph type="sldNum" sz="quarter" idx="12"/>
          </p:nvPr>
        </p:nvSpPr>
        <p:spPr/>
        <p:txBody>
          <a:bodyPr/>
          <a:lstStyle/>
          <a:p>
            <a:fld id="{D16669BE-079D-EB44-9DBB-A6B3E2963E21}" type="slidenum">
              <a:rPr lang="de-DE" smtClean="0"/>
              <a:t>‹Nr.›</a:t>
            </a:fld>
            <a:endParaRPr lang="de-DE"/>
          </a:p>
        </p:txBody>
      </p:sp>
    </p:spTree>
    <p:extLst>
      <p:ext uri="{BB962C8B-B14F-4D97-AF65-F5344CB8AC3E}">
        <p14:creationId xmlns:p14="http://schemas.microsoft.com/office/powerpoint/2010/main" val="3591373612"/>
      </p:ext>
    </p:extLst>
  </p:cSld>
  <p:clrMapOvr>
    <a:masterClrMapping/>
  </p:clrMapOvr>
  <p:extLst>
    <p:ext uri="{DCECCB84-F9BA-43D5-87BE-67443E8EF086}">
      <p15:sldGuideLst xmlns:p15="http://schemas.microsoft.com/office/powerpoint/2012/main">
        <p15:guide id="1" orient="horz" pos="754">
          <p15:clr>
            <a:srgbClr val="FBAE40"/>
          </p15:clr>
        </p15:guide>
        <p15:guide id="2" orient="horz" pos="46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ext und Bild">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E6DEA15C-8380-3341-B5D8-226E043C3E1A}"/>
              </a:ext>
            </a:extLst>
          </p:cNvPr>
          <p:cNvSpPr>
            <a:spLocks noGrp="1"/>
          </p:cNvSpPr>
          <p:nvPr>
            <p:ph type="pic" sz="quarter" idx="12"/>
          </p:nvPr>
        </p:nvSpPr>
        <p:spPr>
          <a:xfrm>
            <a:off x="6095999" y="0"/>
            <a:ext cx="6096001" cy="6858000"/>
          </a:xfrm>
          <a:solidFill>
            <a:schemeClr val="accent3"/>
          </a:solidFill>
        </p:spPr>
        <p:txBody>
          <a:bodyPr/>
          <a:lstStyle/>
          <a:p>
            <a:endParaRPr lang="de-DE"/>
          </a:p>
        </p:txBody>
      </p:sp>
      <p:sp>
        <p:nvSpPr>
          <p:cNvPr id="2" name="Titel 1">
            <a:extLst>
              <a:ext uri="{FF2B5EF4-FFF2-40B4-BE49-F238E27FC236}">
                <a16:creationId xmlns:a16="http://schemas.microsoft.com/office/drawing/2014/main" id="{A6460915-DC6B-3D43-B9BA-2F4E65F094F0}"/>
              </a:ext>
            </a:extLst>
          </p:cNvPr>
          <p:cNvSpPr>
            <a:spLocks noGrp="1"/>
          </p:cNvSpPr>
          <p:nvPr>
            <p:ph type="title" hasCustomPrompt="1"/>
          </p:nvPr>
        </p:nvSpPr>
        <p:spPr>
          <a:xfrm>
            <a:off x="360000" y="360000"/>
            <a:ext cx="5015275" cy="1269000"/>
          </a:xfrm>
        </p:spPr>
        <p:txBody>
          <a:bodyPr/>
          <a:lstStyle>
            <a:lvl1pPr marL="0" indent="0">
              <a:tabLst/>
              <a:defRPr sz="4000"/>
            </a:lvl1pPr>
          </a:lstStyle>
          <a:p>
            <a:r>
              <a:rPr lang="de-DE"/>
              <a:t>Titel</a:t>
            </a:r>
          </a:p>
        </p:txBody>
      </p:sp>
      <p:sp>
        <p:nvSpPr>
          <p:cNvPr id="8" name="Textplatzhalter 7">
            <a:extLst>
              <a:ext uri="{FF2B5EF4-FFF2-40B4-BE49-F238E27FC236}">
                <a16:creationId xmlns:a16="http://schemas.microsoft.com/office/drawing/2014/main" id="{FB3A868D-DBB3-9A4B-8F47-ACDBA0CDDB75}"/>
              </a:ext>
            </a:extLst>
          </p:cNvPr>
          <p:cNvSpPr>
            <a:spLocks noGrp="1"/>
          </p:cNvSpPr>
          <p:nvPr>
            <p:ph type="body" sz="quarter" idx="13"/>
          </p:nvPr>
        </p:nvSpPr>
        <p:spPr>
          <a:xfrm>
            <a:off x="355600" y="1835999"/>
            <a:ext cx="5015275" cy="4664813"/>
          </a:xfrm>
        </p:spPr>
        <p:txBody>
          <a:bodyPr/>
          <a:lstStyle>
            <a:lvl1pPr>
              <a:defRPr sz="2000"/>
            </a:lvl1pPr>
            <a:lvl2pPr>
              <a:defRPr sz="2000"/>
            </a:lvl2pPr>
            <a:lvl3pPr>
              <a:defRPr sz="2000"/>
            </a:lvl3pPr>
          </a:lstStyle>
          <a:p>
            <a:pPr lvl="0"/>
            <a:r>
              <a:rPr lang="de-DE"/>
              <a:t>Mastertextformat bearbeiten</a:t>
            </a:r>
          </a:p>
          <a:p>
            <a:pPr lvl="1"/>
            <a:r>
              <a:rPr lang="de-DE"/>
              <a:t>Zweite Ebene</a:t>
            </a:r>
          </a:p>
          <a:p>
            <a:pPr lvl="2"/>
            <a:r>
              <a:rPr lang="de-DE"/>
              <a:t>Dritte Ebene</a:t>
            </a:r>
          </a:p>
        </p:txBody>
      </p:sp>
      <p:sp>
        <p:nvSpPr>
          <p:cNvPr id="3" name="Fußzeilenplatzhalter 2">
            <a:extLst>
              <a:ext uri="{FF2B5EF4-FFF2-40B4-BE49-F238E27FC236}">
                <a16:creationId xmlns:a16="http://schemas.microsoft.com/office/drawing/2014/main" id="{4466AEFD-26CE-AD41-B214-29AE3CFE385A}"/>
              </a:ext>
            </a:extLst>
          </p:cNvPr>
          <p:cNvSpPr>
            <a:spLocks noGrp="1"/>
          </p:cNvSpPr>
          <p:nvPr>
            <p:ph type="ftr" sz="quarter" idx="14"/>
          </p:nvPr>
        </p:nvSpPr>
        <p:spPr/>
        <p:txBody>
          <a:bodyPr/>
          <a:lstStyle/>
          <a:p>
            <a:r>
              <a:rPr lang="de-DE"/>
              <a:t>Abschnittsname</a:t>
            </a:r>
          </a:p>
        </p:txBody>
      </p:sp>
      <p:sp>
        <p:nvSpPr>
          <p:cNvPr id="4" name="Foliennummernplatzhalter 3">
            <a:extLst>
              <a:ext uri="{FF2B5EF4-FFF2-40B4-BE49-F238E27FC236}">
                <a16:creationId xmlns:a16="http://schemas.microsoft.com/office/drawing/2014/main" id="{BF4B768E-032F-3D43-BA15-CF3ADDDB41A6}"/>
              </a:ext>
            </a:extLst>
          </p:cNvPr>
          <p:cNvSpPr>
            <a:spLocks noGrp="1"/>
          </p:cNvSpPr>
          <p:nvPr>
            <p:ph type="sldNum" sz="quarter" idx="15"/>
          </p:nvPr>
        </p:nvSpPr>
        <p:spPr/>
        <p:txBody>
          <a:bodyPr/>
          <a:lstStyle/>
          <a:p>
            <a:pPr algn="l"/>
            <a:fld id="{D16669BE-079D-EB44-9DBB-A6B3E2963E21}" type="slidenum">
              <a:rPr lang="de-DE" smtClean="0"/>
              <a:pPr algn="l"/>
              <a:t>‹Nr.›</a:t>
            </a:fld>
            <a:endParaRPr lang="de-DE"/>
          </a:p>
        </p:txBody>
      </p:sp>
    </p:spTree>
    <p:extLst>
      <p:ext uri="{BB962C8B-B14F-4D97-AF65-F5344CB8AC3E}">
        <p14:creationId xmlns:p14="http://schemas.microsoft.com/office/powerpoint/2010/main" val="169077504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469">
          <p15:clr>
            <a:srgbClr val="FBAE40"/>
          </p15:clr>
        </p15:guide>
        <p15:guide id="3" orient="horz" pos="75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amfolie 4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AFB2C9-CC02-8548-B23E-46ABBDB430AD}"/>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EB7C7FEC-DFA3-9E45-AEDC-BB0CEBC22901}"/>
              </a:ext>
            </a:extLst>
          </p:cNvPr>
          <p:cNvSpPr>
            <a:spLocks noGrp="1"/>
          </p:cNvSpPr>
          <p:nvPr>
            <p:ph type="ftr" sz="quarter" idx="10"/>
          </p:nvPr>
        </p:nvSpPr>
        <p:spPr/>
        <p:txBody>
          <a:bodyPr/>
          <a:lstStyle/>
          <a:p>
            <a:r>
              <a:rPr lang="de-DE"/>
              <a:t>Abschnittsname</a:t>
            </a:r>
          </a:p>
        </p:txBody>
      </p:sp>
      <p:sp>
        <p:nvSpPr>
          <p:cNvPr id="4" name="Foliennummernplatzhalter 3">
            <a:extLst>
              <a:ext uri="{FF2B5EF4-FFF2-40B4-BE49-F238E27FC236}">
                <a16:creationId xmlns:a16="http://schemas.microsoft.com/office/drawing/2014/main" id="{916BF84B-FFEC-F340-83EC-6D47492927D7}"/>
              </a:ext>
            </a:extLst>
          </p:cNvPr>
          <p:cNvSpPr>
            <a:spLocks noGrp="1"/>
          </p:cNvSpPr>
          <p:nvPr>
            <p:ph type="sldNum" sz="quarter" idx="11"/>
          </p:nvPr>
        </p:nvSpPr>
        <p:spPr/>
        <p:txBody>
          <a:bodyPr/>
          <a:lstStyle/>
          <a:p>
            <a:pPr algn="l"/>
            <a:fld id="{D16669BE-079D-EB44-9DBB-A6B3E2963E21}" type="slidenum">
              <a:rPr lang="de-DE" smtClean="0"/>
              <a:pPr algn="l"/>
              <a:t>‹Nr.›</a:t>
            </a:fld>
            <a:endParaRPr lang="de-DE"/>
          </a:p>
        </p:txBody>
      </p:sp>
      <p:sp>
        <p:nvSpPr>
          <p:cNvPr id="11" name="Bildplatzhalter 10">
            <a:extLst>
              <a:ext uri="{FF2B5EF4-FFF2-40B4-BE49-F238E27FC236}">
                <a16:creationId xmlns:a16="http://schemas.microsoft.com/office/drawing/2014/main" id="{9EACF359-7BA1-0040-9BE4-909782DA5F1E}"/>
              </a:ext>
            </a:extLst>
          </p:cNvPr>
          <p:cNvSpPr>
            <a:spLocks noGrp="1"/>
          </p:cNvSpPr>
          <p:nvPr>
            <p:ph type="pic" sz="quarter" idx="12"/>
          </p:nvPr>
        </p:nvSpPr>
        <p:spPr>
          <a:xfrm>
            <a:off x="578089" y="2212336"/>
            <a:ext cx="2342169" cy="3513253"/>
          </a:xfrm>
          <a:solidFill>
            <a:schemeClr val="accent3"/>
          </a:solidFill>
        </p:spPr>
        <p:txBody>
          <a:bodyPr/>
          <a:lstStyle>
            <a:lvl1pPr marL="0" indent="0">
              <a:buNone/>
              <a:tabLst/>
              <a:defRPr/>
            </a:lvl1pPr>
          </a:lstStyle>
          <a:p>
            <a:endParaRPr lang="de-DE"/>
          </a:p>
        </p:txBody>
      </p:sp>
      <p:sp>
        <p:nvSpPr>
          <p:cNvPr id="12" name="Bildplatzhalter 10">
            <a:extLst>
              <a:ext uri="{FF2B5EF4-FFF2-40B4-BE49-F238E27FC236}">
                <a16:creationId xmlns:a16="http://schemas.microsoft.com/office/drawing/2014/main" id="{425B20AB-0D7C-9E45-A42F-17202E347E59}"/>
              </a:ext>
            </a:extLst>
          </p:cNvPr>
          <p:cNvSpPr>
            <a:spLocks noGrp="1"/>
          </p:cNvSpPr>
          <p:nvPr>
            <p:ph type="pic" sz="quarter" idx="13"/>
          </p:nvPr>
        </p:nvSpPr>
        <p:spPr>
          <a:xfrm>
            <a:off x="3312544" y="2212336"/>
            <a:ext cx="2342169" cy="3513253"/>
          </a:xfrm>
          <a:solidFill>
            <a:schemeClr val="accent3"/>
          </a:solidFill>
        </p:spPr>
        <p:txBody>
          <a:bodyPr/>
          <a:lstStyle>
            <a:lvl1pPr marL="0" indent="0">
              <a:buNone/>
              <a:defRPr/>
            </a:lvl1pPr>
          </a:lstStyle>
          <a:p>
            <a:endParaRPr lang="de-DE"/>
          </a:p>
        </p:txBody>
      </p:sp>
      <p:sp>
        <p:nvSpPr>
          <p:cNvPr id="13" name="Bildplatzhalter 10">
            <a:extLst>
              <a:ext uri="{FF2B5EF4-FFF2-40B4-BE49-F238E27FC236}">
                <a16:creationId xmlns:a16="http://schemas.microsoft.com/office/drawing/2014/main" id="{78A6C1E8-5AB9-D54C-ABDF-56ED36861E45}"/>
              </a:ext>
            </a:extLst>
          </p:cNvPr>
          <p:cNvSpPr>
            <a:spLocks noGrp="1"/>
          </p:cNvSpPr>
          <p:nvPr>
            <p:ph type="pic" sz="quarter" idx="14"/>
          </p:nvPr>
        </p:nvSpPr>
        <p:spPr>
          <a:xfrm>
            <a:off x="6046999" y="2212336"/>
            <a:ext cx="2342169" cy="3513253"/>
          </a:xfrm>
          <a:solidFill>
            <a:schemeClr val="accent3"/>
          </a:solidFill>
        </p:spPr>
        <p:txBody>
          <a:bodyPr/>
          <a:lstStyle>
            <a:lvl1pPr marL="0" indent="0">
              <a:buNone/>
              <a:defRPr/>
            </a:lvl1pPr>
          </a:lstStyle>
          <a:p>
            <a:endParaRPr lang="de-DE"/>
          </a:p>
        </p:txBody>
      </p:sp>
      <p:sp>
        <p:nvSpPr>
          <p:cNvPr id="14" name="Bildplatzhalter 10">
            <a:extLst>
              <a:ext uri="{FF2B5EF4-FFF2-40B4-BE49-F238E27FC236}">
                <a16:creationId xmlns:a16="http://schemas.microsoft.com/office/drawing/2014/main" id="{05F85E8F-A5DE-C344-8811-3E76CABB745B}"/>
              </a:ext>
            </a:extLst>
          </p:cNvPr>
          <p:cNvSpPr>
            <a:spLocks noGrp="1"/>
          </p:cNvSpPr>
          <p:nvPr>
            <p:ph type="pic" sz="quarter" idx="15"/>
          </p:nvPr>
        </p:nvSpPr>
        <p:spPr>
          <a:xfrm>
            <a:off x="8781453" y="2212336"/>
            <a:ext cx="2342169" cy="3513253"/>
          </a:xfrm>
          <a:solidFill>
            <a:schemeClr val="accent3"/>
          </a:solidFill>
        </p:spPr>
        <p:txBody>
          <a:bodyPr/>
          <a:lstStyle>
            <a:lvl1pPr marL="0" indent="0">
              <a:buNone/>
              <a:defRPr/>
            </a:lvl1pPr>
          </a:lstStyle>
          <a:p>
            <a:endParaRPr lang="de-DE"/>
          </a:p>
        </p:txBody>
      </p:sp>
      <p:sp>
        <p:nvSpPr>
          <p:cNvPr id="16" name="Textplatzhalter 15">
            <a:extLst>
              <a:ext uri="{FF2B5EF4-FFF2-40B4-BE49-F238E27FC236}">
                <a16:creationId xmlns:a16="http://schemas.microsoft.com/office/drawing/2014/main" id="{6BD34091-6F51-F24E-B81C-A9BAE27C5F01}"/>
              </a:ext>
            </a:extLst>
          </p:cNvPr>
          <p:cNvSpPr>
            <a:spLocks noGrp="1"/>
          </p:cNvSpPr>
          <p:nvPr>
            <p:ph type="body" sz="quarter" idx="16" hasCustomPrompt="1"/>
          </p:nvPr>
        </p:nvSpPr>
        <p:spPr>
          <a:xfrm>
            <a:off x="578089" y="5748052"/>
            <a:ext cx="2343600" cy="523875"/>
          </a:xfrm>
        </p:spPr>
        <p:txBody>
          <a:bodyPr tIns="36000"/>
          <a:lstStyle>
            <a:lvl1pPr marL="0" indent="0">
              <a:lnSpc>
                <a:spcPct val="100000"/>
              </a:lnSpc>
              <a:spcBef>
                <a:spcPts val="0"/>
              </a:spcBef>
              <a:buNone/>
              <a:tabLst/>
              <a:defRPr sz="1400">
                <a:latin typeface="+mj-lt"/>
              </a:defRPr>
            </a:lvl1pPr>
            <a:lvl2pPr marL="0" indent="0">
              <a:lnSpc>
                <a:spcPct val="100000"/>
              </a:lnSpc>
              <a:spcBef>
                <a:spcPts val="0"/>
              </a:spcBef>
              <a:buNone/>
              <a:defRPr sz="1400"/>
            </a:lvl2pPr>
          </a:lstStyle>
          <a:p>
            <a:pPr lvl="0"/>
            <a:r>
              <a:rPr lang="de-DE"/>
              <a:t>Name</a:t>
            </a:r>
          </a:p>
          <a:p>
            <a:pPr lvl="1"/>
            <a:r>
              <a:rPr lang="de-DE"/>
              <a:t>Zweite Ebene</a:t>
            </a:r>
          </a:p>
        </p:txBody>
      </p:sp>
      <p:sp>
        <p:nvSpPr>
          <p:cNvPr id="17" name="Textplatzhalter 15">
            <a:extLst>
              <a:ext uri="{FF2B5EF4-FFF2-40B4-BE49-F238E27FC236}">
                <a16:creationId xmlns:a16="http://schemas.microsoft.com/office/drawing/2014/main" id="{DC7E6F7E-B3FC-8043-9F1A-DCB2A53E8068}"/>
              </a:ext>
            </a:extLst>
          </p:cNvPr>
          <p:cNvSpPr>
            <a:spLocks noGrp="1"/>
          </p:cNvSpPr>
          <p:nvPr>
            <p:ph type="body" sz="quarter" idx="17" hasCustomPrompt="1"/>
          </p:nvPr>
        </p:nvSpPr>
        <p:spPr>
          <a:xfrm>
            <a:off x="3312067" y="5748052"/>
            <a:ext cx="2343600" cy="523875"/>
          </a:xfrm>
        </p:spPr>
        <p:txBody>
          <a:bodyPr tIns="36000"/>
          <a:lstStyle>
            <a:lvl1pPr marL="0" indent="0">
              <a:lnSpc>
                <a:spcPct val="100000"/>
              </a:lnSpc>
              <a:spcBef>
                <a:spcPts val="0"/>
              </a:spcBef>
              <a:buNone/>
              <a:tabLst/>
              <a:defRPr sz="1400">
                <a:latin typeface="+mj-lt"/>
              </a:defRPr>
            </a:lvl1pPr>
            <a:lvl2pPr marL="0" indent="0">
              <a:lnSpc>
                <a:spcPct val="100000"/>
              </a:lnSpc>
              <a:spcBef>
                <a:spcPts val="0"/>
              </a:spcBef>
              <a:buNone/>
              <a:defRPr sz="1400"/>
            </a:lvl2pPr>
          </a:lstStyle>
          <a:p>
            <a:pPr lvl="0"/>
            <a:r>
              <a:rPr lang="de-DE"/>
              <a:t>Name</a:t>
            </a:r>
          </a:p>
          <a:p>
            <a:pPr lvl="1"/>
            <a:r>
              <a:rPr lang="de-DE"/>
              <a:t>Zweite Ebene</a:t>
            </a:r>
          </a:p>
        </p:txBody>
      </p:sp>
      <p:sp>
        <p:nvSpPr>
          <p:cNvPr id="18" name="Textplatzhalter 15">
            <a:extLst>
              <a:ext uri="{FF2B5EF4-FFF2-40B4-BE49-F238E27FC236}">
                <a16:creationId xmlns:a16="http://schemas.microsoft.com/office/drawing/2014/main" id="{65D9A7C6-FBF3-6644-AFDE-FE5BD2C73B3B}"/>
              </a:ext>
            </a:extLst>
          </p:cNvPr>
          <p:cNvSpPr>
            <a:spLocks noGrp="1"/>
          </p:cNvSpPr>
          <p:nvPr>
            <p:ph type="body" sz="quarter" idx="18" hasCustomPrompt="1"/>
          </p:nvPr>
        </p:nvSpPr>
        <p:spPr>
          <a:xfrm>
            <a:off x="6046045" y="5748052"/>
            <a:ext cx="2343600" cy="523875"/>
          </a:xfrm>
        </p:spPr>
        <p:txBody>
          <a:bodyPr tIns="36000"/>
          <a:lstStyle>
            <a:lvl1pPr marL="0" indent="0">
              <a:lnSpc>
                <a:spcPct val="100000"/>
              </a:lnSpc>
              <a:spcBef>
                <a:spcPts val="0"/>
              </a:spcBef>
              <a:buNone/>
              <a:tabLst/>
              <a:defRPr sz="1400">
                <a:latin typeface="+mj-lt"/>
              </a:defRPr>
            </a:lvl1pPr>
            <a:lvl2pPr marL="0" indent="0">
              <a:lnSpc>
                <a:spcPct val="100000"/>
              </a:lnSpc>
              <a:spcBef>
                <a:spcPts val="0"/>
              </a:spcBef>
              <a:buNone/>
              <a:defRPr sz="1400"/>
            </a:lvl2pPr>
          </a:lstStyle>
          <a:p>
            <a:pPr lvl="0"/>
            <a:r>
              <a:rPr lang="de-DE"/>
              <a:t>Name</a:t>
            </a:r>
          </a:p>
          <a:p>
            <a:pPr lvl="1"/>
            <a:r>
              <a:rPr lang="de-DE"/>
              <a:t>Zweite Ebene</a:t>
            </a:r>
          </a:p>
        </p:txBody>
      </p:sp>
      <p:sp>
        <p:nvSpPr>
          <p:cNvPr id="19" name="Textplatzhalter 15">
            <a:extLst>
              <a:ext uri="{FF2B5EF4-FFF2-40B4-BE49-F238E27FC236}">
                <a16:creationId xmlns:a16="http://schemas.microsoft.com/office/drawing/2014/main" id="{A1DEF12E-E7D4-4C40-8F40-169537A2D1BB}"/>
              </a:ext>
            </a:extLst>
          </p:cNvPr>
          <p:cNvSpPr>
            <a:spLocks noGrp="1"/>
          </p:cNvSpPr>
          <p:nvPr>
            <p:ph type="body" sz="quarter" idx="19" hasCustomPrompt="1"/>
          </p:nvPr>
        </p:nvSpPr>
        <p:spPr>
          <a:xfrm>
            <a:off x="8780022" y="5748052"/>
            <a:ext cx="2343600" cy="523875"/>
          </a:xfrm>
        </p:spPr>
        <p:txBody>
          <a:bodyPr tIns="36000"/>
          <a:lstStyle>
            <a:lvl1pPr marL="0" indent="0">
              <a:lnSpc>
                <a:spcPct val="100000"/>
              </a:lnSpc>
              <a:spcBef>
                <a:spcPts val="0"/>
              </a:spcBef>
              <a:buNone/>
              <a:tabLst/>
              <a:defRPr sz="1400">
                <a:latin typeface="+mj-lt"/>
              </a:defRPr>
            </a:lvl1pPr>
            <a:lvl2pPr marL="0" indent="0">
              <a:lnSpc>
                <a:spcPct val="100000"/>
              </a:lnSpc>
              <a:spcBef>
                <a:spcPts val="0"/>
              </a:spcBef>
              <a:buNone/>
              <a:defRPr sz="1400"/>
            </a:lvl2pPr>
          </a:lstStyle>
          <a:p>
            <a:pPr lvl="0"/>
            <a:r>
              <a:rPr lang="de-DE"/>
              <a:t>Name</a:t>
            </a:r>
          </a:p>
          <a:p>
            <a:pPr lvl="1"/>
            <a:r>
              <a:rPr lang="de-DE"/>
              <a:t>Zweite Ebene</a:t>
            </a:r>
          </a:p>
        </p:txBody>
      </p:sp>
    </p:spTree>
    <p:extLst>
      <p:ext uri="{BB962C8B-B14F-4D97-AF65-F5344CB8AC3E}">
        <p14:creationId xmlns:p14="http://schemas.microsoft.com/office/powerpoint/2010/main" val="127641792"/>
      </p:ext>
    </p:extLst>
  </p:cSld>
  <p:clrMapOvr>
    <a:masterClrMapping/>
  </p:clrMapOvr>
  <p:extLst>
    <p:ext uri="{DCECCB84-F9BA-43D5-87BE-67443E8EF086}">
      <p15:sldGuideLst xmlns:p15="http://schemas.microsoft.com/office/powerpoint/2012/main">
        <p15:guide id="1" orient="horz" pos="753">
          <p15:clr>
            <a:srgbClr val="FBAE40"/>
          </p15:clr>
        </p15:guide>
        <p15:guide id="2" orient="horz" pos="46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amfolie 6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AFB2C9-CC02-8548-B23E-46ABBDB430AD}"/>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EB7C7FEC-DFA3-9E45-AEDC-BB0CEBC22901}"/>
              </a:ext>
            </a:extLst>
          </p:cNvPr>
          <p:cNvSpPr>
            <a:spLocks noGrp="1"/>
          </p:cNvSpPr>
          <p:nvPr>
            <p:ph type="ftr" sz="quarter" idx="10"/>
          </p:nvPr>
        </p:nvSpPr>
        <p:spPr/>
        <p:txBody>
          <a:bodyPr/>
          <a:lstStyle/>
          <a:p>
            <a:r>
              <a:rPr lang="de-DE"/>
              <a:t>Abschnittsname</a:t>
            </a:r>
          </a:p>
        </p:txBody>
      </p:sp>
      <p:sp>
        <p:nvSpPr>
          <p:cNvPr id="4" name="Foliennummernplatzhalter 3">
            <a:extLst>
              <a:ext uri="{FF2B5EF4-FFF2-40B4-BE49-F238E27FC236}">
                <a16:creationId xmlns:a16="http://schemas.microsoft.com/office/drawing/2014/main" id="{916BF84B-FFEC-F340-83EC-6D47492927D7}"/>
              </a:ext>
            </a:extLst>
          </p:cNvPr>
          <p:cNvSpPr>
            <a:spLocks noGrp="1"/>
          </p:cNvSpPr>
          <p:nvPr>
            <p:ph type="sldNum" sz="quarter" idx="11"/>
          </p:nvPr>
        </p:nvSpPr>
        <p:spPr/>
        <p:txBody>
          <a:bodyPr/>
          <a:lstStyle/>
          <a:p>
            <a:pPr algn="l"/>
            <a:fld id="{D16669BE-079D-EB44-9DBB-A6B3E2963E21}" type="slidenum">
              <a:rPr lang="de-DE" smtClean="0"/>
              <a:pPr algn="l"/>
              <a:t>‹Nr.›</a:t>
            </a:fld>
            <a:endParaRPr lang="de-DE"/>
          </a:p>
        </p:txBody>
      </p:sp>
      <p:sp>
        <p:nvSpPr>
          <p:cNvPr id="11" name="Bildplatzhalter 10">
            <a:extLst>
              <a:ext uri="{FF2B5EF4-FFF2-40B4-BE49-F238E27FC236}">
                <a16:creationId xmlns:a16="http://schemas.microsoft.com/office/drawing/2014/main" id="{9EACF359-7BA1-0040-9BE4-909782DA5F1E}"/>
              </a:ext>
            </a:extLst>
          </p:cNvPr>
          <p:cNvSpPr>
            <a:spLocks noGrp="1"/>
          </p:cNvSpPr>
          <p:nvPr>
            <p:ph type="pic" sz="quarter" idx="12"/>
          </p:nvPr>
        </p:nvSpPr>
        <p:spPr>
          <a:xfrm>
            <a:off x="578089" y="3038400"/>
            <a:ext cx="1530000" cy="2293200"/>
          </a:xfrm>
          <a:solidFill>
            <a:schemeClr val="accent3"/>
          </a:solidFill>
        </p:spPr>
        <p:txBody>
          <a:bodyPr/>
          <a:lstStyle>
            <a:lvl1pPr marL="0" indent="0">
              <a:buNone/>
              <a:defRPr sz="1400"/>
            </a:lvl1pPr>
          </a:lstStyle>
          <a:p>
            <a:endParaRPr lang="de-DE"/>
          </a:p>
        </p:txBody>
      </p:sp>
      <p:sp>
        <p:nvSpPr>
          <p:cNvPr id="12" name="Bildplatzhalter 10">
            <a:extLst>
              <a:ext uri="{FF2B5EF4-FFF2-40B4-BE49-F238E27FC236}">
                <a16:creationId xmlns:a16="http://schemas.microsoft.com/office/drawing/2014/main" id="{425B20AB-0D7C-9E45-A42F-17202E347E59}"/>
              </a:ext>
            </a:extLst>
          </p:cNvPr>
          <p:cNvSpPr>
            <a:spLocks noGrp="1"/>
          </p:cNvSpPr>
          <p:nvPr>
            <p:ph type="pic" sz="quarter" idx="13"/>
          </p:nvPr>
        </p:nvSpPr>
        <p:spPr>
          <a:xfrm>
            <a:off x="2381196" y="3038400"/>
            <a:ext cx="1530000" cy="2293200"/>
          </a:xfrm>
          <a:solidFill>
            <a:schemeClr val="accent3"/>
          </a:solidFill>
        </p:spPr>
        <p:txBody>
          <a:bodyPr/>
          <a:lstStyle>
            <a:lvl1pPr marL="0" indent="0">
              <a:buNone/>
              <a:defRPr sz="1400"/>
            </a:lvl1pPr>
          </a:lstStyle>
          <a:p>
            <a:endParaRPr lang="de-DE"/>
          </a:p>
        </p:txBody>
      </p:sp>
      <p:sp>
        <p:nvSpPr>
          <p:cNvPr id="13" name="Bildplatzhalter 10">
            <a:extLst>
              <a:ext uri="{FF2B5EF4-FFF2-40B4-BE49-F238E27FC236}">
                <a16:creationId xmlns:a16="http://schemas.microsoft.com/office/drawing/2014/main" id="{78A6C1E8-5AB9-D54C-ABDF-56ED36861E45}"/>
              </a:ext>
            </a:extLst>
          </p:cNvPr>
          <p:cNvSpPr>
            <a:spLocks noGrp="1"/>
          </p:cNvSpPr>
          <p:nvPr>
            <p:ph type="pic" sz="quarter" idx="14"/>
          </p:nvPr>
        </p:nvSpPr>
        <p:spPr>
          <a:xfrm>
            <a:off x="4184303" y="3038400"/>
            <a:ext cx="1530000" cy="2293200"/>
          </a:xfrm>
          <a:solidFill>
            <a:schemeClr val="accent3"/>
          </a:solidFill>
        </p:spPr>
        <p:txBody>
          <a:bodyPr/>
          <a:lstStyle>
            <a:lvl1pPr marL="0" indent="0">
              <a:buNone/>
              <a:defRPr sz="1400"/>
            </a:lvl1pPr>
          </a:lstStyle>
          <a:p>
            <a:endParaRPr lang="de-DE"/>
          </a:p>
        </p:txBody>
      </p:sp>
      <p:sp>
        <p:nvSpPr>
          <p:cNvPr id="14" name="Bildplatzhalter 10">
            <a:extLst>
              <a:ext uri="{FF2B5EF4-FFF2-40B4-BE49-F238E27FC236}">
                <a16:creationId xmlns:a16="http://schemas.microsoft.com/office/drawing/2014/main" id="{05F85E8F-A5DE-C344-8811-3E76CABB745B}"/>
              </a:ext>
            </a:extLst>
          </p:cNvPr>
          <p:cNvSpPr>
            <a:spLocks noGrp="1"/>
          </p:cNvSpPr>
          <p:nvPr>
            <p:ph type="pic" sz="quarter" idx="15"/>
          </p:nvPr>
        </p:nvSpPr>
        <p:spPr>
          <a:xfrm>
            <a:off x="5987410" y="3038400"/>
            <a:ext cx="1530000" cy="2293200"/>
          </a:xfrm>
          <a:solidFill>
            <a:schemeClr val="accent3"/>
          </a:solidFill>
        </p:spPr>
        <p:txBody>
          <a:bodyPr/>
          <a:lstStyle>
            <a:lvl1pPr marL="0" indent="0">
              <a:buNone/>
              <a:defRPr sz="1400"/>
            </a:lvl1pPr>
          </a:lstStyle>
          <a:p>
            <a:endParaRPr lang="de-DE"/>
          </a:p>
        </p:txBody>
      </p:sp>
      <p:sp>
        <p:nvSpPr>
          <p:cNvPr id="16" name="Textplatzhalter 15">
            <a:extLst>
              <a:ext uri="{FF2B5EF4-FFF2-40B4-BE49-F238E27FC236}">
                <a16:creationId xmlns:a16="http://schemas.microsoft.com/office/drawing/2014/main" id="{6BD34091-6F51-F24E-B81C-A9BAE27C5F01}"/>
              </a:ext>
            </a:extLst>
          </p:cNvPr>
          <p:cNvSpPr>
            <a:spLocks noGrp="1"/>
          </p:cNvSpPr>
          <p:nvPr>
            <p:ph type="body" sz="quarter" idx="16" hasCustomPrompt="1"/>
          </p:nvPr>
        </p:nvSpPr>
        <p:spPr>
          <a:xfrm>
            <a:off x="578089" y="5350891"/>
            <a:ext cx="1530000" cy="523875"/>
          </a:xfrm>
        </p:spPr>
        <p:txBody>
          <a:bodyPr tIns="36000"/>
          <a:lstStyle>
            <a:lvl1pPr marL="0" indent="0">
              <a:lnSpc>
                <a:spcPct val="100000"/>
              </a:lnSpc>
              <a:spcBef>
                <a:spcPts val="0"/>
              </a:spcBef>
              <a:buNone/>
              <a:tabLst/>
              <a:defRPr sz="1200">
                <a:latin typeface="+mj-lt"/>
              </a:defRPr>
            </a:lvl1pPr>
            <a:lvl2pPr marL="0" indent="0">
              <a:lnSpc>
                <a:spcPct val="100000"/>
              </a:lnSpc>
              <a:spcBef>
                <a:spcPts val="0"/>
              </a:spcBef>
              <a:buNone/>
              <a:defRPr sz="1200"/>
            </a:lvl2pPr>
          </a:lstStyle>
          <a:p>
            <a:pPr lvl="0"/>
            <a:r>
              <a:rPr lang="de-DE"/>
              <a:t>Name</a:t>
            </a:r>
          </a:p>
          <a:p>
            <a:pPr lvl="1"/>
            <a:r>
              <a:rPr lang="de-DE"/>
              <a:t>Zweite Ebene</a:t>
            </a:r>
          </a:p>
        </p:txBody>
      </p:sp>
      <p:sp>
        <p:nvSpPr>
          <p:cNvPr id="17" name="Textplatzhalter 15">
            <a:extLst>
              <a:ext uri="{FF2B5EF4-FFF2-40B4-BE49-F238E27FC236}">
                <a16:creationId xmlns:a16="http://schemas.microsoft.com/office/drawing/2014/main" id="{DC7E6F7E-B3FC-8043-9F1A-DCB2A53E8068}"/>
              </a:ext>
            </a:extLst>
          </p:cNvPr>
          <p:cNvSpPr>
            <a:spLocks noGrp="1"/>
          </p:cNvSpPr>
          <p:nvPr>
            <p:ph type="body" sz="quarter" idx="17" hasCustomPrompt="1"/>
          </p:nvPr>
        </p:nvSpPr>
        <p:spPr>
          <a:xfrm>
            <a:off x="2381196" y="5350891"/>
            <a:ext cx="1530000" cy="523875"/>
          </a:xfrm>
        </p:spPr>
        <p:txBody>
          <a:bodyPr tIns="36000"/>
          <a:lstStyle>
            <a:lvl1pPr marL="0" indent="0">
              <a:lnSpc>
                <a:spcPct val="100000"/>
              </a:lnSpc>
              <a:spcBef>
                <a:spcPts val="0"/>
              </a:spcBef>
              <a:buNone/>
              <a:tabLst/>
              <a:defRPr sz="1200">
                <a:latin typeface="+mj-lt"/>
              </a:defRPr>
            </a:lvl1pPr>
            <a:lvl2pPr marL="0" indent="0">
              <a:lnSpc>
                <a:spcPct val="100000"/>
              </a:lnSpc>
              <a:spcBef>
                <a:spcPts val="0"/>
              </a:spcBef>
              <a:buNone/>
              <a:defRPr sz="1200"/>
            </a:lvl2pPr>
          </a:lstStyle>
          <a:p>
            <a:pPr lvl="0"/>
            <a:r>
              <a:rPr lang="de-DE"/>
              <a:t>Name</a:t>
            </a:r>
          </a:p>
          <a:p>
            <a:pPr lvl="1"/>
            <a:r>
              <a:rPr lang="de-DE"/>
              <a:t>Zweite Ebene</a:t>
            </a:r>
          </a:p>
        </p:txBody>
      </p:sp>
      <p:sp>
        <p:nvSpPr>
          <p:cNvPr id="18" name="Textplatzhalter 15">
            <a:extLst>
              <a:ext uri="{FF2B5EF4-FFF2-40B4-BE49-F238E27FC236}">
                <a16:creationId xmlns:a16="http://schemas.microsoft.com/office/drawing/2014/main" id="{65D9A7C6-FBF3-6644-AFDE-FE5BD2C73B3B}"/>
              </a:ext>
            </a:extLst>
          </p:cNvPr>
          <p:cNvSpPr>
            <a:spLocks noGrp="1"/>
          </p:cNvSpPr>
          <p:nvPr>
            <p:ph type="body" sz="quarter" idx="18" hasCustomPrompt="1"/>
          </p:nvPr>
        </p:nvSpPr>
        <p:spPr>
          <a:xfrm>
            <a:off x="4184303" y="5350891"/>
            <a:ext cx="1530000" cy="523875"/>
          </a:xfrm>
        </p:spPr>
        <p:txBody>
          <a:bodyPr tIns="36000"/>
          <a:lstStyle>
            <a:lvl1pPr marL="0" indent="0">
              <a:lnSpc>
                <a:spcPct val="100000"/>
              </a:lnSpc>
              <a:spcBef>
                <a:spcPts val="0"/>
              </a:spcBef>
              <a:buNone/>
              <a:tabLst/>
              <a:defRPr sz="1200">
                <a:latin typeface="+mj-lt"/>
              </a:defRPr>
            </a:lvl1pPr>
            <a:lvl2pPr marL="0" indent="0">
              <a:lnSpc>
                <a:spcPct val="100000"/>
              </a:lnSpc>
              <a:spcBef>
                <a:spcPts val="0"/>
              </a:spcBef>
              <a:buNone/>
              <a:defRPr sz="1200"/>
            </a:lvl2pPr>
          </a:lstStyle>
          <a:p>
            <a:pPr lvl="0"/>
            <a:r>
              <a:rPr lang="de-DE"/>
              <a:t>Name</a:t>
            </a:r>
          </a:p>
          <a:p>
            <a:pPr lvl="1"/>
            <a:r>
              <a:rPr lang="de-DE"/>
              <a:t>Zweite Ebene</a:t>
            </a:r>
          </a:p>
        </p:txBody>
      </p:sp>
      <p:sp>
        <p:nvSpPr>
          <p:cNvPr id="19" name="Textplatzhalter 15">
            <a:extLst>
              <a:ext uri="{FF2B5EF4-FFF2-40B4-BE49-F238E27FC236}">
                <a16:creationId xmlns:a16="http://schemas.microsoft.com/office/drawing/2014/main" id="{A1DEF12E-E7D4-4C40-8F40-169537A2D1BB}"/>
              </a:ext>
            </a:extLst>
          </p:cNvPr>
          <p:cNvSpPr>
            <a:spLocks noGrp="1"/>
          </p:cNvSpPr>
          <p:nvPr>
            <p:ph type="body" sz="quarter" idx="19" hasCustomPrompt="1"/>
          </p:nvPr>
        </p:nvSpPr>
        <p:spPr>
          <a:xfrm>
            <a:off x="5987410" y="5350891"/>
            <a:ext cx="1530000" cy="523875"/>
          </a:xfrm>
        </p:spPr>
        <p:txBody>
          <a:bodyPr tIns="36000"/>
          <a:lstStyle>
            <a:lvl1pPr marL="0" indent="0">
              <a:lnSpc>
                <a:spcPct val="100000"/>
              </a:lnSpc>
              <a:spcBef>
                <a:spcPts val="0"/>
              </a:spcBef>
              <a:buNone/>
              <a:tabLst/>
              <a:defRPr sz="1200">
                <a:latin typeface="+mj-lt"/>
              </a:defRPr>
            </a:lvl1pPr>
            <a:lvl2pPr marL="0" indent="0">
              <a:lnSpc>
                <a:spcPct val="100000"/>
              </a:lnSpc>
              <a:spcBef>
                <a:spcPts val="0"/>
              </a:spcBef>
              <a:buNone/>
              <a:defRPr sz="1200"/>
            </a:lvl2pPr>
          </a:lstStyle>
          <a:p>
            <a:pPr lvl="0"/>
            <a:r>
              <a:rPr lang="de-DE"/>
              <a:t>Name</a:t>
            </a:r>
          </a:p>
          <a:p>
            <a:pPr lvl="1"/>
            <a:r>
              <a:rPr lang="de-DE"/>
              <a:t>Zweite Ebene</a:t>
            </a:r>
          </a:p>
        </p:txBody>
      </p:sp>
      <p:sp>
        <p:nvSpPr>
          <p:cNvPr id="15" name="Bildplatzhalter 10">
            <a:extLst>
              <a:ext uri="{FF2B5EF4-FFF2-40B4-BE49-F238E27FC236}">
                <a16:creationId xmlns:a16="http://schemas.microsoft.com/office/drawing/2014/main" id="{506B91B2-0C7C-6246-9F5E-B00E85F810B9}"/>
              </a:ext>
            </a:extLst>
          </p:cNvPr>
          <p:cNvSpPr>
            <a:spLocks noGrp="1"/>
          </p:cNvSpPr>
          <p:nvPr>
            <p:ph type="pic" sz="quarter" idx="20"/>
          </p:nvPr>
        </p:nvSpPr>
        <p:spPr>
          <a:xfrm>
            <a:off x="7790517" y="3038400"/>
            <a:ext cx="1530000" cy="2293200"/>
          </a:xfrm>
          <a:solidFill>
            <a:schemeClr val="accent3"/>
          </a:solidFill>
        </p:spPr>
        <p:txBody>
          <a:bodyPr/>
          <a:lstStyle>
            <a:lvl1pPr marL="0" indent="0">
              <a:buNone/>
              <a:defRPr sz="1400"/>
            </a:lvl1pPr>
          </a:lstStyle>
          <a:p>
            <a:endParaRPr lang="de-DE"/>
          </a:p>
        </p:txBody>
      </p:sp>
      <p:sp>
        <p:nvSpPr>
          <p:cNvPr id="20" name="Bildplatzhalter 10">
            <a:extLst>
              <a:ext uri="{FF2B5EF4-FFF2-40B4-BE49-F238E27FC236}">
                <a16:creationId xmlns:a16="http://schemas.microsoft.com/office/drawing/2014/main" id="{277414E1-4C5F-CC46-8C78-09A96F6EB729}"/>
              </a:ext>
            </a:extLst>
          </p:cNvPr>
          <p:cNvSpPr>
            <a:spLocks noGrp="1"/>
          </p:cNvSpPr>
          <p:nvPr>
            <p:ph type="pic" sz="quarter" idx="21"/>
          </p:nvPr>
        </p:nvSpPr>
        <p:spPr>
          <a:xfrm>
            <a:off x="9593622" y="3038400"/>
            <a:ext cx="1530000" cy="2293200"/>
          </a:xfrm>
          <a:solidFill>
            <a:schemeClr val="accent3"/>
          </a:solidFill>
        </p:spPr>
        <p:txBody>
          <a:bodyPr/>
          <a:lstStyle>
            <a:lvl1pPr marL="0" indent="0">
              <a:buNone/>
              <a:defRPr sz="1400"/>
            </a:lvl1pPr>
          </a:lstStyle>
          <a:p>
            <a:endParaRPr lang="de-DE"/>
          </a:p>
        </p:txBody>
      </p:sp>
      <p:sp>
        <p:nvSpPr>
          <p:cNvPr id="21" name="Textplatzhalter 15">
            <a:extLst>
              <a:ext uri="{FF2B5EF4-FFF2-40B4-BE49-F238E27FC236}">
                <a16:creationId xmlns:a16="http://schemas.microsoft.com/office/drawing/2014/main" id="{DCB86C74-D9CC-574C-95D3-8E84DA717FF6}"/>
              </a:ext>
            </a:extLst>
          </p:cNvPr>
          <p:cNvSpPr>
            <a:spLocks noGrp="1"/>
          </p:cNvSpPr>
          <p:nvPr>
            <p:ph type="body" sz="quarter" idx="22" hasCustomPrompt="1"/>
          </p:nvPr>
        </p:nvSpPr>
        <p:spPr>
          <a:xfrm>
            <a:off x="7790517" y="5350891"/>
            <a:ext cx="1530000" cy="523875"/>
          </a:xfrm>
        </p:spPr>
        <p:txBody>
          <a:bodyPr tIns="36000"/>
          <a:lstStyle>
            <a:lvl1pPr marL="0" indent="0">
              <a:lnSpc>
                <a:spcPct val="100000"/>
              </a:lnSpc>
              <a:spcBef>
                <a:spcPts val="0"/>
              </a:spcBef>
              <a:buNone/>
              <a:tabLst/>
              <a:defRPr sz="1200">
                <a:latin typeface="+mj-lt"/>
              </a:defRPr>
            </a:lvl1pPr>
            <a:lvl2pPr marL="0" indent="0">
              <a:lnSpc>
                <a:spcPct val="100000"/>
              </a:lnSpc>
              <a:spcBef>
                <a:spcPts val="0"/>
              </a:spcBef>
              <a:buNone/>
              <a:defRPr sz="1200"/>
            </a:lvl2pPr>
          </a:lstStyle>
          <a:p>
            <a:pPr lvl="0"/>
            <a:r>
              <a:rPr lang="de-DE"/>
              <a:t>Name</a:t>
            </a:r>
          </a:p>
          <a:p>
            <a:pPr lvl="1"/>
            <a:r>
              <a:rPr lang="de-DE"/>
              <a:t>Zweite Ebene</a:t>
            </a:r>
          </a:p>
        </p:txBody>
      </p:sp>
      <p:sp>
        <p:nvSpPr>
          <p:cNvPr id="22" name="Textplatzhalter 15">
            <a:extLst>
              <a:ext uri="{FF2B5EF4-FFF2-40B4-BE49-F238E27FC236}">
                <a16:creationId xmlns:a16="http://schemas.microsoft.com/office/drawing/2014/main" id="{454EC983-46BB-7245-8946-EF0E816B822A}"/>
              </a:ext>
            </a:extLst>
          </p:cNvPr>
          <p:cNvSpPr>
            <a:spLocks noGrp="1"/>
          </p:cNvSpPr>
          <p:nvPr>
            <p:ph type="body" sz="quarter" idx="23" hasCustomPrompt="1"/>
          </p:nvPr>
        </p:nvSpPr>
        <p:spPr>
          <a:xfrm>
            <a:off x="9593622" y="5350891"/>
            <a:ext cx="1530000" cy="523875"/>
          </a:xfrm>
        </p:spPr>
        <p:txBody>
          <a:bodyPr tIns="36000"/>
          <a:lstStyle>
            <a:lvl1pPr marL="0" indent="0">
              <a:lnSpc>
                <a:spcPct val="100000"/>
              </a:lnSpc>
              <a:spcBef>
                <a:spcPts val="0"/>
              </a:spcBef>
              <a:buNone/>
              <a:tabLst/>
              <a:defRPr sz="1200">
                <a:latin typeface="+mj-lt"/>
              </a:defRPr>
            </a:lvl1pPr>
            <a:lvl2pPr marL="0" indent="0">
              <a:lnSpc>
                <a:spcPct val="100000"/>
              </a:lnSpc>
              <a:spcBef>
                <a:spcPts val="0"/>
              </a:spcBef>
              <a:buNone/>
              <a:defRPr sz="1200"/>
            </a:lvl2pPr>
          </a:lstStyle>
          <a:p>
            <a:pPr lvl="0"/>
            <a:r>
              <a:rPr lang="de-DE"/>
              <a:t>Name</a:t>
            </a:r>
          </a:p>
          <a:p>
            <a:pPr lvl="1"/>
            <a:r>
              <a:rPr lang="de-DE"/>
              <a:t>Zweite Ebene</a:t>
            </a:r>
          </a:p>
        </p:txBody>
      </p:sp>
    </p:spTree>
    <p:extLst>
      <p:ext uri="{BB962C8B-B14F-4D97-AF65-F5344CB8AC3E}">
        <p14:creationId xmlns:p14="http://schemas.microsoft.com/office/powerpoint/2010/main" val="2360835194"/>
      </p:ext>
    </p:extLst>
  </p:cSld>
  <p:clrMapOvr>
    <a:masterClrMapping/>
  </p:clrMapOvr>
  <p:extLst>
    <p:ext uri="{DCECCB84-F9BA-43D5-87BE-67443E8EF086}">
      <p15:sldGuideLst xmlns:p15="http://schemas.microsoft.com/office/powerpoint/2012/main">
        <p15:guide id="1" orient="horz" pos="753">
          <p15:clr>
            <a:srgbClr val="FBAE40"/>
          </p15:clr>
        </p15:guide>
        <p15:guide id="2" orient="horz" pos="46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ld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1C44D7-A1A6-DD49-B950-757215BC335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F81D8AE-5376-CF4E-A56F-95EADD9679DD}"/>
              </a:ext>
            </a:extLst>
          </p:cNvPr>
          <p:cNvSpPr>
            <a:spLocks noGrp="1"/>
          </p:cNvSpPr>
          <p:nvPr>
            <p:ph idx="1"/>
          </p:nvPr>
        </p:nvSpPr>
        <p:spPr>
          <a:xfrm>
            <a:off x="6454775" y="2160000"/>
            <a:ext cx="5017555" cy="3851999"/>
          </a:xfrm>
        </p:spPr>
        <p:txBody>
          <a:bodyPr/>
          <a:lstStyle/>
          <a:p>
            <a:pPr lvl="0"/>
            <a:r>
              <a:rPr lang="de-DE"/>
              <a:t>Mastertextformat bearbeiten</a:t>
            </a:r>
          </a:p>
          <a:p>
            <a:pPr lvl="1"/>
            <a:r>
              <a:rPr lang="de-DE"/>
              <a:t>Zweite Ebene</a:t>
            </a:r>
          </a:p>
          <a:p>
            <a:pPr lvl="2"/>
            <a:r>
              <a:rPr lang="de-DE"/>
              <a:t>Dritte Ebene</a:t>
            </a:r>
          </a:p>
        </p:txBody>
      </p:sp>
      <p:sp>
        <p:nvSpPr>
          <p:cNvPr id="5" name="Fußzeilenplatzhalter 4">
            <a:extLst>
              <a:ext uri="{FF2B5EF4-FFF2-40B4-BE49-F238E27FC236}">
                <a16:creationId xmlns:a16="http://schemas.microsoft.com/office/drawing/2014/main" id="{D41DD970-9B5E-AE4B-B8E4-06D43A57EB6C}"/>
              </a:ext>
            </a:extLst>
          </p:cNvPr>
          <p:cNvSpPr>
            <a:spLocks noGrp="1"/>
          </p:cNvSpPr>
          <p:nvPr>
            <p:ph type="ftr" sz="quarter" idx="11"/>
          </p:nvPr>
        </p:nvSpPr>
        <p:spPr/>
        <p:txBody>
          <a:bodyPr/>
          <a:lstStyle/>
          <a:p>
            <a:r>
              <a:rPr lang="de-DE"/>
              <a:t>Abschnittsname</a:t>
            </a:r>
          </a:p>
        </p:txBody>
      </p:sp>
      <p:sp>
        <p:nvSpPr>
          <p:cNvPr id="6" name="Foliennummernplatzhalter 5">
            <a:extLst>
              <a:ext uri="{FF2B5EF4-FFF2-40B4-BE49-F238E27FC236}">
                <a16:creationId xmlns:a16="http://schemas.microsoft.com/office/drawing/2014/main" id="{7BF29B71-082E-C840-ABC8-72171D158766}"/>
              </a:ext>
            </a:extLst>
          </p:cNvPr>
          <p:cNvSpPr>
            <a:spLocks noGrp="1"/>
          </p:cNvSpPr>
          <p:nvPr>
            <p:ph type="sldNum" sz="quarter" idx="12"/>
          </p:nvPr>
        </p:nvSpPr>
        <p:spPr/>
        <p:txBody>
          <a:bodyPr/>
          <a:lstStyle/>
          <a:p>
            <a:fld id="{D16669BE-079D-EB44-9DBB-A6B3E2963E21}" type="slidenum">
              <a:rPr lang="de-DE" smtClean="0"/>
              <a:t>‹Nr.›</a:t>
            </a:fld>
            <a:endParaRPr lang="de-DE"/>
          </a:p>
        </p:txBody>
      </p:sp>
      <p:sp>
        <p:nvSpPr>
          <p:cNvPr id="7" name="Bildplatzhalter 6">
            <a:extLst>
              <a:ext uri="{FF2B5EF4-FFF2-40B4-BE49-F238E27FC236}">
                <a16:creationId xmlns:a16="http://schemas.microsoft.com/office/drawing/2014/main" id="{3B191332-AB27-2B4C-AAF2-A5CBAB12A46B}"/>
              </a:ext>
            </a:extLst>
          </p:cNvPr>
          <p:cNvSpPr>
            <a:spLocks noGrp="1"/>
          </p:cNvSpPr>
          <p:nvPr>
            <p:ph type="pic" sz="quarter" idx="13"/>
          </p:nvPr>
        </p:nvSpPr>
        <p:spPr>
          <a:xfrm>
            <a:off x="360000" y="2160000"/>
            <a:ext cx="5740399" cy="3851999"/>
          </a:xfrm>
          <a:solidFill>
            <a:schemeClr val="accent3"/>
          </a:solidFill>
        </p:spPr>
        <p:txBody>
          <a:bodyPr/>
          <a:lstStyle>
            <a:lvl1pPr marL="0" indent="0">
              <a:buNone/>
              <a:defRPr/>
            </a:lvl1pPr>
          </a:lstStyle>
          <a:p>
            <a:endParaRPr lang="de-DE"/>
          </a:p>
        </p:txBody>
      </p:sp>
    </p:spTree>
    <p:extLst>
      <p:ext uri="{BB962C8B-B14F-4D97-AF65-F5344CB8AC3E}">
        <p14:creationId xmlns:p14="http://schemas.microsoft.com/office/powerpoint/2010/main" val="2117629940"/>
      </p:ext>
    </p:extLst>
  </p:cSld>
  <p:clrMapOvr>
    <a:masterClrMapping/>
  </p:clrMapOvr>
  <p:extLst>
    <p:ext uri="{DCECCB84-F9BA-43D5-87BE-67443E8EF086}">
      <p15:sldGuideLst xmlns:p15="http://schemas.microsoft.com/office/powerpoint/2012/main">
        <p15:guide id="1" orient="horz" pos="753">
          <p15:clr>
            <a:srgbClr val="FBAE40"/>
          </p15:clr>
        </p15:guide>
        <p15:guide id="2" orient="horz" pos="46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ollbild mit Schlagwort">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2B2B25D5-98AC-A144-AF36-C4BD833B96A8}"/>
              </a:ext>
            </a:extLst>
          </p:cNvPr>
          <p:cNvSpPr>
            <a:spLocks noGrp="1"/>
          </p:cNvSpPr>
          <p:nvPr>
            <p:ph type="pic" sz="quarter" idx="14"/>
          </p:nvPr>
        </p:nvSpPr>
        <p:spPr>
          <a:xfrm>
            <a:off x="0" y="0"/>
            <a:ext cx="12193200" cy="6858000"/>
          </a:xfrm>
          <a:solidFill>
            <a:schemeClr val="bg2"/>
          </a:solidFill>
        </p:spPr>
        <p:txBody>
          <a:bodyPr/>
          <a:lstStyle>
            <a:lvl1pPr marL="0" indent="0">
              <a:spcBef>
                <a:spcPts val="0"/>
              </a:spcBef>
              <a:buNone/>
              <a:defRPr/>
            </a:lvl1pPr>
          </a:lstStyle>
          <a:p>
            <a:endParaRPr lang="de-DE"/>
          </a:p>
        </p:txBody>
      </p:sp>
      <p:sp>
        <p:nvSpPr>
          <p:cNvPr id="2" name="Titel 1">
            <a:extLst>
              <a:ext uri="{FF2B5EF4-FFF2-40B4-BE49-F238E27FC236}">
                <a16:creationId xmlns:a16="http://schemas.microsoft.com/office/drawing/2014/main" id="{C41C44D7-A1A6-DD49-B950-757215BC3354}"/>
              </a:ext>
            </a:extLst>
          </p:cNvPr>
          <p:cNvSpPr>
            <a:spLocks noGrp="1"/>
          </p:cNvSpPr>
          <p:nvPr>
            <p:ph type="title" hasCustomPrompt="1"/>
          </p:nvPr>
        </p:nvSpPr>
        <p:spPr>
          <a:xfrm>
            <a:off x="2299854" y="2606064"/>
            <a:ext cx="8280000" cy="1655999"/>
          </a:xfrm>
        </p:spPr>
        <p:txBody>
          <a:bodyPr tIns="72000"/>
          <a:lstStyle>
            <a:lvl1pPr marL="0" indent="0">
              <a:defRPr sz="6000" cap="all" baseline="0"/>
            </a:lvl1pPr>
          </a:lstStyle>
          <a:p>
            <a:r>
              <a:rPr lang="de-DE"/>
              <a:t>Schlagwort</a:t>
            </a:r>
          </a:p>
        </p:txBody>
      </p:sp>
      <p:sp>
        <p:nvSpPr>
          <p:cNvPr id="6" name="Foliennummernplatzhalter 5">
            <a:extLst>
              <a:ext uri="{FF2B5EF4-FFF2-40B4-BE49-F238E27FC236}">
                <a16:creationId xmlns:a16="http://schemas.microsoft.com/office/drawing/2014/main" id="{7BF29B71-082E-C840-ABC8-72171D158766}"/>
              </a:ext>
            </a:extLst>
          </p:cNvPr>
          <p:cNvSpPr>
            <a:spLocks noGrp="1"/>
          </p:cNvSpPr>
          <p:nvPr>
            <p:ph type="sldNum" sz="quarter" idx="12"/>
          </p:nvPr>
        </p:nvSpPr>
        <p:spPr/>
        <p:txBody>
          <a:bodyPr/>
          <a:lstStyle/>
          <a:p>
            <a:fld id="{D16669BE-079D-EB44-9DBB-A6B3E2963E21}" type="slidenum">
              <a:rPr lang="de-DE" smtClean="0"/>
              <a:t>‹Nr.›</a:t>
            </a:fld>
            <a:endParaRPr lang="de-DE"/>
          </a:p>
        </p:txBody>
      </p:sp>
    </p:spTree>
    <p:extLst>
      <p:ext uri="{BB962C8B-B14F-4D97-AF65-F5344CB8AC3E}">
        <p14:creationId xmlns:p14="http://schemas.microsoft.com/office/powerpoint/2010/main" val="352679016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941">
          <p15:clr>
            <a:srgbClr val="FBAE40"/>
          </p15:clr>
        </p15:guide>
        <p15:guide id="3" orient="horz" pos="1828">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apiteltrenn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1C44D7-A1A6-DD49-B950-757215BC3354}"/>
              </a:ext>
            </a:extLst>
          </p:cNvPr>
          <p:cNvSpPr>
            <a:spLocks noGrp="1"/>
          </p:cNvSpPr>
          <p:nvPr>
            <p:ph type="title" hasCustomPrompt="1"/>
          </p:nvPr>
        </p:nvSpPr>
        <p:spPr>
          <a:xfrm>
            <a:off x="311634" y="360000"/>
            <a:ext cx="10807216" cy="2844000"/>
          </a:xfrm>
        </p:spPr>
        <p:txBody>
          <a:bodyPr tIns="72000"/>
          <a:lstStyle>
            <a:lvl1pPr marL="0" indent="0">
              <a:defRPr sz="12400" cap="none" baseline="0"/>
            </a:lvl1pPr>
          </a:lstStyle>
          <a:p>
            <a:r>
              <a:rPr lang="de-DE"/>
              <a:t>Kapitel</a:t>
            </a:r>
          </a:p>
        </p:txBody>
      </p:sp>
      <p:sp>
        <p:nvSpPr>
          <p:cNvPr id="6" name="Foliennummernplatzhalter 5">
            <a:extLst>
              <a:ext uri="{FF2B5EF4-FFF2-40B4-BE49-F238E27FC236}">
                <a16:creationId xmlns:a16="http://schemas.microsoft.com/office/drawing/2014/main" id="{7BF29B71-082E-C840-ABC8-72171D158766}"/>
              </a:ext>
            </a:extLst>
          </p:cNvPr>
          <p:cNvSpPr>
            <a:spLocks noGrp="1"/>
          </p:cNvSpPr>
          <p:nvPr>
            <p:ph type="sldNum" sz="quarter" idx="12"/>
          </p:nvPr>
        </p:nvSpPr>
        <p:spPr/>
        <p:txBody>
          <a:bodyPr/>
          <a:lstStyle/>
          <a:p>
            <a:fld id="{D16669BE-079D-EB44-9DBB-A6B3E2963E21}" type="slidenum">
              <a:rPr lang="de-DE" smtClean="0"/>
              <a:t>‹Nr.›</a:t>
            </a:fld>
            <a:endParaRPr lang="de-DE"/>
          </a:p>
        </p:txBody>
      </p:sp>
      <p:sp>
        <p:nvSpPr>
          <p:cNvPr id="7" name="Textplatzhalter 6">
            <a:extLst>
              <a:ext uri="{FF2B5EF4-FFF2-40B4-BE49-F238E27FC236}">
                <a16:creationId xmlns:a16="http://schemas.microsoft.com/office/drawing/2014/main" id="{2ABEE330-8F7A-6842-8F34-824DCF12C9B7}"/>
              </a:ext>
            </a:extLst>
          </p:cNvPr>
          <p:cNvSpPr>
            <a:spLocks noGrp="1"/>
          </p:cNvSpPr>
          <p:nvPr>
            <p:ph type="body" sz="quarter" idx="13"/>
          </p:nvPr>
        </p:nvSpPr>
        <p:spPr>
          <a:xfrm>
            <a:off x="360000" y="3654000"/>
            <a:ext cx="10758850" cy="2844000"/>
          </a:xfrm>
        </p:spPr>
        <p:txBody>
          <a:bodyPr/>
          <a:lstStyle>
            <a:lvl1pPr marL="0" indent="0">
              <a:lnSpc>
                <a:spcPct val="80000"/>
              </a:lnSpc>
              <a:spcBef>
                <a:spcPts val="0"/>
              </a:spcBef>
              <a:buNone/>
              <a:defRPr sz="4800">
                <a:latin typeface="+mj-lt"/>
              </a:defRPr>
            </a:lvl1pPr>
          </a:lstStyle>
          <a:p>
            <a:pPr lvl="0"/>
            <a:r>
              <a:rPr lang="de-DE"/>
              <a:t>Mastertextformat bearbeiten</a:t>
            </a:r>
          </a:p>
        </p:txBody>
      </p:sp>
    </p:spTree>
    <p:extLst>
      <p:ext uri="{BB962C8B-B14F-4D97-AF65-F5344CB8AC3E}">
        <p14:creationId xmlns:p14="http://schemas.microsoft.com/office/powerpoint/2010/main" val="3414436714"/>
      </p:ext>
    </p:extLst>
  </p:cSld>
  <p:clrMapOvr>
    <a:masterClrMapping/>
  </p:clrMapOvr>
  <p:extLst>
    <p:ext uri="{DCECCB84-F9BA-43D5-87BE-67443E8EF086}">
      <p15:sldGuideLst xmlns:p15="http://schemas.microsoft.com/office/powerpoint/2012/main">
        <p15:guide id="1" orient="horz" pos="1834">
          <p15:clr>
            <a:srgbClr val="FBAE40"/>
          </p15:clr>
        </p15:guide>
        <p15:guide id="2" orient="horz" pos="94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605F033-F0EE-413D-BB17-C8DEFCA52D34}"/>
              </a:ext>
            </a:extLst>
          </p:cNvPr>
          <p:cNvSpPr/>
          <p:nvPr userDrawn="1"/>
        </p:nvSpPr>
        <p:spPr>
          <a:xfrm>
            <a:off x="367923" y="226640"/>
            <a:ext cx="8348874" cy="1446550"/>
          </a:xfrm>
          <a:prstGeom prst="rect">
            <a:avLst/>
          </a:prstGeom>
        </p:spPr>
        <p:txBody>
          <a:bodyPr wrap="square">
            <a:spAutoFit/>
          </a:bodyPr>
          <a:lstStyle/>
          <a:p>
            <a:r>
              <a:rPr lang="de-DE" sz="4400" dirty="0">
                <a:solidFill>
                  <a:srgbClr val="006BA0"/>
                </a:solidFill>
                <a:latin typeface="Avenir Next LT Pro" panose="020B0504020202020204" pitchFamily="34" charset="0"/>
                <a:ea typeface="Verdana" panose="020B0604030504040204" pitchFamily="34" charset="0"/>
              </a:rPr>
              <a:t>Bilder in den Hintergrund einfügen </a:t>
            </a:r>
          </a:p>
        </p:txBody>
      </p:sp>
      <p:sp>
        <p:nvSpPr>
          <p:cNvPr id="4" name="Rechteck 3">
            <a:extLst>
              <a:ext uri="{FF2B5EF4-FFF2-40B4-BE49-F238E27FC236}">
                <a16:creationId xmlns:a16="http://schemas.microsoft.com/office/drawing/2014/main" id="{49583784-5F24-4278-A2B0-27F143C73E49}"/>
              </a:ext>
            </a:extLst>
          </p:cNvPr>
          <p:cNvSpPr/>
          <p:nvPr userDrawn="1"/>
        </p:nvSpPr>
        <p:spPr>
          <a:xfrm>
            <a:off x="803275" y="2616518"/>
            <a:ext cx="9765231" cy="2554545"/>
          </a:xfrm>
          <a:prstGeom prst="rect">
            <a:avLst/>
          </a:prstGeom>
        </p:spPr>
        <p:txBody>
          <a:bodyPr wrap="square">
            <a:spAutoFit/>
          </a:bodyPr>
          <a:lstStyle/>
          <a:p>
            <a:r>
              <a:rPr lang="de-DE" sz="1600" dirty="0">
                <a:latin typeface="Avenir Next LT Pro Light" panose="020B0304020202020204" pitchFamily="34" charset="0"/>
                <a:ea typeface="Dotum" panose="020B0600000101010101" pitchFamily="34" charset="-127"/>
                <a:cs typeface="Calibri Light" panose="020F0302020204030204" pitchFamily="34" charset="0"/>
              </a:rPr>
              <a:t>Für die folgenden Titel- oder Zwischen-Folien müsst Ihr jeweils ein Bild in den Hintergrund einfügen.</a:t>
            </a:r>
          </a:p>
          <a:p>
            <a:endParaRPr lang="de-DE" sz="1600" dirty="0">
              <a:latin typeface="Avenir Next LT Pro Light" panose="020B0304020202020204" pitchFamily="34" charset="0"/>
              <a:ea typeface="Dotum" panose="020B0600000101010101" pitchFamily="34" charset="-127"/>
              <a:cs typeface="Calibri Light" panose="020F0302020204030204" pitchFamily="34" charset="0"/>
            </a:endParaRPr>
          </a:p>
          <a:p>
            <a:r>
              <a:rPr lang="de-DE" sz="1600" dirty="0">
                <a:latin typeface="Avenir Next LT Pro Light" panose="020B0304020202020204" pitchFamily="34" charset="0"/>
                <a:ea typeface="Dotum" panose="020B0600000101010101" pitchFamily="34" charset="-127"/>
                <a:cs typeface="Calibri Light" panose="020F0302020204030204" pitchFamily="34" charset="0"/>
              </a:rPr>
              <a:t>Wie funktioniert das Einsetzten eines Bildes in den Hintergrund?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Ihr geht auf Entwurf in der oberen Leiste</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Dort befindet sich rechts das Feld „Hintergrund formatieren“</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Wenn Ihr dort draufklickt, öffnet sich rechts ein Feld, in dem Ihr den Hintergrund der Folie anpassen können (dies aber nur bei den besagten Folien machen, nicht bei anderen Folien, die nicht dafür ausgelegt sind.)</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Nun geht Ihr auf Bild- oder Texturfüllung und unter Bildquelle auf „Einfügen“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Nun sucht Ihr Euch das Bild Eurer Wahl aus </a:t>
            </a:r>
          </a:p>
        </p:txBody>
      </p:sp>
      <p:sp>
        <p:nvSpPr>
          <p:cNvPr id="5" name="Rechteck 4">
            <a:extLst>
              <a:ext uri="{FF2B5EF4-FFF2-40B4-BE49-F238E27FC236}">
                <a16:creationId xmlns:a16="http://schemas.microsoft.com/office/drawing/2014/main" id="{BC4A513F-564D-4FB0-9EC0-53048E78A6B4}"/>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7826313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apiteltrenner Bild">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2B2B25D5-98AC-A144-AF36-C4BD833B96A8}"/>
              </a:ext>
            </a:extLst>
          </p:cNvPr>
          <p:cNvSpPr>
            <a:spLocks noGrp="1"/>
          </p:cNvSpPr>
          <p:nvPr>
            <p:ph type="pic" sz="quarter" idx="14"/>
          </p:nvPr>
        </p:nvSpPr>
        <p:spPr>
          <a:xfrm>
            <a:off x="0" y="0"/>
            <a:ext cx="12193200" cy="6858000"/>
          </a:xfrm>
          <a:solidFill>
            <a:schemeClr val="bg2"/>
          </a:solidFill>
        </p:spPr>
        <p:txBody>
          <a:bodyPr/>
          <a:lstStyle>
            <a:lvl1pPr marL="0" indent="0">
              <a:spcBef>
                <a:spcPts val="0"/>
              </a:spcBef>
              <a:buNone/>
              <a:defRPr/>
            </a:lvl1pPr>
          </a:lstStyle>
          <a:p>
            <a:endParaRPr lang="de-DE"/>
          </a:p>
        </p:txBody>
      </p:sp>
      <p:sp>
        <p:nvSpPr>
          <p:cNvPr id="2" name="Titel 1">
            <a:extLst>
              <a:ext uri="{FF2B5EF4-FFF2-40B4-BE49-F238E27FC236}">
                <a16:creationId xmlns:a16="http://schemas.microsoft.com/office/drawing/2014/main" id="{C41C44D7-A1A6-DD49-B950-757215BC3354}"/>
              </a:ext>
            </a:extLst>
          </p:cNvPr>
          <p:cNvSpPr>
            <a:spLocks noGrp="1"/>
          </p:cNvSpPr>
          <p:nvPr>
            <p:ph type="title" hasCustomPrompt="1"/>
          </p:nvPr>
        </p:nvSpPr>
        <p:spPr>
          <a:xfrm>
            <a:off x="311634" y="359999"/>
            <a:ext cx="10807216" cy="2844000"/>
          </a:xfrm>
        </p:spPr>
        <p:txBody>
          <a:bodyPr tIns="72000"/>
          <a:lstStyle>
            <a:lvl1pPr marL="0" indent="0">
              <a:defRPr sz="12400" cap="none" baseline="0"/>
            </a:lvl1pPr>
          </a:lstStyle>
          <a:p>
            <a:r>
              <a:rPr lang="de-DE"/>
              <a:t>Kapitel</a:t>
            </a:r>
          </a:p>
        </p:txBody>
      </p:sp>
      <p:sp>
        <p:nvSpPr>
          <p:cNvPr id="6" name="Foliennummernplatzhalter 5">
            <a:extLst>
              <a:ext uri="{FF2B5EF4-FFF2-40B4-BE49-F238E27FC236}">
                <a16:creationId xmlns:a16="http://schemas.microsoft.com/office/drawing/2014/main" id="{7BF29B71-082E-C840-ABC8-72171D158766}"/>
              </a:ext>
            </a:extLst>
          </p:cNvPr>
          <p:cNvSpPr>
            <a:spLocks noGrp="1"/>
          </p:cNvSpPr>
          <p:nvPr>
            <p:ph type="sldNum" sz="quarter" idx="12"/>
          </p:nvPr>
        </p:nvSpPr>
        <p:spPr/>
        <p:txBody>
          <a:bodyPr/>
          <a:lstStyle/>
          <a:p>
            <a:fld id="{D16669BE-079D-EB44-9DBB-A6B3E2963E21}" type="slidenum">
              <a:rPr lang="de-DE" smtClean="0"/>
              <a:t>‹Nr.›</a:t>
            </a:fld>
            <a:endParaRPr lang="de-DE"/>
          </a:p>
        </p:txBody>
      </p:sp>
      <p:sp>
        <p:nvSpPr>
          <p:cNvPr id="7" name="Textplatzhalter 6">
            <a:extLst>
              <a:ext uri="{FF2B5EF4-FFF2-40B4-BE49-F238E27FC236}">
                <a16:creationId xmlns:a16="http://schemas.microsoft.com/office/drawing/2014/main" id="{2ABEE330-8F7A-6842-8F34-824DCF12C9B7}"/>
              </a:ext>
            </a:extLst>
          </p:cNvPr>
          <p:cNvSpPr>
            <a:spLocks noGrp="1"/>
          </p:cNvSpPr>
          <p:nvPr>
            <p:ph type="body" sz="quarter" idx="13"/>
          </p:nvPr>
        </p:nvSpPr>
        <p:spPr>
          <a:xfrm>
            <a:off x="360000" y="3654000"/>
            <a:ext cx="9677763" cy="2844000"/>
          </a:xfrm>
        </p:spPr>
        <p:txBody>
          <a:bodyPr/>
          <a:lstStyle>
            <a:lvl1pPr marL="0" indent="0">
              <a:lnSpc>
                <a:spcPct val="80000"/>
              </a:lnSpc>
              <a:spcBef>
                <a:spcPts val="0"/>
              </a:spcBef>
              <a:buNone/>
              <a:defRPr sz="4800">
                <a:latin typeface="+mj-lt"/>
              </a:defRPr>
            </a:lvl1pPr>
          </a:lstStyle>
          <a:p>
            <a:pPr lvl="0"/>
            <a:r>
              <a:rPr lang="de-DE"/>
              <a:t>Mastertextformat bearbeiten</a:t>
            </a:r>
          </a:p>
        </p:txBody>
      </p:sp>
    </p:spTree>
    <p:extLst>
      <p:ext uri="{BB962C8B-B14F-4D97-AF65-F5344CB8AC3E}">
        <p14:creationId xmlns:p14="http://schemas.microsoft.com/office/powerpoint/2010/main" val="337842445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941">
          <p15:clr>
            <a:srgbClr val="FBAE40"/>
          </p15:clr>
        </p15:guide>
        <p15:guide id="3" orient="horz" pos="182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7BF29B71-082E-C840-ABC8-72171D158766}"/>
              </a:ext>
            </a:extLst>
          </p:cNvPr>
          <p:cNvSpPr>
            <a:spLocks noGrp="1"/>
          </p:cNvSpPr>
          <p:nvPr>
            <p:ph type="sldNum" sz="quarter" idx="12"/>
          </p:nvPr>
        </p:nvSpPr>
        <p:spPr/>
        <p:txBody>
          <a:bodyPr/>
          <a:lstStyle/>
          <a:p>
            <a:fld id="{D16669BE-079D-EB44-9DBB-A6B3E2963E21}" type="slidenum">
              <a:rPr lang="de-DE" smtClean="0"/>
              <a:t>‹Nr.›</a:t>
            </a:fld>
            <a:endParaRPr lang="de-DE"/>
          </a:p>
        </p:txBody>
      </p:sp>
      <p:sp>
        <p:nvSpPr>
          <p:cNvPr id="7" name="Textplatzhalter 6">
            <a:extLst>
              <a:ext uri="{FF2B5EF4-FFF2-40B4-BE49-F238E27FC236}">
                <a16:creationId xmlns:a16="http://schemas.microsoft.com/office/drawing/2014/main" id="{2ABEE330-8F7A-6842-8F34-824DCF12C9B7}"/>
              </a:ext>
            </a:extLst>
          </p:cNvPr>
          <p:cNvSpPr>
            <a:spLocks noGrp="1"/>
          </p:cNvSpPr>
          <p:nvPr>
            <p:ph type="body" sz="quarter" idx="13" hasCustomPrompt="1"/>
          </p:nvPr>
        </p:nvSpPr>
        <p:spPr>
          <a:xfrm>
            <a:off x="900000" y="1728000"/>
            <a:ext cx="10218850" cy="2844000"/>
          </a:xfrm>
        </p:spPr>
        <p:txBody>
          <a:bodyPr/>
          <a:lstStyle>
            <a:lvl1pPr marL="0" indent="0">
              <a:lnSpc>
                <a:spcPct val="80000"/>
              </a:lnSpc>
              <a:spcBef>
                <a:spcPts val="0"/>
              </a:spcBef>
              <a:buNone/>
              <a:tabLst>
                <a:tab pos="1512000" algn="l"/>
              </a:tabLst>
              <a:defRPr sz="8000">
                <a:latin typeface="+mj-lt"/>
              </a:defRPr>
            </a:lvl1pPr>
          </a:lstStyle>
          <a:p>
            <a:pPr lvl="0"/>
            <a:r>
              <a:rPr lang="de-DE"/>
              <a:t>Mastertextformat</a:t>
            </a:r>
            <a:br>
              <a:rPr lang="de-DE"/>
            </a:br>
            <a:r>
              <a:rPr lang="de-DE"/>
              <a:t>bearbeiten</a:t>
            </a:r>
          </a:p>
        </p:txBody>
      </p:sp>
      <p:sp>
        <p:nvSpPr>
          <p:cNvPr id="8" name="Textplatzhalter 6">
            <a:extLst>
              <a:ext uri="{FF2B5EF4-FFF2-40B4-BE49-F238E27FC236}">
                <a16:creationId xmlns:a16="http://schemas.microsoft.com/office/drawing/2014/main" id="{32FA72E9-FCAB-814C-A331-C9369D5AC65E}"/>
              </a:ext>
            </a:extLst>
          </p:cNvPr>
          <p:cNvSpPr>
            <a:spLocks noGrp="1"/>
          </p:cNvSpPr>
          <p:nvPr>
            <p:ph type="body" sz="quarter" idx="14"/>
          </p:nvPr>
        </p:nvSpPr>
        <p:spPr>
          <a:xfrm>
            <a:off x="900000" y="4993199"/>
            <a:ext cx="6094775" cy="362571"/>
          </a:xfrm>
        </p:spPr>
        <p:txBody>
          <a:bodyPr lIns="36000"/>
          <a:lstStyle>
            <a:lvl1pPr marL="0" indent="0">
              <a:lnSpc>
                <a:spcPct val="80000"/>
              </a:lnSpc>
              <a:spcBef>
                <a:spcPts val="0"/>
              </a:spcBef>
              <a:buNone/>
              <a:defRPr sz="2000">
                <a:solidFill>
                  <a:schemeClr val="tx2"/>
                </a:solidFill>
                <a:latin typeface="+mj-lt"/>
              </a:defRPr>
            </a:lvl1pPr>
          </a:lstStyle>
          <a:p>
            <a:pPr lvl="0"/>
            <a:r>
              <a:rPr lang="de-DE"/>
              <a:t>Mastertextformat bearbeiten</a:t>
            </a:r>
          </a:p>
        </p:txBody>
      </p:sp>
    </p:spTree>
    <p:extLst>
      <p:ext uri="{BB962C8B-B14F-4D97-AF65-F5344CB8AC3E}">
        <p14:creationId xmlns:p14="http://schemas.microsoft.com/office/powerpoint/2010/main" val="3446932506"/>
      </p:ext>
    </p:extLst>
  </p:cSld>
  <p:clrMapOvr>
    <a:masterClrMapping/>
  </p:clrMapOvr>
  <p:extLst>
    <p:ext uri="{DCECCB84-F9BA-43D5-87BE-67443E8EF086}">
      <p15:sldGuideLst xmlns:p15="http://schemas.microsoft.com/office/powerpoint/2012/main">
        <p15:guide id="1" orient="horz" pos="1550">
          <p15:clr>
            <a:srgbClr val="FBAE40"/>
          </p15:clr>
        </p15:guide>
        <p15:guide id="2" orient="horz" pos="941">
          <p15:clr>
            <a:srgbClr val="FBAE40"/>
          </p15:clr>
        </p15:guide>
        <p15:guide id="3" orient="horz" pos="2779">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Zitat mit Bild">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EF4E77B4-F9A4-CD45-A3EF-FBB9F770F053}"/>
              </a:ext>
            </a:extLst>
          </p:cNvPr>
          <p:cNvSpPr>
            <a:spLocks noGrp="1"/>
          </p:cNvSpPr>
          <p:nvPr>
            <p:ph type="pic" sz="quarter" idx="15"/>
          </p:nvPr>
        </p:nvSpPr>
        <p:spPr>
          <a:xfrm>
            <a:off x="0" y="0"/>
            <a:ext cx="12193200" cy="6858000"/>
          </a:xfrm>
          <a:solidFill>
            <a:schemeClr val="bg2"/>
          </a:solidFill>
        </p:spPr>
        <p:txBody>
          <a:bodyPr/>
          <a:lstStyle>
            <a:lvl1pPr marL="7938" indent="-7938">
              <a:buNone/>
              <a:tabLst/>
              <a:defRPr/>
            </a:lvl1pPr>
          </a:lstStyle>
          <a:p>
            <a:endParaRPr lang="de-DE"/>
          </a:p>
        </p:txBody>
      </p:sp>
      <p:sp>
        <p:nvSpPr>
          <p:cNvPr id="6" name="Foliennummernplatzhalter 5">
            <a:extLst>
              <a:ext uri="{FF2B5EF4-FFF2-40B4-BE49-F238E27FC236}">
                <a16:creationId xmlns:a16="http://schemas.microsoft.com/office/drawing/2014/main" id="{7BF29B71-082E-C840-ABC8-72171D158766}"/>
              </a:ext>
            </a:extLst>
          </p:cNvPr>
          <p:cNvSpPr>
            <a:spLocks noGrp="1"/>
          </p:cNvSpPr>
          <p:nvPr>
            <p:ph type="sldNum" sz="quarter" idx="12"/>
          </p:nvPr>
        </p:nvSpPr>
        <p:spPr/>
        <p:txBody>
          <a:bodyPr/>
          <a:lstStyle/>
          <a:p>
            <a:fld id="{D16669BE-079D-EB44-9DBB-A6B3E2963E21}" type="slidenum">
              <a:rPr lang="de-DE" smtClean="0"/>
              <a:t>‹Nr.›</a:t>
            </a:fld>
            <a:endParaRPr lang="de-DE"/>
          </a:p>
        </p:txBody>
      </p:sp>
      <p:sp>
        <p:nvSpPr>
          <p:cNvPr id="7" name="Textplatzhalter 6">
            <a:extLst>
              <a:ext uri="{FF2B5EF4-FFF2-40B4-BE49-F238E27FC236}">
                <a16:creationId xmlns:a16="http://schemas.microsoft.com/office/drawing/2014/main" id="{2ABEE330-8F7A-6842-8F34-824DCF12C9B7}"/>
              </a:ext>
            </a:extLst>
          </p:cNvPr>
          <p:cNvSpPr>
            <a:spLocks noGrp="1"/>
          </p:cNvSpPr>
          <p:nvPr>
            <p:ph type="body" sz="quarter" idx="13" hasCustomPrompt="1"/>
          </p:nvPr>
        </p:nvSpPr>
        <p:spPr>
          <a:xfrm>
            <a:off x="900000" y="1728000"/>
            <a:ext cx="10218850" cy="2844000"/>
          </a:xfrm>
        </p:spPr>
        <p:txBody>
          <a:bodyPr/>
          <a:lstStyle>
            <a:lvl1pPr marL="0" indent="0">
              <a:lnSpc>
                <a:spcPct val="80000"/>
              </a:lnSpc>
              <a:spcBef>
                <a:spcPts val="0"/>
              </a:spcBef>
              <a:buNone/>
              <a:tabLst>
                <a:tab pos="1512000" algn="l"/>
              </a:tabLst>
              <a:defRPr sz="8000">
                <a:latin typeface="+mj-lt"/>
              </a:defRPr>
            </a:lvl1pPr>
          </a:lstStyle>
          <a:p>
            <a:pPr lvl="0"/>
            <a:r>
              <a:rPr lang="de-DE"/>
              <a:t>Mastertextformat</a:t>
            </a:r>
            <a:br>
              <a:rPr lang="de-DE"/>
            </a:br>
            <a:r>
              <a:rPr lang="de-DE"/>
              <a:t>bearbeiten</a:t>
            </a:r>
          </a:p>
        </p:txBody>
      </p:sp>
      <p:sp>
        <p:nvSpPr>
          <p:cNvPr id="8" name="Textplatzhalter 6">
            <a:extLst>
              <a:ext uri="{FF2B5EF4-FFF2-40B4-BE49-F238E27FC236}">
                <a16:creationId xmlns:a16="http://schemas.microsoft.com/office/drawing/2014/main" id="{32FA72E9-FCAB-814C-A331-C9369D5AC65E}"/>
              </a:ext>
            </a:extLst>
          </p:cNvPr>
          <p:cNvSpPr>
            <a:spLocks noGrp="1"/>
          </p:cNvSpPr>
          <p:nvPr>
            <p:ph type="body" sz="quarter" idx="14"/>
          </p:nvPr>
        </p:nvSpPr>
        <p:spPr>
          <a:xfrm>
            <a:off x="900000" y="4993199"/>
            <a:ext cx="6094775" cy="362571"/>
          </a:xfrm>
        </p:spPr>
        <p:txBody>
          <a:bodyPr lIns="36000"/>
          <a:lstStyle>
            <a:lvl1pPr marL="0" indent="0">
              <a:lnSpc>
                <a:spcPct val="80000"/>
              </a:lnSpc>
              <a:spcBef>
                <a:spcPts val="0"/>
              </a:spcBef>
              <a:buNone/>
              <a:defRPr sz="2000">
                <a:solidFill>
                  <a:schemeClr val="tx2"/>
                </a:solidFill>
                <a:latin typeface="+mj-lt"/>
              </a:defRPr>
            </a:lvl1pPr>
          </a:lstStyle>
          <a:p>
            <a:pPr lvl="0"/>
            <a:r>
              <a:rPr lang="de-DE"/>
              <a:t>Mastertextformat bearbeiten</a:t>
            </a:r>
          </a:p>
        </p:txBody>
      </p:sp>
    </p:spTree>
    <p:extLst>
      <p:ext uri="{BB962C8B-B14F-4D97-AF65-F5344CB8AC3E}">
        <p14:creationId xmlns:p14="http://schemas.microsoft.com/office/powerpoint/2010/main" val="1205055561"/>
      </p:ext>
    </p:extLst>
  </p:cSld>
  <p:clrMapOvr>
    <a:masterClrMapping/>
  </p:clrMapOvr>
  <p:extLst>
    <p:ext uri="{DCECCB84-F9BA-43D5-87BE-67443E8EF086}">
      <p15:sldGuideLst xmlns:p15="http://schemas.microsoft.com/office/powerpoint/2012/main">
        <p15:guide id="1" orient="horz" pos="1550">
          <p15:clr>
            <a:srgbClr val="FBAE40"/>
          </p15:clr>
        </p15:guide>
        <p15:guide id="2" orient="horz" pos="941">
          <p15:clr>
            <a:srgbClr val="FBAE40"/>
          </p15:clr>
        </p15:guide>
        <p15:guide id="3" orient="horz" pos="2779">
          <p15:clr>
            <a:srgbClr val="FBAE40"/>
          </p15:clr>
        </p15:guide>
        <p15:guide id="4" orient="horz" pos="2163">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ollbild mt Headlin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FE7F6F8E-A42E-0346-BE20-EBD8369F2A98}"/>
              </a:ext>
            </a:extLst>
          </p:cNvPr>
          <p:cNvSpPr>
            <a:spLocks noGrp="1"/>
          </p:cNvSpPr>
          <p:nvPr>
            <p:ph type="pic" sz="quarter" idx="13"/>
          </p:nvPr>
        </p:nvSpPr>
        <p:spPr>
          <a:xfrm>
            <a:off x="-1" y="-1"/>
            <a:ext cx="12193200" cy="6858000"/>
          </a:xfrm>
        </p:spPr>
        <p:txBody>
          <a:bodyPr/>
          <a:lstStyle/>
          <a:p>
            <a:endParaRPr lang="de-DE"/>
          </a:p>
        </p:txBody>
      </p:sp>
      <p:sp>
        <p:nvSpPr>
          <p:cNvPr id="2" name="Titel 1">
            <a:extLst>
              <a:ext uri="{FF2B5EF4-FFF2-40B4-BE49-F238E27FC236}">
                <a16:creationId xmlns:a16="http://schemas.microsoft.com/office/drawing/2014/main" id="{C2F3F3BA-6C10-814E-B49B-2A29F9260A32}"/>
              </a:ext>
            </a:extLst>
          </p:cNvPr>
          <p:cNvSpPr>
            <a:spLocks noGrp="1"/>
          </p:cNvSpPr>
          <p:nvPr>
            <p:ph type="title"/>
          </p:nvPr>
        </p:nvSpPr>
        <p:spPr/>
        <p:txBody>
          <a:bodyPr/>
          <a:lstStyle/>
          <a:p>
            <a:r>
              <a:rPr lang="de-DE"/>
              <a:t>Mastertitelformat bearbeiten</a:t>
            </a:r>
          </a:p>
        </p:txBody>
      </p:sp>
      <p:sp>
        <p:nvSpPr>
          <p:cNvPr id="4" name="Fußzeilenplatzhalter 3">
            <a:extLst>
              <a:ext uri="{FF2B5EF4-FFF2-40B4-BE49-F238E27FC236}">
                <a16:creationId xmlns:a16="http://schemas.microsoft.com/office/drawing/2014/main" id="{D077D927-7461-F049-858A-60C5FEFE6700}"/>
              </a:ext>
            </a:extLst>
          </p:cNvPr>
          <p:cNvSpPr>
            <a:spLocks noGrp="1"/>
          </p:cNvSpPr>
          <p:nvPr>
            <p:ph type="ftr" sz="quarter" idx="11"/>
          </p:nvPr>
        </p:nvSpPr>
        <p:spPr/>
        <p:txBody>
          <a:bodyPr/>
          <a:lstStyle/>
          <a:p>
            <a:r>
              <a:rPr lang="de-DE"/>
              <a:t>Abschnittsname</a:t>
            </a:r>
          </a:p>
        </p:txBody>
      </p:sp>
      <p:sp>
        <p:nvSpPr>
          <p:cNvPr id="5" name="Foliennummernplatzhalter 4">
            <a:extLst>
              <a:ext uri="{FF2B5EF4-FFF2-40B4-BE49-F238E27FC236}">
                <a16:creationId xmlns:a16="http://schemas.microsoft.com/office/drawing/2014/main" id="{F2265D2D-6B1B-0D44-9F23-78880F0B821C}"/>
              </a:ext>
            </a:extLst>
          </p:cNvPr>
          <p:cNvSpPr>
            <a:spLocks noGrp="1"/>
          </p:cNvSpPr>
          <p:nvPr>
            <p:ph type="sldNum" sz="quarter" idx="12"/>
          </p:nvPr>
        </p:nvSpPr>
        <p:spPr/>
        <p:txBody>
          <a:bodyPr/>
          <a:lstStyle/>
          <a:p>
            <a:fld id="{D16669BE-079D-EB44-9DBB-A6B3E2963E21}" type="slidenum">
              <a:rPr lang="de-DE" smtClean="0"/>
              <a:t>‹Nr.›</a:t>
            </a:fld>
            <a:endParaRPr lang="de-DE"/>
          </a:p>
        </p:txBody>
      </p:sp>
    </p:spTree>
    <p:extLst>
      <p:ext uri="{BB962C8B-B14F-4D97-AF65-F5344CB8AC3E}">
        <p14:creationId xmlns:p14="http://schemas.microsoft.com/office/powerpoint/2010/main" val="4146614077"/>
      </p:ext>
    </p:extLst>
  </p:cSld>
  <p:clrMapOvr>
    <a:masterClrMapping/>
  </p:clrMapOvr>
  <p:extLst>
    <p:ext uri="{DCECCB84-F9BA-43D5-87BE-67443E8EF086}">
      <p15:sldGuideLst xmlns:p15="http://schemas.microsoft.com/office/powerpoint/2012/main">
        <p15:guide id="1" orient="horz" pos="753">
          <p15:clr>
            <a:srgbClr val="FBAE40"/>
          </p15:clr>
        </p15:guide>
        <p15:guide id="2" orient="horz" pos="46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F3F3BA-6C10-814E-B49B-2A29F9260A32}"/>
              </a:ext>
            </a:extLst>
          </p:cNvPr>
          <p:cNvSpPr>
            <a:spLocks noGrp="1"/>
          </p:cNvSpPr>
          <p:nvPr>
            <p:ph type="title"/>
          </p:nvPr>
        </p:nvSpPr>
        <p:spPr/>
        <p:txBody>
          <a:bodyPr/>
          <a:lstStyle/>
          <a:p>
            <a:r>
              <a:rPr lang="de-DE"/>
              <a:t>Mastertitelformat bearbeiten</a:t>
            </a:r>
          </a:p>
        </p:txBody>
      </p:sp>
      <p:sp>
        <p:nvSpPr>
          <p:cNvPr id="4" name="Fußzeilenplatzhalter 3">
            <a:extLst>
              <a:ext uri="{FF2B5EF4-FFF2-40B4-BE49-F238E27FC236}">
                <a16:creationId xmlns:a16="http://schemas.microsoft.com/office/drawing/2014/main" id="{D077D927-7461-F049-858A-60C5FEFE6700}"/>
              </a:ext>
            </a:extLst>
          </p:cNvPr>
          <p:cNvSpPr>
            <a:spLocks noGrp="1"/>
          </p:cNvSpPr>
          <p:nvPr>
            <p:ph type="ftr" sz="quarter" idx="11"/>
          </p:nvPr>
        </p:nvSpPr>
        <p:spPr/>
        <p:txBody>
          <a:bodyPr/>
          <a:lstStyle/>
          <a:p>
            <a:r>
              <a:rPr lang="de-DE"/>
              <a:t>Abschnittsname</a:t>
            </a:r>
          </a:p>
        </p:txBody>
      </p:sp>
      <p:sp>
        <p:nvSpPr>
          <p:cNvPr id="5" name="Foliennummernplatzhalter 4">
            <a:extLst>
              <a:ext uri="{FF2B5EF4-FFF2-40B4-BE49-F238E27FC236}">
                <a16:creationId xmlns:a16="http://schemas.microsoft.com/office/drawing/2014/main" id="{F2265D2D-6B1B-0D44-9F23-78880F0B821C}"/>
              </a:ext>
            </a:extLst>
          </p:cNvPr>
          <p:cNvSpPr>
            <a:spLocks noGrp="1"/>
          </p:cNvSpPr>
          <p:nvPr>
            <p:ph type="sldNum" sz="quarter" idx="12"/>
          </p:nvPr>
        </p:nvSpPr>
        <p:spPr/>
        <p:txBody>
          <a:bodyPr/>
          <a:lstStyle/>
          <a:p>
            <a:fld id="{D16669BE-079D-EB44-9DBB-A6B3E2963E21}" type="slidenum">
              <a:rPr lang="de-DE" smtClean="0"/>
              <a:t>‹Nr.›</a:t>
            </a:fld>
            <a:endParaRPr lang="de-DE"/>
          </a:p>
        </p:txBody>
      </p:sp>
    </p:spTree>
    <p:extLst>
      <p:ext uri="{BB962C8B-B14F-4D97-AF65-F5344CB8AC3E}">
        <p14:creationId xmlns:p14="http://schemas.microsoft.com/office/powerpoint/2010/main" val="1018974196"/>
      </p:ext>
    </p:extLst>
  </p:cSld>
  <p:clrMapOvr>
    <a:masterClrMapping/>
  </p:clrMapOvr>
  <p:extLst>
    <p:ext uri="{DCECCB84-F9BA-43D5-87BE-67443E8EF086}">
      <p15:sldGuideLst xmlns:p15="http://schemas.microsoft.com/office/powerpoint/2012/main">
        <p15:guide id="1" orient="horz" pos="753">
          <p15:clr>
            <a:srgbClr val="FBAE40"/>
          </p15:clr>
        </p15:guide>
        <p15:guide id="2" orient="horz" pos="46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6232406D-F65C-2449-95CE-FAEB9430D73E}"/>
              </a:ext>
            </a:extLst>
          </p:cNvPr>
          <p:cNvSpPr>
            <a:spLocks noGrp="1"/>
          </p:cNvSpPr>
          <p:nvPr>
            <p:ph type="ftr" sz="quarter" idx="11"/>
          </p:nvPr>
        </p:nvSpPr>
        <p:spPr/>
        <p:txBody>
          <a:bodyPr/>
          <a:lstStyle/>
          <a:p>
            <a:r>
              <a:rPr lang="de-DE"/>
              <a:t>Abschnittsname</a:t>
            </a:r>
          </a:p>
        </p:txBody>
      </p:sp>
      <p:sp>
        <p:nvSpPr>
          <p:cNvPr id="4" name="Foliennummernplatzhalter 3">
            <a:extLst>
              <a:ext uri="{FF2B5EF4-FFF2-40B4-BE49-F238E27FC236}">
                <a16:creationId xmlns:a16="http://schemas.microsoft.com/office/drawing/2014/main" id="{9ACF553E-C97D-654C-A5F8-DDD9717824C4}"/>
              </a:ext>
            </a:extLst>
          </p:cNvPr>
          <p:cNvSpPr>
            <a:spLocks noGrp="1"/>
          </p:cNvSpPr>
          <p:nvPr>
            <p:ph type="sldNum" sz="quarter" idx="12"/>
          </p:nvPr>
        </p:nvSpPr>
        <p:spPr/>
        <p:txBody>
          <a:bodyPr/>
          <a:lstStyle/>
          <a:p>
            <a:fld id="{D16669BE-079D-EB44-9DBB-A6B3E2963E21}" type="slidenum">
              <a:rPr lang="de-DE" smtClean="0"/>
              <a:t>‹Nr.›</a:t>
            </a:fld>
            <a:endParaRPr lang="de-DE"/>
          </a:p>
        </p:txBody>
      </p:sp>
    </p:spTree>
    <p:extLst>
      <p:ext uri="{BB962C8B-B14F-4D97-AF65-F5344CB8AC3E}">
        <p14:creationId xmlns:p14="http://schemas.microsoft.com/office/powerpoint/2010/main" val="12719960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ank und Konta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1C44D7-A1A6-DD49-B950-757215BC3354}"/>
              </a:ext>
            </a:extLst>
          </p:cNvPr>
          <p:cNvSpPr>
            <a:spLocks noGrp="1"/>
          </p:cNvSpPr>
          <p:nvPr>
            <p:ph type="title" hasCustomPrompt="1"/>
          </p:nvPr>
        </p:nvSpPr>
        <p:spPr>
          <a:xfrm>
            <a:off x="1080000" y="3793424"/>
            <a:ext cx="6143141" cy="627552"/>
          </a:xfrm>
        </p:spPr>
        <p:txBody>
          <a:bodyPr tIns="72000" anchor="ctr"/>
          <a:lstStyle>
            <a:lvl1pPr marL="0" indent="0">
              <a:defRPr sz="4000" cap="none" baseline="0"/>
            </a:lvl1pPr>
          </a:lstStyle>
          <a:p>
            <a:r>
              <a:rPr lang="de-DE"/>
              <a:t>Vielen Dank</a:t>
            </a:r>
          </a:p>
        </p:txBody>
      </p:sp>
      <p:sp>
        <p:nvSpPr>
          <p:cNvPr id="6" name="Foliennummernplatzhalter 5">
            <a:extLst>
              <a:ext uri="{FF2B5EF4-FFF2-40B4-BE49-F238E27FC236}">
                <a16:creationId xmlns:a16="http://schemas.microsoft.com/office/drawing/2014/main" id="{7BF29B71-082E-C840-ABC8-72171D158766}"/>
              </a:ext>
            </a:extLst>
          </p:cNvPr>
          <p:cNvSpPr>
            <a:spLocks noGrp="1"/>
          </p:cNvSpPr>
          <p:nvPr>
            <p:ph type="sldNum" sz="quarter" idx="12"/>
          </p:nvPr>
        </p:nvSpPr>
        <p:spPr/>
        <p:txBody>
          <a:bodyPr/>
          <a:lstStyle/>
          <a:p>
            <a:fld id="{D16669BE-079D-EB44-9DBB-A6B3E2963E21}" type="slidenum">
              <a:rPr lang="de-DE" smtClean="0"/>
              <a:t>‹Nr.›</a:t>
            </a:fld>
            <a:endParaRPr lang="de-DE"/>
          </a:p>
        </p:txBody>
      </p:sp>
      <p:sp>
        <p:nvSpPr>
          <p:cNvPr id="4" name="Textplatzhalter 3">
            <a:extLst>
              <a:ext uri="{FF2B5EF4-FFF2-40B4-BE49-F238E27FC236}">
                <a16:creationId xmlns:a16="http://schemas.microsoft.com/office/drawing/2014/main" id="{85293022-FE56-EE48-943E-D9E92D25673F}"/>
              </a:ext>
            </a:extLst>
          </p:cNvPr>
          <p:cNvSpPr>
            <a:spLocks noGrp="1"/>
          </p:cNvSpPr>
          <p:nvPr>
            <p:ph type="body" sz="quarter" idx="13"/>
          </p:nvPr>
        </p:nvSpPr>
        <p:spPr>
          <a:xfrm>
            <a:off x="360000" y="5390444"/>
            <a:ext cx="3595687" cy="1112134"/>
          </a:xfrm>
        </p:spPr>
        <p:txBody>
          <a:bodyPr/>
          <a:lstStyle>
            <a:lvl1pPr marL="0" indent="0">
              <a:lnSpc>
                <a:spcPct val="120000"/>
              </a:lnSpc>
              <a:spcBef>
                <a:spcPts val="0"/>
              </a:spcBef>
              <a:buNone/>
              <a:defRPr sz="1400">
                <a:solidFill>
                  <a:schemeClr val="tx1"/>
                </a:solidFill>
                <a:latin typeface="+mn-lt"/>
              </a:defRPr>
            </a:lvl1pPr>
            <a:lvl2pPr marL="0" indent="0">
              <a:spcBef>
                <a:spcPts val="0"/>
              </a:spcBef>
              <a:buNone/>
              <a:defRPr/>
            </a:lvl2pPr>
          </a:lstStyle>
          <a:p>
            <a:pPr lvl="0"/>
            <a:r>
              <a:rPr lang="de-DE"/>
              <a:t>Mastertextformat bearbeiten</a:t>
            </a:r>
          </a:p>
        </p:txBody>
      </p:sp>
      <p:sp>
        <p:nvSpPr>
          <p:cNvPr id="9" name="Textfeld 8">
            <a:extLst>
              <a:ext uri="{FF2B5EF4-FFF2-40B4-BE49-F238E27FC236}">
                <a16:creationId xmlns:a16="http://schemas.microsoft.com/office/drawing/2014/main" id="{E86BA422-CCD9-A946-99D9-45F6AC252E80}"/>
              </a:ext>
            </a:extLst>
          </p:cNvPr>
          <p:cNvSpPr txBox="1"/>
          <p:nvPr userDrawn="1"/>
        </p:nvSpPr>
        <p:spPr>
          <a:xfrm>
            <a:off x="360000" y="5040000"/>
            <a:ext cx="1450622" cy="307777"/>
          </a:xfrm>
          <a:prstGeom prst="rect">
            <a:avLst/>
          </a:prstGeom>
          <a:noFill/>
        </p:spPr>
        <p:txBody>
          <a:bodyPr wrap="square" lIns="0" tIns="0" rIns="0" bIns="0" rtlCol="0">
            <a:spAutoFit/>
          </a:bodyPr>
          <a:lstStyle/>
          <a:p>
            <a:r>
              <a:rPr lang="de-DE" sz="2000">
                <a:solidFill>
                  <a:schemeClr val="bg2"/>
                </a:solidFill>
                <a:latin typeface="+mj-lt"/>
              </a:rPr>
              <a:t>Ihr Kontakt</a:t>
            </a:r>
          </a:p>
        </p:txBody>
      </p:sp>
    </p:spTree>
    <p:extLst>
      <p:ext uri="{BB962C8B-B14F-4D97-AF65-F5344CB8AC3E}">
        <p14:creationId xmlns:p14="http://schemas.microsoft.com/office/powerpoint/2010/main" val="3331471062"/>
      </p:ext>
    </p:extLst>
  </p:cSld>
  <p:clrMapOvr>
    <a:masterClrMapping/>
  </p:clrMapOvr>
  <p:extLst>
    <p:ext uri="{DCECCB84-F9BA-43D5-87BE-67443E8EF086}">
      <p15:sldGuideLst xmlns:p15="http://schemas.microsoft.com/office/powerpoint/2012/main">
        <p15:guide id="1" orient="horz" pos="1834">
          <p15:clr>
            <a:srgbClr val="FBAE40"/>
          </p15:clr>
        </p15:guide>
        <p15:guide id="2" orient="horz" pos="94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Disclaimer">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7DF94C5-56E8-DA4E-8026-9C3467239612}"/>
              </a:ext>
            </a:extLst>
          </p:cNvPr>
          <p:cNvPicPr>
            <a:picLocks noChangeAspect="1"/>
          </p:cNvPicPr>
          <p:nvPr userDrawn="1"/>
        </p:nvPicPr>
        <p:blipFill>
          <a:blip r:embed="rId2"/>
          <a:stretch>
            <a:fillRect/>
          </a:stretch>
        </p:blipFill>
        <p:spPr>
          <a:xfrm>
            <a:off x="273612" y="244397"/>
            <a:ext cx="3867296" cy="966824"/>
          </a:xfrm>
          <a:prstGeom prst="rect">
            <a:avLst/>
          </a:prstGeom>
        </p:spPr>
      </p:pic>
      <p:sp>
        <p:nvSpPr>
          <p:cNvPr id="6" name="Textfeld 5">
            <a:extLst>
              <a:ext uri="{FF2B5EF4-FFF2-40B4-BE49-F238E27FC236}">
                <a16:creationId xmlns:a16="http://schemas.microsoft.com/office/drawing/2014/main" id="{55B58E6D-7B9D-D846-8DD8-0D6DFAA49AB3}"/>
              </a:ext>
            </a:extLst>
          </p:cNvPr>
          <p:cNvSpPr txBox="1"/>
          <p:nvPr userDrawn="1"/>
        </p:nvSpPr>
        <p:spPr>
          <a:xfrm>
            <a:off x="359999" y="3888000"/>
            <a:ext cx="10400075" cy="2201693"/>
          </a:xfrm>
          <a:prstGeom prst="rect">
            <a:avLst/>
          </a:prstGeom>
          <a:noFill/>
        </p:spPr>
        <p:txBody>
          <a:bodyPr wrap="square" lIns="0" tIns="46800" rIns="0" bIns="0" rtlCol="0">
            <a:spAutoFit/>
          </a:bodyPr>
          <a:lstStyle/>
          <a:p>
            <a:r>
              <a:rPr lang="de-DE" sz="1000"/>
              <a:t>Copyright © 2020 </a:t>
            </a:r>
            <a:r>
              <a:rPr lang="de-DE" sz="1000" err="1"/>
              <a:t>by</a:t>
            </a:r>
            <a:endParaRPr lang="de-DE" sz="1000"/>
          </a:p>
          <a:p>
            <a:r>
              <a:rPr lang="de-DE" sz="1000"/>
              <a:t>TERRITORY Content </a:t>
            </a:r>
            <a:r>
              <a:rPr lang="de-DE" sz="1000" err="1"/>
              <a:t>to</a:t>
            </a:r>
            <a:r>
              <a:rPr lang="de-DE" sz="1000"/>
              <a:t> </a:t>
            </a:r>
            <a:r>
              <a:rPr lang="de-DE" sz="1000" err="1"/>
              <a:t>Results</a:t>
            </a:r>
            <a:r>
              <a:rPr lang="de-DE" sz="1000"/>
              <a:t> GmbH </a:t>
            </a:r>
          </a:p>
          <a:p>
            <a:r>
              <a:rPr lang="de-DE" sz="1000"/>
              <a:t>Bei den </a:t>
            </a:r>
            <a:r>
              <a:rPr lang="de-DE" sz="1000" err="1"/>
              <a:t>Mühren</a:t>
            </a:r>
            <a:r>
              <a:rPr lang="de-DE" sz="1000"/>
              <a:t> 1 </a:t>
            </a:r>
          </a:p>
          <a:p>
            <a:r>
              <a:rPr lang="de-DE" sz="1000"/>
              <a:t>20457 Hamburg </a:t>
            </a:r>
          </a:p>
          <a:p>
            <a:endParaRPr lang="de-DE" sz="1000"/>
          </a:p>
          <a:p>
            <a:r>
              <a:rPr lang="de-DE" sz="1000"/>
              <a:t> </a:t>
            </a:r>
          </a:p>
          <a:p>
            <a:r>
              <a:rPr lang="de-DE" sz="1000"/>
              <a:t>Alle Rechte vorbehalten.</a:t>
            </a:r>
          </a:p>
          <a:p>
            <a:r>
              <a:rPr lang="de-DE" sz="100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a:t>Es handelt sich bei dieser Präsentation um eine Ihnen anvertraute Vorlage. Eine unbefugte Verwertung oder Mitteilung an Dritte ist gemäß §18 UWG unzulässig. Die konzeptionellen Inhalte dieser Präsentation bilden als urheberrechtlich geschützte und/oder titelschutzfähige Leistungen geistiges Eigentum von TERRITORY Content </a:t>
            </a:r>
            <a:r>
              <a:rPr lang="de-DE" sz="1000" err="1"/>
              <a:t>to</a:t>
            </a:r>
            <a:r>
              <a:rPr lang="de-DE" sz="1000"/>
              <a:t> </a:t>
            </a:r>
            <a:r>
              <a:rPr lang="de-DE" sz="1000" err="1"/>
              <a:t>Results</a:t>
            </a:r>
            <a:r>
              <a:rPr lang="de-DE" sz="1000"/>
              <a:t> GmbH und dürfen – sofern nicht anderweitig vertraglich gestattet – nur in Zusammenarbeit mit TERRITORY Content </a:t>
            </a:r>
            <a:r>
              <a:rPr lang="de-DE" sz="1000" err="1"/>
              <a:t>to</a:t>
            </a:r>
            <a:r>
              <a:rPr lang="de-DE" sz="1000"/>
              <a:t> </a:t>
            </a:r>
            <a:r>
              <a:rPr lang="de-DE" sz="1000" err="1"/>
              <a:t>Results</a:t>
            </a:r>
            <a:r>
              <a:rPr lang="de-DE" sz="1000"/>
              <a:t> GmbH realisiert werden.</a:t>
            </a:r>
          </a:p>
          <a:p>
            <a:endParaRPr lang="de-DE" sz="1000"/>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a:t>Es gelten die Allgemeinen Geschäftsbedingungen der TERRITORY Content </a:t>
            </a:r>
            <a:r>
              <a:rPr lang="de-DE" sz="1000" err="1"/>
              <a:t>to</a:t>
            </a:r>
            <a:r>
              <a:rPr lang="de-DE" sz="1000"/>
              <a:t> </a:t>
            </a:r>
            <a:r>
              <a:rPr lang="de-DE" sz="1000" err="1"/>
              <a:t>Results</a:t>
            </a:r>
            <a:r>
              <a:rPr lang="de-DE" sz="1000"/>
              <a:t> GmbH . Das Angebot ist bis auf Weiteres frei bleibend. </a:t>
            </a:r>
          </a:p>
          <a:p>
            <a:r>
              <a:rPr lang="de-DE" sz="1000"/>
              <a:t>Preise gelten zzgl. der deutschen Mehrwertsteuer. </a:t>
            </a:r>
          </a:p>
        </p:txBody>
      </p:sp>
    </p:spTree>
    <p:extLst>
      <p:ext uri="{BB962C8B-B14F-4D97-AF65-F5344CB8AC3E}">
        <p14:creationId xmlns:p14="http://schemas.microsoft.com/office/powerpoint/2010/main" val="2858106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ischentitel_zweizeilig (heller Hintergrund)">
    <p:bg>
      <p:bgRef idx="1001">
        <a:schemeClr val="bg1"/>
      </p:bgRef>
    </p:bg>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F85923FE-FC45-4D33-AEF8-2AFD0CC291A6}"/>
              </a:ext>
            </a:extLst>
          </p:cNvPr>
          <p:cNvPicPr>
            <a:picLocks noChangeAspect="1"/>
          </p:cNvPicPr>
          <p:nvPr userDrawn="1"/>
        </p:nvPicPr>
        <p:blipFill>
          <a:blip r:embed="rId2"/>
          <a:stretch>
            <a:fillRect/>
          </a:stretch>
        </p:blipFill>
        <p:spPr>
          <a:xfrm>
            <a:off x="129607" y="97486"/>
            <a:ext cx="2105692" cy="747357"/>
          </a:xfrm>
          <a:prstGeom prst="rect">
            <a:avLst/>
          </a:prstGeom>
        </p:spPr>
      </p:pic>
      <p:pic>
        <p:nvPicPr>
          <p:cNvPr id="26" name="Grafik 25">
            <a:extLst>
              <a:ext uri="{FF2B5EF4-FFF2-40B4-BE49-F238E27FC236}">
                <a16:creationId xmlns:a16="http://schemas.microsoft.com/office/drawing/2014/main" id="{A7E9379F-730B-4F96-B005-105DE538DB46}"/>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3" name="Textplatzhalter 2">
            <a:extLst>
              <a:ext uri="{FF2B5EF4-FFF2-40B4-BE49-F238E27FC236}">
                <a16:creationId xmlns:a16="http://schemas.microsoft.com/office/drawing/2014/main" id="{119E2929-5F5C-4A39-B7A7-EBBEF3821368}"/>
              </a:ext>
            </a:extLst>
          </p:cNvPr>
          <p:cNvSpPr>
            <a:spLocks noGrp="1"/>
          </p:cNvSpPr>
          <p:nvPr>
            <p:ph type="body" sz="quarter" idx="14" hasCustomPrompt="1"/>
          </p:nvPr>
        </p:nvSpPr>
        <p:spPr>
          <a:xfrm>
            <a:off x="-5189597" y="3259138"/>
            <a:ext cx="11786111"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Kapiteltitel zweizeilig </a:t>
            </a:r>
          </a:p>
        </p:txBody>
      </p:sp>
      <p:sp>
        <p:nvSpPr>
          <p:cNvPr id="16" name="Textplatzhalter 2">
            <a:extLst>
              <a:ext uri="{FF2B5EF4-FFF2-40B4-BE49-F238E27FC236}">
                <a16:creationId xmlns:a16="http://schemas.microsoft.com/office/drawing/2014/main" id="{A77008F8-16F3-4430-B936-AFB2F5654013}"/>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
        <p:nvSpPr>
          <p:cNvPr id="17" name="Textplatzhalter 17">
            <a:extLst>
              <a:ext uri="{FF2B5EF4-FFF2-40B4-BE49-F238E27FC236}">
                <a16:creationId xmlns:a16="http://schemas.microsoft.com/office/drawing/2014/main" id="{1E15DC61-4205-4BFE-BCB8-D3663EC5E1D5}"/>
              </a:ext>
            </a:extLst>
          </p:cNvPr>
          <p:cNvSpPr>
            <a:spLocks noGrp="1"/>
          </p:cNvSpPr>
          <p:nvPr>
            <p:ph type="body" sz="quarter" idx="16" hasCustomPrompt="1"/>
          </p:nvPr>
        </p:nvSpPr>
        <p:spPr>
          <a:xfrm>
            <a:off x="7283991" y="1827142"/>
            <a:ext cx="2994025" cy="747357"/>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kann hier in den Hintergrund noch ein helles Bild gesetzt werden </a:t>
            </a:r>
          </a:p>
        </p:txBody>
      </p:sp>
      <p:sp>
        <p:nvSpPr>
          <p:cNvPr id="6" name="Textplatzhalter 5">
            <a:extLst>
              <a:ext uri="{FF2B5EF4-FFF2-40B4-BE49-F238E27FC236}">
                <a16:creationId xmlns:a16="http://schemas.microsoft.com/office/drawing/2014/main" id="{7CED6688-0A32-40DE-9FB3-C7CECE1961E8}"/>
              </a:ext>
            </a:extLst>
          </p:cNvPr>
          <p:cNvSpPr>
            <a:spLocks noGrp="1"/>
          </p:cNvSpPr>
          <p:nvPr>
            <p:ph type="body" sz="quarter" idx="17" hasCustomPrompt="1"/>
          </p:nvPr>
        </p:nvSpPr>
        <p:spPr>
          <a:xfrm>
            <a:off x="1182453" y="1130257"/>
            <a:ext cx="4403725" cy="1786197"/>
          </a:xfrm>
          <a:prstGeom prst="rect">
            <a:avLst/>
          </a:prstGeom>
          <a:ln w="19050">
            <a:solidFill>
              <a:schemeClr val="accent1"/>
            </a:solidFill>
          </a:ln>
        </p:spPr>
        <p:txBody>
          <a:bodyPr/>
          <a:lstStyle>
            <a:lvl1pPr marL="0" indent="0">
              <a:lnSpc>
                <a:spcPct val="100000"/>
              </a:lnSpc>
              <a:spcBef>
                <a:spcPts val="0"/>
              </a:spcBef>
              <a:buNone/>
              <a:defRPr sz="1400"/>
            </a:lvl1pPr>
          </a:lstStyle>
          <a:p>
            <a:r>
              <a:rPr lang="de-DE" sz="1400" dirty="0">
                <a:latin typeface="+mj-lt"/>
              </a:rPr>
              <a:t>Für die Kapiteltitel kann die gesamte Länge der „Zunge“ angewendet werden, sie sollte aber mit einem geraden Part am linken Rand abschließen und nicht mit einer Rundung.  Es sollte jedoch immer nur maximal 2 und minimal 1 Zeile benutzt werden. Die Positionierung des Titels muss auf allen Folien gleich sein. Der erste Buchstabe muss auf der dritten vertikalen Hilfslinie liegen.</a:t>
            </a:r>
          </a:p>
          <a:p>
            <a:pPr lvl="0"/>
            <a:endParaRPr lang="de-DE" dirty="0"/>
          </a:p>
        </p:txBody>
      </p:sp>
      <p:sp>
        <p:nvSpPr>
          <p:cNvPr id="8" name="Textplatzhalter 7">
            <a:extLst>
              <a:ext uri="{FF2B5EF4-FFF2-40B4-BE49-F238E27FC236}">
                <a16:creationId xmlns:a16="http://schemas.microsoft.com/office/drawing/2014/main" id="{7CB9592F-29CC-4F4F-B939-2F8A2CB69146}"/>
              </a:ext>
            </a:extLst>
          </p:cNvPr>
          <p:cNvSpPr>
            <a:spLocks noGrp="1"/>
          </p:cNvSpPr>
          <p:nvPr>
            <p:ph type="body" sz="quarter" idx="18" hasCustomPrompt="1"/>
          </p:nvPr>
        </p:nvSpPr>
        <p:spPr>
          <a:xfrm>
            <a:off x="689721" y="5851832"/>
            <a:ext cx="7208838" cy="400050"/>
          </a:xfrm>
          <a:prstGeom prst="rect">
            <a:avLst/>
          </a:prstGeom>
        </p:spPr>
        <p:txBody>
          <a:bodyPr/>
          <a:lstStyle>
            <a:lvl1pPr>
              <a:buNone/>
              <a:defRPr sz="20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Tree>
    <p:extLst>
      <p:ext uri="{BB962C8B-B14F-4D97-AF65-F5344CB8AC3E}">
        <p14:creationId xmlns:p14="http://schemas.microsoft.com/office/powerpoint/2010/main" val="292831134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Zwischentitel_einzeilg (heller Hintergrund)">
    <p:bg>
      <p:bgRef idx="1001">
        <a:schemeClr val="bg1"/>
      </p:bgRef>
    </p:bg>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F85923FE-FC45-4D33-AEF8-2AFD0CC291A6}"/>
              </a:ext>
            </a:extLst>
          </p:cNvPr>
          <p:cNvPicPr>
            <a:picLocks noChangeAspect="1"/>
          </p:cNvPicPr>
          <p:nvPr userDrawn="1"/>
        </p:nvPicPr>
        <p:blipFill>
          <a:blip r:embed="rId2"/>
          <a:stretch>
            <a:fillRect/>
          </a:stretch>
        </p:blipFill>
        <p:spPr>
          <a:xfrm>
            <a:off x="129607" y="97486"/>
            <a:ext cx="2105692" cy="747357"/>
          </a:xfrm>
          <a:prstGeom prst="rect">
            <a:avLst/>
          </a:prstGeom>
        </p:spPr>
      </p:pic>
      <p:pic>
        <p:nvPicPr>
          <p:cNvPr id="26" name="Grafik 25">
            <a:extLst>
              <a:ext uri="{FF2B5EF4-FFF2-40B4-BE49-F238E27FC236}">
                <a16:creationId xmlns:a16="http://schemas.microsoft.com/office/drawing/2014/main" id="{A7E9379F-730B-4F96-B005-105DE538DB46}"/>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17" name="Textplatzhalter 17">
            <a:extLst>
              <a:ext uri="{FF2B5EF4-FFF2-40B4-BE49-F238E27FC236}">
                <a16:creationId xmlns:a16="http://schemas.microsoft.com/office/drawing/2014/main" id="{1E15DC61-4205-4BFE-BCB8-D3663EC5E1D5}"/>
              </a:ext>
            </a:extLst>
          </p:cNvPr>
          <p:cNvSpPr>
            <a:spLocks noGrp="1"/>
          </p:cNvSpPr>
          <p:nvPr>
            <p:ph type="body" sz="quarter" idx="16" hasCustomPrompt="1"/>
          </p:nvPr>
        </p:nvSpPr>
        <p:spPr>
          <a:xfrm>
            <a:off x="7283991" y="1827142"/>
            <a:ext cx="2994025" cy="747357"/>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kann hier in den Hintergrund noch ein helles Bild gesetzt werden </a:t>
            </a:r>
          </a:p>
        </p:txBody>
      </p:sp>
      <p:sp>
        <p:nvSpPr>
          <p:cNvPr id="6" name="Textplatzhalter 5">
            <a:extLst>
              <a:ext uri="{FF2B5EF4-FFF2-40B4-BE49-F238E27FC236}">
                <a16:creationId xmlns:a16="http://schemas.microsoft.com/office/drawing/2014/main" id="{7CED6688-0A32-40DE-9FB3-C7CECE1961E8}"/>
              </a:ext>
            </a:extLst>
          </p:cNvPr>
          <p:cNvSpPr>
            <a:spLocks noGrp="1"/>
          </p:cNvSpPr>
          <p:nvPr>
            <p:ph type="body" sz="quarter" idx="17" hasCustomPrompt="1"/>
          </p:nvPr>
        </p:nvSpPr>
        <p:spPr>
          <a:xfrm>
            <a:off x="1182453" y="1130258"/>
            <a:ext cx="4403725" cy="1795822"/>
          </a:xfrm>
          <a:prstGeom prst="rect">
            <a:avLst/>
          </a:prstGeom>
          <a:ln w="19050">
            <a:solidFill>
              <a:schemeClr val="accent1"/>
            </a:solidFill>
          </a:ln>
        </p:spPr>
        <p:txBody>
          <a:bodyPr/>
          <a:lstStyle>
            <a:lvl1pPr marL="0" indent="0">
              <a:lnSpc>
                <a:spcPct val="100000"/>
              </a:lnSpc>
              <a:spcBef>
                <a:spcPts val="0"/>
              </a:spcBef>
              <a:buNone/>
              <a:defRPr sz="1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dirty="0">
                <a:latin typeface="+mj-lt"/>
              </a:rPr>
              <a:t>Für die Kapiteltitel kann die gesamte Länge der „Zunge“ angewendet werden, sie sollte aber mit einem geraden Part am linken Rand abschließen und nicht mit einer Rundung.  Es sollte jedoch immer nur maximal 2 und minimal 1 Zeile benutzt werden. Die Positionierung des Titels muss auf allen Folien gleich sein. Der erste Buchstabe muss auf der dritten vertikalen Hilfslinie liegen.</a:t>
            </a:r>
          </a:p>
          <a:p>
            <a:endParaRPr lang="de-DE" sz="1400" dirty="0">
              <a:latin typeface="+mj-lt"/>
            </a:endParaRPr>
          </a:p>
          <a:p>
            <a:pPr lvl="0"/>
            <a:endParaRPr lang="de-DE" dirty="0"/>
          </a:p>
        </p:txBody>
      </p:sp>
      <p:sp>
        <p:nvSpPr>
          <p:cNvPr id="10" name="Textplatzhalter 2">
            <a:extLst>
              <a:ext uri="{FF2B5EF4-FFF2-40B4-BE49-F238E27FC236}">
                <a16:creationId xmlns:a16="http://schemas.microsoft.com/office/drawing/2014/main" id="{15BB2A77-EBE4-4D34-9B93-32835E30E3D0}"/>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
        <p:nvSpPr>
          <p:cNvPr id="9" name="Textplatzhalter 7">
            <a:extLst>
              <a:ext uri="{FF2B5EF4-FFF2-40B4-BE49-F238E27FC236}">
                <a16:creationId xmlns:a16="http://schemas.microsoft.com/office/drawing/2014/main" id="{2768959A-BE35-4BEF-8FAC-1CC5AB34FA98}"/>
              </a:ext>
            </a:extLst>
          </p:cNvPr>
          <p:cNvSpPr>
            <a:spLocks noGrp="1"/>
          </p:cNvSpPr>
          <p:nvPr>
            <p:ph type="body" sz="quarter" idx="18" hasCustomPrompt="1"/>
          </p:nvPr>
        </p:nvSpPr>
        <p:spPr>
          <a:xfrm>
            <a:off x="689721" y="5851832"/>
            <a:ext cx="7208838" cy="400050"/>
          </a:xfrm>
          <a:prstGeom prst="rect">
            <a:avLst/>
          </a:prstGeom>
        </p:spPr>
        <p:txBody>
          <a:bodyPr/>
          <a:lstStyle>
            <a:lvl1pPr>
              <a:buNone/>
              <a:defRPr sz="20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Tree>
    <p:extLst>
      <p:ext uri="{BB962C8B-B14F-4D97-AF65-F5344CB8AC3E}">
        <p14:creationId xmlns:p14="http://schemas.microsoft.com/office/powerpoint/2010/main" val="201167293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ischentitel_zweizeilig (dunkler Hintergrun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6D3D1326-4E21-426B-8163-CB5CE5C4BA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51" y="96043"/>
            <a:ext cx="2116748" cy="748800"/>
          </a:xfrm>
          <a:prstGeom prst="rect">
            <a:avLst/>
          </a:prstGeom>
        </p:spPr>
      </p:pic>
      <p:pic>
        <p:nvPicPr>
          <p:cNvPr id="17" name="Grafik 16">
            <a:extLst>
              <a:ext uri="{FF2B5EF4-FFF2-40B4-BE49-F238E27FC236}">
                <a16:creationId xmlns:a16="http://schemas.microsoft.com/office/drawing/2014/main" id="{526E15D4-419D-49A7-BBD8-4E929BED5BA4}"/>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18" name="Textplatzhalter 17">
            <a:extLst>
              <a:ext uri="{FF2B5EF4-FFF2-40B4-BE49-F238E27FC236}">
                <a16:creationId xmlns:a16="http://schemas.microsoft.com/office/drawing/2014/main" id="{B5F978B8-1566-41AE-8620-BEDAB2287281}"/>
              </a:ext>
            </a:extLst>
          </p:cNvPr>
          <p:cNvSpPr>
            <a:spLocks noGrp="1"/>
          </p:cNvSpPr>
          <p:nvPr>
            <p:ph type="body" sz="quarter" idx="16" hasCustomPrompt="1"/>
          </p:nvPr>
        </p:nvSpPr>
        <p:spPr>
          <a:xfrm>
            <a:off x="7283991" y="1827142"/>
            <a:ext cx="2994025" cy="1339570"/>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dunkles Bild gesetzt werden, sonst sollte diese Folien nicht benutzt werden, da Teile der Schriften weiß sind</a:t>
            </a:r>
          </a:p>
        </p:txBody>
      </p:sp>
      <p:sp>
        <p:nvSpPr>
          <p:cNvPr id="9" name="Textplatzhalter 2">
            <a:extLst>
              <a:ext uri="{FF2B5EF4-FFF2-40B4-BE49-F238E27FC236}">
                <a16:creationId xmlns:a16="http://schemas.microsoft.com/office/drawing/2014/main" id="{6580C541-55FB-472F-95FE-70066E88C917}"/>
              </a:ext>
            </a:extLst>
          </p:cNvPr>
          <p:cNvSpPr>
            <a:spLocks noGrp="1"/>
          </p:cNvSpPr>
          <p:nvPr>
            <p:ph type="body" sz="quarter" idx="14" hasCustomPrompt="1"/>
          </p:nvPr>
        </p:nvSpPr>
        <p:spPr>
          <a:xfrm>
            <a:off x="-5189597" y="3259138"/>
            <a:ext cx="11786111"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Kapiteltitel zweizeilig </a:t>
            </a:r>
          </a:p>
        </p:txBody>
      </p:sp>
      <p:sp>
        <p:nvSpPr>
          <p:cNvPr id="10" name="Textplatzhalter 2">
            <a:extLst>
              <a:ext uri="{FF2B5EF4-FFF2-40B4-BE49-F238E27FC236}">
                <a16:creationId xmlns:a16="http://schemas.microsoft.com/office/drawing/2014/main" id="{F3B97243-9799-4621-A9D6-8034288F4A7C}"/>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
        <p:nvSpPr>
          <p:cNvPr id="11" name="Textplatzhalter 7">
            <a:extLst>
              <a:ext uri="{FF2B5EF4-FFF2-40B4-BE49-F238E27FC236}">
                <a16:creationId xmlns:a16="http://schemas.microsoft.com/office/drawing/2014/main" id="{F6575B4E-6C08-46E6-AB7A-47AF83904B16}"/>
              </a:ext>
            </a:extLst>
          </p:cNvPr>
          <p:cNvSpPr>
            <a:spLocks noGrp="1"/>
          </p:cNvSpPr>
          <p:nvPr>
            <p:ph type="body" sz="quarter" idx="18" hasCustomPrompt="1"/>
          </p:nvPr>
        </p:nvSpPr>
        <p:spPr>
          <a:xfrm>
            <a:off x="689721" y="5851832"/>
            <a:ext cx="7208838" cy="400050"/>
          </a:xfrm>
          <a:prstGeom prst="rect">
            <a:avLst/>
          </a:prstGeom>
        </p:spPr>
        <p:txBody>
          <a:bodyPr/>
          <a:lstStyle>
            <a:lvl1pPr>
              <a:buNone/>
              <a:defRPr sz="20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Tree>
    <p:extLst>
      <p:ext uri="{BB962C8B-B14F-4D97-AF65-F5344CB8AC3E}">
        <p14:creationId xmlns:p14="http://schemas.microsoft.com/office/powerpoint/2010/main" val="337706864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image" Target="../media/image8.emf"/><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85989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99" r:id="rId3"/>
    <p:sldLayoutId id="2147483667" r:id="rId4"/>
    <p:sldLayoutId id="2147483693" r:id="rId5"/>
    <p:sldLayoutId id="2147483689" r:id="rId6"/>
    <p:sldLayoutId id="2147483665" r:id="rId7"/>
    <p:sldLayoutId id="2147483685" r:id="rId8"/>
    <p:sldLayoutId id="2147483666" r:id="rId9"/>
    <p:sldLayoutId id="2147483686" r:id="rId10"/>
    <p:sldLayoutId id="2147483655" r:id="rId11"/>
    <p:sldLayoutId id="2147483651" r:id="rId12"/>
    <p:sldLayoutId id="2147483649" r:id="rId13"/>
    <p:sldLayoutId id="2147483660" r:id="rId14"/>
    <p:sldLayoutId id="2147483650" r:id="rId15"/>
    <p:sldLayoutId id="2147483688" r:id="rId16"/>
    <p:sldLayoutId id="2147483661" r:id="rId17"/>
    <p:sldLayoutId id="2147483663" r:id="rId18"/>
    <p:sldLayoutId id="2147483664" r:id="rId19"/>
    <p:sldLayoutId id="2147483652" r:id="rId20"/>
    <p:sldLayoutId id="2147483662" r:id="rId21"/>
    <p:sldLayoutId id="2147483669" r:id="rId22"/>
    <p:sldLayoutId id="2147483695" r:id="rId23"/>
    <p:sldLayoutId id="2147483694" r:id="rId24"/>
    <p:sldLayoutId id="2147483653" r:id="rId25"/>
    <p:sldLayoutId id="2147483668" r:id="rId26"/>
    <p:sldLayoutId id="2147483698" r:id="rId27"/>
    <p:sldLayoutId id="2147483654" r:id="rId28"/>
    <p:sldLayoutId id="2147483697" r:id="rId29"/>
    <p:sldLayoutId id="2147483690" r:id="rId30"/>
    <p:sldLayoutId id="2147483691" r:id="rId31"/>
    <p:sldLayoutId id="2147483692" r:id="rId32"/>
    <p:sldLayoutId id="2147483656" r:id="rId33"/>
    <p:sldLayoutId id="2147483670" r:id="rId34"/>
    <p:sldLayoutId id="2147483671" r:id="rId35"/>
    <p:sldLayoutId id="2147483672" r:id="rId36"/>
    <p:sldLayoutId id="2147483657" r:id="rId37"/>
    <p:sldLayoutId id="2147483676" r:id="rId38"/>
    <p:sldLayoutId id="2147483684" r:id="rId39"/>
    <p:sldLayoutId id="2147483658" r:id="rId40"/>
    <p:sldLayoutId id="2147483659" r:id="rId41"/>
    <p:sldLayoutId id="2147483673" r:id="rId42"/>
    <p:sldLayoutId id="2147483683" r:id="rId43"/>
    <p:sldLayoutId id="2147483677" r:id="rId44"/>
    <p:sldLayoutId id="2147483674" r:id="rId45"/>
    <p:sldLayoutId id="2147483675" r:id="rId46"/>
  </p:sldLayoutIdLst>
  <p:hf hdr="0" ftr="0" dt="0"/>
  <p:txStyles>
    <p:titleStyle>
      <a:lvl1pPr algn="l" defTabSz="914400" rtl="0" eaLnBrk="1" latinLnBrk="0" hangingPunct="1">
        <a:lnSpc>
          <a:spcPct val="90000"/>
        </a:lnSpc>
        <a:spcBef>
          <a:spcPct val="0"/>
        </a:spcBef>
        <a:buNone/>
        <a:defRPr sz="2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userDrawn="1">
          <p15:clr>
            <a:srgbClr val="A4A3A4"/>
          </p15:clr>
        </p15:guide>
        <p15:guide id="2" pos="506" userDrawn="1">
          <p15:clr>
            <a:srgbClr val="A4A3A4"/>
          </p15:clr>
        </p15:guide>
        <p15:guide id="3" pos="143" userDrawn="1">
          <p15:clr>
            <a:srgbClr val="A4A3A4"/>
          </p15:clr>
        </p15:guide>
        <p15:guide id="4" pos="3636" userDrawn="1">
          <p15:clr>
            <a:srgbClr val="A4A3A4"/>
          </p15:clr>
        </p15:guide>
        <p15:guide id="5" pos="3908" userDrawn="1">
          <p15:clr>
            <a:srgbClr val="A4A3A4"/>
          </p15:clr>
        </p15:guide>
        <p15:guide id="6" pos="4906" userDrawn="1">
          <p15:clr>
            <a:srgbClr val="A4A3A4"/>
          </p15:clr>
        </p15:guide>
        <p15:guide id="7" pos="5178" userDrawn="1">
          <p15:clr>
            <a:srgbClr val="A4A3A4"/>
          </p15:clr>
        </p15:guide>
        <p15:guide id="8" pos="6652" userDrawn="1">
          <p15:clr>
            <a:srgbClr val="A4A3A4"/>
          </p15:clr>
        </p15:guide>
        <p15:guide id="9" orient="horz" pos="1117" userDrawn="1">
          <p15:clr>
            <a:srgbClr val="A4A3A4"/>
          </p15:clr>
        </p15:guide>
        <p15:guide id="10" orient="horz" pos="2047" userDrawn="1">
          <p15:clr>
            <a:srgbClr val="A4A3A4"/>
          </p15:clr>
        </p15:guide>
        <p15:guide id="11" orient="horz" pos="2840" userDrawn="1">
          <p15:clr>
            <a:srgbClr val="A4A3A4"/>
          </p15:clr>
        </p15:guide>
        <p15:guide id="12" orient="horz" pos="3680" userDrawn="1">
          <p15:clr>
            <a:srgbClr val="A4A3A4"/>
          </p15:clr>
        </p15:guide>
        <p15:guide id="13" orient="horz" pos="4133" userDrawn="1">
          <p15:clr>
            <a:srgbClr val="A4A3A4"/>
          </p15:clr>
        </p15:guide>
        <p15:guide id="14" pos="41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16289C3-0E23-BA4F-B928-5ED92F68692E}"/>
              </a:ext>
            </a:extLst>
          </p:cNvPr>
          <p:cNvSpPr>
            <a:spLocks noGrp="1"/>
          </p:cNvSpPr>
          <p:nvPr>
            <p:ph type="title"/>
          </p:nvPr>
        </p:nvSpPr>
        <p:spPr>
          <a:xfrm>
            <a:off x="360000" y="360000"/>
            <a:ext cx="9677761" cy="915347"/>
          </a:xfrm>
          <a:prstGeom prst="rect">
            <a:avLst/>
          </a:prstGeom>
        </p:spPr>
        <p:txBody>
          <a:bodyPr vert="horz" lIns="0" tIns="36000" rIns="0" bIns="0" rtlCol="0" anchor="t">
            <a:noAutofit/>
          </a:bodyPr>
          <a:lstStyle/>
          <a:p>
            <a:r>
              <a:rPr lang="de-DE"/>
              <a:t>Mastertitelformat bearbeiten</a:t>
            </a:r>
          </a:p>
        </p:txBody>
      </p:sp>
      <p:sp>
        <p:nvSpPr>
          <p:cNvPr id="3" name="Textplatzhalter 2">
            <a:extLst>
              <a:ext uri="{FF2B5EF4-FFF2-40B4-BE49-F238E27FC236}">
                <a16:creationId xmlns:a16="http://schemas.microsoft.com/office/drawing/2014/main" id="{E8BA97AE-BF5A-3A44-9DF6-1B255415D714}"/>
              </a:ext>
            </a:extLst>
          </p:cNvPr>
          <p:cNvSpPr>
            <a:spLocks noGrp="1"/>
          </p:cNvSpPr>
          <p:nvPr>
            <p:ph type="body" idx="1"/>
          </p:nvPr>
        </p:nvSpPr>
        <p:spPr>
          <a:xfrm>
            <a:off x="360000" y="2322000"/>
            <a:ext cx="9677761" cy="4176000"/>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p:txBody>
      </p:sp>
      <p:sp>
        <p:nvSpPr>
          <p:cNvPr id="5" name="Fußzeilenplatzhalter 4">
            <a:extLst>
              <a:ext uri="{FF2B5EF4-FFF2-40B4-BE49-F238E27FC236}">
                <a16:creationId xmlns:a16="http://schemas.microsoft.com/office/drawing/2014/main" id="{74A2D01F-DAAD-8646-8EAE-87A6DF663350}"/>
              </a:ext>
            </a:extLst>
          </p:cNvPr>
          <p:cNvSpPr>
            <a:spLocks noGrp="1"/>
          </p:cNvSpPr>
          <p:nvPr>
            <p:ph type="ftr" sz="quarter" idx="3"/>
          </p:nvPr>
        </p:nvSpPr>
        <p:spPr>
          <a:xfrm rot="16200000">
            <a:off x="9978998" y="3339000"/>
            <a:ext cx="3600000" cy="180000"/>
          </a:xfrm>
          <a:prstGeom prst="rect">
            <a:avLst/>
          </a:prstGeom>
        </p:spPr>
        <p:txBody>
          <a:bodyPr vert="horz" lIns="0" tIns="0" rIns="0" bIns="0" rtlCol="0" anchor="b"/>
          <a:lstStyle>
            <a:lvl1pPr algn="ctr">
              <a:defRPr sz="1000">
                <a:solidFill>
                  <a:schemeClr val="tx2"/>
                </a:solidFill>
                <a:latin typeface="+mj-lt"/>
              </a:defRPr>
            </a:lvl1pPr>
          </a:lstStyle>
          <a:p>
            <a:r>
              <a:rPr lang="de-DE"/>
              <a:t>Abschnittsname</a:t>
            </a:r>
          </a:p>
        </p:txBody>
      </p:sp>
      <p:sp>
        <p:nvSpPr>
          <p:cNvPr id="6" name="Foliennummernplatzhalter 5">
            <a:extLst>
              <a:ext uri="{FF2B5EF4-FFF2-40B4-BE49-F238E27FC236}">
                <a16:creationId xmlns:a16="http://schemas.microsoft.com/office/drawing/2014/main" id="{81E439D8-1C14-9143-8B22-AFB582E6B5D9}"/>
              </a:ext>
            </a:extLst>
          </p:cNvPr>
          <p:cNvSpPr>
            <a:spLocks noGrp="1"/>
          </p:cNvSpPr>
          <p:nvPr>
            <p:ph type="sldNum" sz="quarter" idx="4"/>
          </p:nvPr>
        </p:nvSpPr>
        <p:spPr>
          <a:xfrm rot="16200000">
            <a:off x="11491228" y="5665120"/>
            <a:ext cx="575540" cy="180000"/>
          </a:xfrm>
          <a:prstGeom prst="rect">
            <a:avLst/>
          </a:prstGeom>
        </p:spPr>
        <p:txBody>
          <a:bodyPr vert="horz" lIns="0" tIns="0" rIns="0" bIns="0" rtlCol="0" anchor="b"/>
          <a:lstStyle>
            <a:lvl1pPr algn="l">
              <a:defRPr sz="1000">
                <a:solidFill>
                  <a:schemeClr val="tx1"/>
                </a:solidFill>
                <a:latin typeface="+mj-lt"/>
              </a:defRPr>
            </a:lvl1pPr>
          </a:lstStyle>
          <a:p>
            <a:pPr algn="l"/>
            <a:fld id="{D16669BE-079D-EB44-9DBB-A6B3E2963E21}" type="slidenum">
              <a:rPr lang="de-DE" smtClean="0"/>
              <a:pPr algn="l"/>
              <a:t>‹Nr.›</a:t>
            </a:fld>
            <a:endParaRPr lang="de-DE"/>
          </a:p>
        </p:txBody>
      </p:sp>
      <p:grpSp>
        <p:nvGrpSpPr>
          <p:cNvPr id="7" name="Gruppieren 6">
            <a:extLst>
              <a:ext uri="{FF2B5EF4-FFF2-40B4-BE49-F238E27FC236}">
                <a16:creationId xmlns:a16="http://schemas.microsoft.com/office/drawing/2014/main" id="{80933A39-77E2-F44E-9E7E-BE7FF77D61E1}"/>
              </a:ext>
            </a:extLst>
          </p:cNvPr>
          <p:cNvGrpSpPr/>
          <p:nvPr userDrawn="1"/>
        </p:nvGrpSpPr>
        <p:grpSpPr>
          <a:xfrm>
            <a:off x="11711579" y="6085338"/>
            <a:ext cx="153888" cy="421825"/>
            <a:chOff x="11711579" y="6085338"/>
            <a:chExt cx="153888" cy="421825"/>
          </a:xfrm>
        </p:grpSpPr>
        <p:sp>
          <p:nvSpPr>
            <p:cNvPr id="11" name="Textfeld 10">
              <a:extLst>
                <a:ext uri="{FF2B5EF4-FFF2-40B4-BE49-F238E27FC236}">
                  <a16:creationId xmlns:a16="http://schemas.microsoft.com/office/drawing/2014/main" id="{516D8664-3284-A34C-9823-6874F38BA7DA}"/>
                </a:ext>
              </a:extLst>
            </p:cNvPr>
            <p:cNvSpPr txBox="1"/>
            <p:nvPr userDrawn="1"/>
          </p:nvSpPr>
          <p:spPr>
            <a:xfrm rot="16200000">
              <a:off x="11615723" y="6181194"/>
              <a:ext cx="345600" cy="153888"/>
            </a:xfrm>
            <a:prstGeom prst="rect">
              <a:avLst/>
            </a:prstGeom>
            <a:noFill/>
          </p:spPr>
          <p:txBody>
            <a:bodyPr wrap="square" lIns="0" tIns="0" rIns="0" bIns="0" rtlCol="0" anchor="b">
              <a:spAutoFit/>
            </a:bodyPr>
            <a:lstStyle/>
            <a:p>
              <a:pPr algn="r"/>
              <a:r>
                <a:rPr lang="de-DE" sz="1000" b="1" i="0">
                  <a:latin typeface="+mj-lt"/>
                  <a:ea typeface="Roboto" panose="02000000000000000000" pitchFamily="2" charset="0"/>
                </a:rPr>
                <a:t>Page</a:t>
              </a:r>
            </a:p>
          </p:txBody>
        </p:sp>
        <p:cxnSp>
          <p:nvCxnSpPr>
            <p:cNvPr id="12" name="Gerade Verbindung 11">
              <a:extLst>
                <a:ext uri="{FF2B5EF4-FFF2-40B4-BE49-F238E27FC236}">
                  <a16:creationId xmlns:a16="http://schemas.microsoft.com/office/drawing/2014/main" id="{0DEA4C1C-8BF4-A047-869A-3F36C2700F04}"/>
                </a:ext>
              </a:extLst>
            </p:cNvPr>
            <p:cNvCxnSpPr/>
            <p:nvPr userDrawn="1"/>
          </p:nvCxnSpPr>
          <p:spPr>
            <a:xfrm>
              <a:off x="11823411" y="6399163"/>
              <a:ext cx="0" cy="108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 name="Grafik 8">
            <a:extLst>
              <a:ext uri="{FF2B5EF4-FFF2-40B4-BE49-F238E27FC236}">
                <a16:creationId xmlns:a16="http://schemas.microsoft.com/office/drawing/2014/main" id="{6CE53106-2032-6F4F-863A-8B2BE4B47BEC}"/>
              </a:ext>
            </a:extLst>
          </p:cNvPr>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11606993" y="338727"/>
            <a:ext cx="306000" cy="408000"/>
          </a:xfrm>
          <a:prstGeom prst="rect">
            <a:avLst/>
          </a:prstGeom>
        </p:spPr>
      </p:pic>
    </p:spTree>
    <p:extLst>
      <p:ext uri="{BB962C8B-B14F-4D97-AF65-F5344CB8AC3E}">
        <p14:creationId xmlns:p14="http://schemas.microsoft.com/office/powerpoint/2010/main" val="1191647611"/>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Lst>
  <p:hf hdr="0" dt="0"/>
  <p:txStyles>
    <p:titleStyle>
      <a:lvl1pPr marL="0" indent="0" algn="l" defTabSz="914400" rtl="0" eaLnBrk="1" latinLnBrk="0" hangingPunct="1">
        <a:lnSpc>
          <a:spcPct val="75000"/>
        </a:lnSpc>
        <a:spcBef>
          <a:spcPct val="0"/>
        </a:spcBef>
        <a:buNone/>
        <a:defRPr sz="4000" kern="1200" cap="all" baseline="0">
          <a:solidFill>
            <a:schemeClr val="tx1"/>
          </a:solidFill>
          <a:latin typeface="+mj-lt"/>
          <a:ea typeface="+mj-ea"/>
          <a:cs typeface="+mj-cs"/>
        </a:defRPr>
      </a:lvl1pPr>
    </p:titleStyle>
    <p:bodyStyle>
      <a:lvl1pPr marL="0" indent="0" algn="l" defTabSz="914400" rtl="0" eaLnBrk="1" latinLnBrk="0" hangingPunct="1">
        <a:lnSpc>
          <a:spcPct val="120000"/>
        </a:lnSpc>
        <a:spcBef>
          <a:spcPts val="2200"/>
        </a:spcBef>
        <a:spcAft>
          <a:spcPts val="200"/>
        </a:spcAft>
        <a:buFont typeface="Arial" panose="020B0604020202020204" pitchFamily="34" charset="0"/>
        <a:buNone/>
        <a:defRPr sz="2000" kern="120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anose="020B0604020202020204" pitchFamily="34" charset="0"/>
        <a:buNone/>
        <a:defRPr sz="2000" kern="1200">
          <a:solidFill>
            <a:schemeClr val="tx1"/>
          </a:solidFill>
          <a:latin typeface="+mn-lt"/>
          <a:ea typeface="+mn-ea"/>
          <a:cs typeface="+mn-cs"/>
        </a:defRPr>
      </a:lvl2pPr>
      <a:lvl3pPr marL="233363" indent="-233363" algn="l" defTabSz="914400" rtl="0" eaLnBrk="1" latinLnBrk="0" hangingPunct="1">
        <a:lnSpc>
          <a:spcPct val="120000"/>
        </a:lnSpc>
        <a:spcBef>
          <a:spcPts val="0"/>
        </a:spcBef>
        <a:buFont typeface="Wingdings" pitchFamily="2" charset="2"/>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56">
          <p15:clr>
            <a:srgbClr val="F26B43"/>
          </p15:clr>
        </p15:guide>
        <p15:guide id="2" orient="horz" pos="226">
          <p15:clr>
            <a:srgbClr val="F26B43"/>
          </p15:clr>
        </p15:guide>
        <p15:guide id="3" pos="224">
          <p15:clr>
            <a:srgbClr val="F26B43"/>
          </p15:clr>
        </p15:guide>
        <p15:guide id="5" orient="horz" pos="4095">
          <p15:clr>
            <a:srgbClr val="F26B43"/>
          </p15:clr>
        </p15:guide>
        <p15:guide id="6" pos="3840">
          <p15:clr>
            <a:srgbClr val="F26B43"/>
          </p15:clr>
        </p15:guide>
        <p15:guide id="8" pos="4066">
          <p15:clr>
            <a:srgbClr val="F26B43"/>
          </p15:clr>
        </p15:guide>
        <p15:guide id="9" pos="7229">
          <p15:clr>
            <a:srgbClr val="F26B43"/>
          </p15:clr>
        </p15:guide>
        <p15:guide id="10" pos="7004">
          <p15:clr>
            <a:srgbClr val="F26B43"/>
          </p15:clr>
        </p15:guide>
        <p15:guide id="11" pos="6778">
          <p15:clr>
            <a:srgbClr val="F26B43"/>
          </p15:clr>
        </p15:guide>
        <p15:guide id="12" pos="6551">
          <p15:clr>
            <a:srgbClr val="F26B43"/>
          </p15:clr>
        </p15:guide>
        <p15:guide id="13" pos="6323">
          <p15:clr>
            <a:srgbClr val="F26B43"/>
          </p15:clr>
        </p15:guide>
        <p15:guide id="17" pos="3613">
          <p15:clr>
            <a:srgbClr val="F26B43"/>
          </p15:clr>
        </p15:guide>
        <p15:guide id="18" pos="3386">
          <p15:clr>
            <a:srgbClr val="F26B43"/>
          </p15:clr>
        </p15:guide>
        <p15:guide id="20" pos="3159">
          <p15:clr>
            <a:srgbClr val="F26B43"/>
          </p15:clr>
        </p15:guide>
        <p15:guide id="21"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57EA8B9-34FF-49BB-A7A1-D16280B7FC90}"/>
              </a:ext>
            </a:extLst>
          </p:cNvPr>
          <p:cNvSpPr>
            <a:spLocks noGrp="1"/>
          </p:cNvSpPr>
          <p:nvPr>
            <p:ph type="body" sz="quarter" idx="10"/>
          </p:nvPr>
        </p:nvSpPr>
        <p:spPr>
          <a:xfrm>
            <a:off x="354842" y="2624400"/>
            <a:ext cx="10508776" cy="1648800"/>
          </a:xfrm>
        </p:spPr>
        <p:txBody>
          <a:bodyPr/>
          <a:lstStyle/>
          <a:p>
            <a:pPr algn="l"/>
            <a:r>
              <a:rPr lang="de-DE" dirty="0" err="1"/>
              <a:t>agof</a:t>
            </a:r>
            <a:r>
              <a:rPr lang="de-DE" dirty="0"/>
              <a:t> DMEXCO Sonderbericht</a:t>
            </a:r>
          </a:p>
          <a:p>
            <a:pPr algn="l"/>
            <a:r>
              <a:rPr lang="de-DE" dirty="0" err="1"/>
              <a:t>Influencer</a:t>
            </a:r>
            <a:r>
              <a:rPr lang="de-DE" dirty="0"/>
              <a:t> Marketing</a:t>
            </a:r>
          </a:p>
        </p:txBody>
      </p:sp>
    </p:spTree>
    <p:extLst>
      <p:ext uri="{BB962C8B-B14F-4D97-AF65-F5344CB8AC3E}">
        <p14:creationId xmlns:p14="http://schemas.microsoft.com/office/powerpoint/2010/main" val="3131313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descr="Ein Bild, das Text enthält.&#10;&#10;Automatisch generierte Beschreibung">
            <a:extLst>
              <a:ext uri="{FF2B5EF4-FFF2-40B4-BE49-F238E27FC236}">
                <a16:creationId xmlns:a16="http://schemas.microsoft.com/office/drawing/2014/main" id="{38F58BC9-C7ED-4D7F-83BE-B58A29C5E872}"/>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sp>
        <p:nvSpPr>
          <p:cNvPr id="5" name="Textplatzhalter 4">
            <a:extLst>
              <a:ext uri="{FF2B5EF4-FFF2-40B4-BE49-F238E27FC236}">
                <a16:creationId xmlns:a16="http://schemas.microsoft.com/office/drawing/2014/main" id="{2EDEDF80-6ADB-4CBF-9D7D-FB117A4094E6}"/>
              </a:ext>
            </a:extLst>
          </p:cNvPr>
          <p:cNvSpPr>
            <a:spLocks noGrp="1"/>
          </p:cNvSpPr>
          <p:nvPr>
            <p:ph type="body" sz="quarter" idx="14"/>
          </p:nvPr>
        </p:nvSpPr>
        <p:spPr>
          <a:xfrm>
            <a:off x="0" y="344833"/>
            <a:ext cx="2992582" cy="702000"/>
          </a:xfrm>
          <a:prstGeom prst="roundRect">
            <a:avLst>
              <a:gd name="adj" fmla="val 50000"/>
            </a:avLst>
          </a:prstGeom>
        </p:spPr>
        <p:txBody>
          <a:bodyPr/>
          <a:lstStyle/>
          <a:p>
            <a:r>
              <a:rPr lang="de-DE" dirty="0"/>
              <a:t>Involvement</a:t>
            </a:r>
          </a:p>
        </p:txBody>
      </p:sp>
      <p:sp>
        <p:nvSpPr>
          <p:cNvPr id="7" name="Rechteck 6">
            <a:extLst>
              <a:ext uri="{FF2B5EF4-FFF2-40B4-BE49-F238E27FC236}">
                <a16:creationId xmlns:a16="http://schemas.microsoft.com/office/drawing/2014/main" id="{31E06A27-AB66-4F3B-9902-031B1B6BC0B8}"/>
              </a:ext>
            </a:extLst>
          </p:cNvPr>
          <p:cNvSpPr/>
          <p:nvPr/>
        </p:nvSpPr>
        <p:spPr>
          <a:xfrm>
            <a:off x="0" y="348361"/>
            <a:ext cx="369168" cy="702000"/>
          </a:xfrm>
          <a:prstGeom prst="rect">
            <a:avLst/>
          </a:prstGeom>
          <a:solidFill>
            <a:srgbClr val="DC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Box 3">
            <a:extLst>
              <a:ext uri="{FF2B5EF4-FFF2-40B4-BE49-F238E27FC236}">
                <a16:creationId xmlns:a16="http://schemas.microsoft.com/office/drawing/2014/main" id="{96CF4F15-FEE0-CF46-9AED-3022EF9CCDDF}"/>
              </a:ext>
            </a:extLst>
          </p:cNvPr>
          <p:cNvSpPr txBox="1"/>
          <p:nvPr/>
        </p:nvSpPr>
        <p:spPr>
          <a:xfrm>
            <a:off x="3285349" y="1225199"/>
            <a:ext cx="6932123" cy="338554"/>
          </a:xfrm>
          <a:prstGeom prst="rect">
            <a:avLst/>
          </a:prstGeom>
          <a:noFill/>
        </p:spPr>
        <p:txBody>
          <a:bodyPr wrap="square" rtlCol="0">
            <a:spAutoFit/>
          </a:bodyPr>
          <a:lstStyle/>
          <a:p>
            <a:r>
              <a:rPr lang="de-DE" sz="1600" b="1" dirty="0">
                <a:latin typeface="Avenir Next LT Pro" panose="020B0504020202020204" pitchFamily="34" charset="0"/>
                <a:cs typeface="Arial" panose="020B0604020202020204" pitchFamily="34" charset="0"/>
              </a:rPr>
              <a:t>Besonders proaktive User auf </a:t>
            </a:r>
            <a:r>
              <a:rPr lang="de-DE" sz="1600" b="1" dirty="0" err="1">
                <a:latin typeface="Avenir Next LT Pro" panose="020B0504020202020204" pitchFamily="34" charset="0"/>
                <a:cs typeface="Arial" panose="020B0604020202020204" pitchFamily="34" charset="0"/>
              </a:rPr>
              <a:t>Social</a:t>
            </a:r>
            <a:r>
              <a:rPr lang="de-DE" sz="1600" b="1" dirty="0">
                <a:latin typeface="Avenir Next LT Pro" panose="020B0504020202020204" pitchFamily="34" charset="0"/>
                <a:cs typeface="Arial" panose="020B0604020202020204" pitchFamily="34" charset="0"/>
              </a:rPr>
              <a:t> Media </a:t>
            </a:r>
            <a:r>
              <a:rPr lang="de-DE" sz="1600" dirty="0">
                <a:latin typeface="Avenir Next LT Pro" panose="020B0504020202020204" pitchFamily="34" charset="0"/>
                <a:cs typeface="Arial" panose="020B0604020202020204" pitchFamily="34" charset="0"/>
              </a:rPr>
              <a:t>(Nutzeranteil in Prozent) </a:t>
            </a:r>
          </a:p>
        </p:txBody>
      </p:sp>
      <p:sp>
        <p:nvSpPr>
          <p:cNvPr id="9" name="Textfeld 8">
            <a:extLst>
              <a:ext uri="{FF2B5EF4-FFF2-40B4-BE49-F238E27FC236}">
                <a16:creationId xmlns:a16="http://schemas.microsoft.com/office/drawing/2014/main" id="{1F721079-098E-6E45-9093-E628F6C37FC0}"/>
              </a:ext>
            </a:extLst>
          </p:cNvPr>
          <p:cNvSpPr txBox="1"/>
          <p:nvPr/>
        </p:nvSpPr>
        <p:spPr>
          <a:xfrm>
            <a:off x="723900" y="6171740"/>
            <a:ext cx="9651144" cy="600164"/>
          </a:xfrm>
          <a:prstGeom prst="rect">
            <a:avLst/>
          </a:prstGeom>
          <a:noFill/>
        </p:spPr>
        <p:txBody>
          <a:bodyPr wrap="square" rtlCol="0">
            <a:spAutoFit/>
          </a:bodyPr>
          <a:lstStyle/>
          <a:p>
            <a:r>
              <a:rPr lang="de-DE" sz="1100" dirty="0" err="1">
                <a:solidFill>
                  <a:srgbClr val="969696"/>
                </a:solidFill>
              </a:rPr>
              <a:t>agof</a:t>
            </a:r>
            <a:r>
              <a:rPr lang="de-DE" sz="1100" dirty="0">
                <a:solidFill>
                  <a:srgbClr val="969696"/>
                </a:solidFill>
              </a:rPr>
              <a:t> </a:t>
            </a:r>
            <a:r>
              <a:rPr lang="de-DE" sz="1100" dirty="0" err="1">
                <a:solidFill>
                  <a:srgbClr val="969696"/>
                </a:solidFill>
              </a:rPr>
              <a:t>facts</a:t>
            </a:r>
            <a:r>
              <a:rPr lang="de-DE" sz="1100" dirty="0">
                <a:solidFill>
                  <a:srgbClr val="969696"/>
                </a:solidFill>
              </a:rPr>
              <a:t> &amp; </a:t>
            </a:r>
            <a:r>
              <a:rPr lang="de-DE" sz="1100" dirty="0" err="1">
                <a:solidFill>
                  <a:srgbClr val="969696"/>
                </a:solidFill>
              </a:rPr>
              <a:t>figures</a:t>
            </a:r>
            <a:r>
              <a:rPr lang="de-DE" sz="1100" dirty="0">
                <a:solidFill>
                  <a:srgbClr val="969696"/>
                </a:solidFill>
              </a:rPr>
              <a:t> „</a:t>
            </a:r>
            <a:r>
              <a:rPr lang="de-DE" sz="1100" dirty="0" err="1">
                <a:solidFill>
                  <a:srgbClr val="969696"/>
                </a:solidFill>
              </a:rPr>
              <a:t>Influencer</a:t>
            </a:r>
            <a:r>
              <a:rPr lang="de-DE" sz="1100" dirty="0">
                <a:solidFill>
                  <a:srgbClr val="969696"/>
                </a:solidFill>
              </a:rPr>
              <a:t> Marketing“ #3/2021, Sonderpublikation zur DMEXCO </a:t>
            </a:r>
            <a:br>
              <a:rPr lang="de-DE" sz="1100" dirty="0">
                <a:solidFill>
                  <a:srgbClr val="969696"/>
                </a:solidFill>
              </a:rPr>
            </a:br>
            <a:r>
              <a:rPr lang="de-DE" sz="1100" dirty="0">
                <a:solidFill>
                  <a:srgbClr val="969696"/>
                </a:solidFill>
                <a:latin typeface="Avenir Next LT Pro" panose="020B0504020202020204" pitchFamily="34" charset="0"/>
              </a:rPr>
              <a:t>Basis: Nutzer mobiler und/oder stationärer Angebote ab 16 Jahren / Zielgruppe: Gesamt / Filter: Aktivitäten auf </a:t>
            </a:r>
            <a:r>
              <a:rPr lang="de-DE" sz="1100" dirty="0" err="1">
                <a:solidFill>
                  <a:srgbClr val="969696"/>
                </a:solidFill>
                <a:latin typeface="Avenir Next LT Pro" panose="020B0504020202020204" pitchFamily="34" charset="0"/>
              </a:rPr>
              <a:t>Social</a:t>
            </a:r>
            <a:r>
              <a:rPr lang="de-DE" sz="1100" dirty="0">
                <a:solidFill>
                  <a:srgbClr val="969696"/>
                </a:solidFill>
                <a:latin typeface="Avenir Next LT Pro" panose="020B0504020202020204" pitchFamily="34" charset="0"/>
              </a:rPr>
              <a:t> Media Plattformen (mind. wöchentlich) / Angaben in Prozent </a:t>
            </a:r>
            <a:r>
              <a:rPr lang="de-DE" sz="1100" dirty="0">
                <a:solidFill>
                  <a:srgbClr val="969696"/>
                </a:solidFill>
              </a:rPr>
              <a:t>// Quelle: agof e. V. / </a:t>
            </a:r>
            <a:r>
              <a:rPr lang="de-DE" sz="1100" dirty="0" err="1">
                <a:solidFill>
                  <a:srgbClr val="969696"/>
                </a:solidFill>
              </a:rPr>
              <a:t>daily</a:t>
            </a:r>
            <a:r>
              <a:rPr lang="de-DE" sz="1100" dirty="0">
                <a:solidFill>
                  <a:srgbClr val="969696"/>
                </a:solidFill>
              </a:rPr>
              <a:t> digital </a:t>
            </a:r>
            <a:r>
              <a:rPr lang="de-DE" sz="1100" dirty="0" err="1">
                <a:solidFill>
                  <a:srgbClr val="969696"/>
                </a:solidFill>
              </a:rPr>
              <a:t>facts</a:t>
            </a:r>
            <a:r>
              <a:rPr lang="de-DE" sz="1100" dirty="0">
                <a:solidFill>
                  <a:srgbClr val="969696"/>
                </a:solidFill>
              </a:rPr>
              <a:t> / Auswertungszeitraum 12.04.- 16.05.2021 </a:t>
            </a:r>
            <a:endParaRPr lang="de-DE" sz="1100" dirty="0">
              <a:solidFill>
                <a:srgbClr val="969696"/>
              </a:solidFill>
              <a:latin typeface="Avenir Next LT Pro" panose="020B0504020202020204" pitchFamily="34" charset="0"/>
            </a:endParaRPr>
          </a:p>
        </p:txBody>
      </p:sp>
      <p:graphicFrame>
        <p:nvGraphicFramePr>
          <p:cNvPr id="16" name="Chart 6">
            <a:extLst>
              <a:ext uri="{FF2B5EF4-FFF2-40B4-BE49-F238E27FC236}">
                <a16:creationId xmlns:a16="http://schemas.microsoft.com/office/drawing/2014/main" id="{C012F829-80F9-D340-9106-0AE560A262B3}"/>
              </a:ext>
            </a:extLst>
          </p:cNvPr>
          <p:cNvGraphicFramePr/>
          <p:nvPr>
            <p:extLst>
              <p:ext uri="{D42A27DB-BD31-4B8C-83A1-F6EECF244321}">
                <p14:modId xmlns:p14="http://schemas.microsoft.com/office/powerpoint/2010/main" val="2642417853"/>
              </p:ext>
            </p:extLst>
          </p:nvPr>
        </p:nvGraphicFramePr>
        <p:xfrm>
          <a:off x="407988" y="1563753"/>
          <a:ext cx="10816603" cy="4694858"/>
        </p:xfrm>
        <a:graphic>
          <a:graphicData uri="http://schemas.openxmlformats.org/drawingml/2006/chart">
            <c:chart xmlns:c="http://schemas.openxmlformats.org/drawingml/2006/chart" xmlns:r="http://schemas.openxmlformats.org/officeDocument/2006/relationships" r:id="rId3"/>
          </a:graphicData>
        </a:graphic>
      </p:graphicFrame>
      <p:sp>
        <p:nvSpPr>
          <p:cNvPr id="17" name="Sprechblase: oval 8">
            <a:extLst>
              <a:ext uri="{FF2B5EF4-FFF2-40B4-BE49-F238E27FC236}">
                <a16:creationId xmlns:a16="http://schemas.microsoft.com/office/drawing/2014/main" id="{27F4ED7B-7ABC-CC41-B634-ABAD728D2B23}"/>
              </a:ext>
            </a:extLst>
          </p:cNvPr>
          <p:cNvSpPr/>
          <p:nvPr/>
        </p:nvSpPr>
        <p:spPr>
          <a:xfrm>
            <a:off x="2666060" y="2048224"/>
            <a:ext cx="1473305" cy="1290992"/>
          </a:xfrm>
          <a:prstGeom prst="wedgeEllipseCallout">
            <a:avLst>
              <a:gd name="adj1" fmla="val -35127"/>
              <a:gd name="adj2" fmla="val 56919"/>
            </a:avLst>
          </a:prstGeom>
          <a:solidFill>
            <a:srgbClr val="0096C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18" name="Textfeld 2">
            <a:extLst>
              <a:ext uri="{FF2B5EF4-FFF2-40B4-BE49-F238E27FC236}">
                <a16:creationId xmlns:a16="http://schemas.microsoft.com/office/drawing/2014/main" id="{931A4B88-AA69-7848-A2FE-11BA3F9C291B}"/>
              </a:ext>
            </a:extLst>
          </p:cNvPr>
          <p:cNvSpPr txBox="1"/>
          <p:nvPr/>
        </p:nvSpPr>
        <p:spPr>
          <a:xfrm>
            <a:off x="2674107" y="2341713"/>
            <a:ext cx="1455564" cy="8827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de-DE" sz="1400" i="1" dirty="0">
                <a:solidFill>
                  <a:schemeClr val="bg1"/>
                </a:solidFill>
                <a:latin typeface="Avenir Next LT Pro Light" panose="020B0304020202020204" pitchFamily="34" charset="0"/>
              </a:rPr>
              <a:t>Inhalte kommentieren</a:t>
            </a:r>
          </a:p>
        </p:txBody>
      </p:sp>
      <p:sp>
        <p:nvSpPr>
          <p:cNvPr id="19" name="Sprechblase: oval 11">
            <a:extLst>
              <a:ext uri="{FF2B5EF4-FFF2-40B4-BE49-F238E27FC236}">
                <a16:creationId xmlns:a16="http://schemas.microsoft.com/office/drawing/2014/main" id="{A75B09F2-F724-924A-884D-FAE90D1F665F}"/>
              </a:ext>
            </a:extLst>
          </p:cNvPr>
          <p:cNvSpPr/>
          <p:nvPr/>
        </p:nvSpPr>
        <p:spPr>
          <a:xfrm>
            <a:off x="6143014" y="1924237"/>
            <a:ext cx="1473305" cy="1290992"/>
          </a:xfrm>
          <a:prstGeom prst="wedgeEllipseCallout">
            <a:avLst>
              <a:gd name="adj1" fmla="val -37007"/>
              <a:gd name="adj2" fmla="val 54344"/>
            </a:avLst>
          </a:prstGeom>
          <a:solidFill>
            <a:srgbClr val="0096C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20" name="Textfeld 2">
            <a:extLst>
              <a:ext uri="{FF2B5EF4-FFF2-40B4-BE49-F238E27FC236}">
                <a16:creationId xmlns:a16="http://schemas.microsoft.com/office/drawing/2014/main" id="{96967905-A4B9-124D-B912-0F78DAEE347B}"/>
              </a:ext>
            </a:extLst>
          </p:cNvPr>
          <p:cNvSpPr txBox="1"/>
          <p:nvPr/>
        </p:nvSpPr>
        <p:spPr>
          <a:xfrm>
            <a:off x="6181938" y="2185453"/>
            <a:ext cx="1455564" cy="8827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de-DE" sz="1400" i="1" dirty="0">
                <a:solidFill>
                  <a:schemeClr val="bg1"/>
                </a:solidFill>
                <a:latin typeface="Avenir Next LT Pro Light" panose="020B0304020202020204" pitchFamily="34" charset="0"/>
              </a:rPr>
              <a:t>Eigene </a:t>
            </a:r>
          </a:p>
          <a:p>
            <a:pPr algn="ctr"/>
            <a:r>
              <a:rPr lang="de-DE" sz="1400" i="1" dirty="0">
                <a:solidFill>
                  <a:schemeClr val="bg1"/>
                </a:solidFill>
                <a:latin typeface="Avenir Next LT Pro Light" panose="020B0304020202020204" pitchFamily="34" charset="0"/>
              </a:rPr>
              <a:t>Inhalte posten</a:t>
            </a:r>
          </a:p>
        </p:txBody>
      </p:sp>
    </p:spTree>
    <p:extLst>
      <p:ext uri="{BB962C8B-B14F-4D97-AF65-F5344CB8AC3E}">
        <p14:creationId xmlns:p14="http://schemas.microsoft.com/office/powerpoint/2010/main" val="1903317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descr="Ein Bild, das Text enthält.&#10;&#10;Automatisch generierte Beschreibung">
            <a:extLst>
              <a:ext uri="{FF2B5EF4-FFF2-40B4-BE49-F238E27FC236}">
                <a16:creationId xmlns:a16="http://schemas.microsoft.com/office/drawing/2014/main" id="{38F58BC9-C7ED-4D7F-83BE-B58A29C5E872}"/>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sp>
        <p:nvSpPr>
          <p:cNvPr id="5" name="Textplatzhalter 4">
            <a:extLst>
              <a:ext uri="{FF2B5EF4-FFF2-40B4-BE49-F238E27FC236}">
                <a16:creationId xmlns:a16="http://schemas.microsoft.com/office/drawing/2014/main" id="{2EDEDF80-6ADB-4CBF-9D7D-FB117A4094E6}"/>
              </a:ext>
            </a:extLst>
          </p:cNvPr>
          <p:cNvSpPr>
            <a:spLocks noGrp="1"/>
          </p:cNvSpPr>
          <p:nvPr>
            <p:ph type="body" sz="quarter" idx="14"/>
          </p:nvPr>
        </p:nvSpPr>
        <p:spPr>
          <a:xfrm>
            <a:off x="0" y="344833"/>
            <a:ext cx="4975412" cy="702000"/>
          </a:xfrm>
          <a:prstGeom prst="roundRect">
            <a:avLst>
              <a:gd name="adj" fmla="val 50000"/>
            </a:avLst>
          </a:prstGeom>
        </p:spPr>
        <p:txBody>
          <a:bodyPr/>
          <a:lstStyle/>
          <a:p>
            <a:r>
              <a:rPr lang="de-DE" dirty="0"/>
              <a:t>Anzahl gefolgter Accounts</a:t>
            </a:r>
          </a:p>
        </p:txBody>
      </p:sp>
      <p:sp>
        <p:nvSpPr>
          <p:cNvPr id="7" name="Rechteck 6">
            <a:extLst>
              <a:ext uri="{FF2B5EF4-FFF2-40B4-BE49-F238E27FC236}">
                <a16:creationId xmlns:a16="http://schemas.microsoft.com/office/drawing/2014/main" id="{31E06A27-AB66-4F3B-9902-031B1B6BC0B8}"/>
              </a:ext>
            </a:extLst>
          </p:cNvPr>
          <p:cNvSpPr/>
          <p:nvPr/>
        </p:nvSpPr>
        <p:spPr>
          <a:xfrm>
            <a:off x="0" y="348361"/>
            <a:ext cx="369168" cy="702000"/>
          </a:xfrm>
          <a:prstGeom prst="rect">
            <a:avLst/>
          </a:prstGeom>
          <a:solidFill>
            <a:srgbClr val="DC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Box 3">
            <a:extLst>
              <a:ext uri="{FF2B5EF4-FFF2-40B4-BE49-F238E27FC236}">
                <a16:creationId xmlns:a16="http://schemas.microsoft.com/office/drawing/2014/main" id="{EBC05015-4206-6A40-B7D1-AF92E049DD61}"/>
              </a:ext>
            </a:extLst>
          </p:cNvPr>
          <p:cNvSpPr txBox="1"/>
          <p:nvPr/>
        </p:nvSpPr>
        <p:spPr>
          <a:xfrm>
            <a:off x="3249112" y="1190787"/>
            <a:ext cx="9225275" cy="338554"/>
          </a:xfrm>
          <a:prstGeom prst="rect">
            <a:avLst/>
          </a:prstGeom>
          <a:noFill/>
        </p:spPr>
        <p:txBody>
          <a:bodyPr wrap="square" rtlCol="0">
            <a:spAutoFit/>
          </a:bodyPr>
          <a:lstStyle/>
          <a:p>
            <a:r>
              <a:rPr lang="de-DE" sz="1600" b="1" dirty="0">
                <a:latin typeface="Avenir Next LT Pro" panose="020B0504020202020204" pitchFamily="34" charset="0"/>
                <a:ea typeface="Arial"/>
                <a:cs typeface="Arial" panose="020B0604020202020204" pitchFamily="34" charset="0"/>
              </a:rPr>
              <a:t>Gefolgte Accounts auf den Top 3 der Netzwerke </a:t>
            </a:r>
            <a:r>
              <a:rPr lang="de-DE" sz="1600" dirty="0">
                <a:latin typeface="Avenir Next LT Pro" panose="020B0504020202020204" pitchFamily="34" charset="0"/>
                <a:ea typeface="Arial"/>
                <a:cs typeface="Arial" panose="020B0604020202020204" pitchFamily="34" charset="0"/>
              </a:rPr>
              <a:t>(Nutzeranteil in Prozent) </a:t>
            </a:r>
          </a:p>
        </p:txBody>
      </p:sp>
      <p:sp>
        <p:nvSpPr>
          <p:cNvPr id="9" name="Textfeld 8">
            <a:extLst>
              <a:ext uri="{FF2B5EF4-FFF2-40B4-BE49-F238E27FC236}">
                <a16:creationId xmlns:a16="http://schemas.microsoft.com/office/drawing/2014/main" id="{97F7E224-6EC0-3047-8A78-66AA97D5D335}"/>
              </a:ext>
            </a:extLst>
          </p:cNvPr>
          <p:cNvSpPr txBox="1"/>
          <p:nvPr/>
        </p:nvSpPr>
        <p:spPr>
          <a:xfrm>
            <a:off x="704850" y="6016741"/>
            <a:ext cx="9150350" cy="600164"/>
          </a:xfrm>
          <a:prstGeom prst="rect">
            <a:avLst/>
          </a:prstGeom>
          <a:noFill/>
        </p:spPr>
        <p:txBody>
          <a:bodyPr wrap="square" rtlCol="0">
            <a:spAutoFit/>
          </a:bodyPr>
          <a:lstStyle/>
          <a:p>
            <a:r>
              <a:rPr lang="de-DE" sz="1100" dirty="0" err="1">
                <a:solidFill>
                  <a:srgbClr val="969696"/>
                </a:solidFill>
              </a:rPr>
              <a:t>agof</a:t>
            </a:r>
            <a:r>
              <a:rPr lang="de-DE" sz="1100" dirty="0">
                <a:solidFill>
                  <a:srgbClr val="969696"/>
                </a:solidFill>
              </a:rPr>
              <a:t> </a:t>
            </a:r>
            <a:r>
              <a:rPr lang="de-DE" sz="1100" dirty="0" err="1">
                <a:solidFill>
                  <a:srgbClr val="969696"/>
                </a:solidFill>
              </a:rPr>
              <a:t>facts</a:t>
            </a:r>
            <a:r>
              <a:rPr lang="de-DE" sz="1100" dirty="0">
                <a:solidFill>
                  <a:srgbClr val="969696"/>
                </a:solidFill>
              </a:rPr>
              <a:t> &amp; </a:t>
            </a:r>
            <a:r>
              <a:rPr lang="de-DE" sz="1100" dirty="0" err="1">
                <a:solidFill>
                  <a:srgbClr val="969696"/>
                </a:solidFill>
              </a:rPr>
              <a:t>figures</a:t>
            </a:r>
            <a:r>
              <a:rPr lang="de-DE" sz="1100" dirty="0">
                <a:solidFill>
                  <a:srgbClr val="969696"/>
                </a:solidFill>
              </a:rPr>
              <a:t> „</a:t>
            </a:r>
            <a:r>
              <a:rPr lang="de-DE" sz="1100" dirty="0" err="1">
                <a:solidFill>
                  <a:srgbClr val="969696"/>
                </a:solidFill>
              </a:rPr>
              <a:t>Influencer</a:t>
            </a:r>
            <a:r>
              <a:rPr lang="de-DE" sz="1100" dirty="0">
                <a:solidFill>
                  <a:srgbClr val="969696"/>
                </a:solidFill>
              </a:rPr>
              <a:t> Marketing“ #3/2021, Sonderpublikation zur DMEXCO </a:t>
            </a:r>
            <a:br>
              <a:rPr lang="de-DE" sz="1100" dirty="0">
                <a:solidFill>
                  <a:srgbClr val="969696"/>
                </a:solidFill>
                <a:latin typeface="Avenir Next LT Pro" panose="020B0504020202020204" pitchFamily="34" charset="0"/>
              </a:rPr>
            </a:br>
            <a:r>
              <a:rPr lang="de-DE" sz="1100" dirty="0">
                <a:solidFill>
                  <a:srgbClr val="969696"/>
                </a:solidFill>
                <a:latin typeface="Avenir Next LT Pro" panose="020B0504020202020204" pitchFamily="34" charset="0"/>
              </a:rPr>
              <a:t>Basis: Nutzer mobiler und/oder stationärer Angebote ab 16 Jahren / Zielgruppe: Gesamt / Filter: Anzahl gefolgter Accounts auf </a:t>
            </a:r>
            <a:r>
              <a:rPr lang="de-DE" sz="1100" dirty="0" err="1">
                <a:solidFill>
                  <a:srgbClr val="969696"/>
                </a:solidFill>
                <a:latin typeface="Avenir Next LT Pro" panose="020B0504020202020204" pitchFamily="34" charset="0"/>
              </a:rPr>
              <a:t>Social</a:t>
            </a:r>
            <a:r>
              <a:rPr lang="de-DE" sz="1100" dirty="0">
                <a:solidFill>
                  <a:srgbClr val="969696"/>
                </a:solidFill>
                <a:latin typeface="Avenir Next LT Pro" panose="020B0504020202020204" pitchFamily="34" charset="0"/>
              </a:rPr>
              <a:t> Media Kanälen </a:t>
            </a:r>
            <a:r>
              <a:rPr lang="de-DE" sz="1100" dirty="0">
                <a:solidFill>
                  <a:srgbClr val="969696"/>
                </a:solidFill>
              </a:rPr>
              <a:t>// Quelle: </a:t>
            </a:r>
            <a:r>
              <a:rPr lang="de-DE" sz="1100" dirty="0" err="1">
                <a:solidFill>
                  <a:srgbClr val="969696"/>
                </a:solidFill>
              </a:rPr>
              <a:t>agof</a:t>
            </a:r>
            <a:r>
              <a:rPr lang="de-DE" sz="1100" dirty="0">
                <a:solidFill>
                  <a:srgbClr val="969696"/>
                </a:solidFill>
              </a:rPr>
              <a:t> e. V. / </a:t>
            </a:r>
            <a:r>
              <a:rPr lang="de-DE" sz="1100" dirty="0" err="1">
                <a:solidFill>
                  <a:srgbClr val="969696"/>
                </a:solidFill>
              </a:rPr>
              <a:t>daily</a:t>
            </a:r>
            <a:r>
              <a:rPr lang="de-DE" sz="1100" dirty="0">
                <a:solidFill>
                  <a:srgbClr val="969696"/>
                </a:solidFill>
              </a:rPr>
              <a:t> digital </a:t>
            </a:r>
            <a:r>
              <a:rPr lang="de-DE" sz="1100" dirty="0" err="1">
                <a:solidFill>
                  <a:srgbClr val="969696"/>
                </a:solidFill>
              </a:rPr>
              <a:t>facts</a:t>
            </a:r>
            <a:r>
              <a:rPr lang="de-DE" sz="1100" dirty="0">
                <a:solidFill>
                  <a:srgbClr val="969696"/>
                </a:solidFill>
              </a:rPr>
              <a:t> / Auswertungszeitraum 12.04.- 16.05.2021 </a:t>
            </a:r>
            <a:endParaRPr lang="de-DE" sz="1100" dirty="0">
              <a:solidFill>
                <a:srgbClr val="969696"/>
              </a:solidFill>
              <a:latin typeface="Avenir Next LT Pro" panose="020B0504020202020204" pitchFamily="34" charset="0"/>
            </a:endParaRPr>
          </a:p>
        </p:txBody>
      </p:sp>
      <p:graphicFrame>
        <p:nvGraphicFramePr>
          <p:cNvPr id="11" name="Chart 6">
            <a:extLst>
              <a:ext uri="{FF2B5EF4-FFF2-40B4-BE49-F238E27FC236}">
                <a16:creationId xmlns:a16="http://schemas.microsoft.com/office/drawing/2014/main" id="{25ECE7FC-48D4-9947-913F-1EDEF676D6F8}"/>
              </a:ext>
            </a:extLst>
          </p:cNvPr>
          <p:cNvGraphicFramePr/>
          <p:nvPr>
            <p:extLst>
              <p:ext uri="{D42A27DB-BD31-4B8C-83A1-F6EECF244321}">
                <p14:modId xmlns:p14="http://schemas.microsoft.com/office/powerpoint/2010/main" val="2441805961"/>
              </p:ext>
            </p:extLst>
          </p:nvPr>
        </p:nvGraphicFramePr>
        <p:xfrm>
          <a:off x="402819" y="1524747"/>
          <a:ext cx="10395169" cy="4196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0849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descr="Ein Bild, das Text enthält.&#10;&#10;Automatisch generierte Beschreibung">
            <a:extLst>
              <a:ext uri="{FF2B5EF4-FFF2-40B4-BE49-F238E27FC236}">
                <a16:creationId xmlns:a16="http://schemas.microsoft.com/office/drawing/2014/main" id="{38F58BC9-C7ED-4D7F-83BE-B58A29C5E872}"/>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sp>
        <p:nvSpPr>
          <p:cNvPr id="5" name="Textplatzhalter 4">
            <a:extLst>
              <a:ext uri="{FF2B5EF4-FFF2-40B4-BE49-F238E27FC236}">
                <a16:creationId xmlns:a16="http://schemas.microsoft.com/office/drawing/2014/main" id="{2EDEDF80-6ADB-4CBF-9D7D-FB117A4094E6}"/>
              </a:ext>
            </a:extLst>
          </p:cNvPr>
          <p:cNvSpPr>
            <a:spLocks noGrp="1"/>
          </p:cNvSpPr>
          <p:nvPr>
            <p:ph type="body" sz="quarter" idx="14"/>
          </p:nvPr>
        </p:nvSpPr>
        <p:spPr>
          <a:xfrm>
            <a:off x="0" y="344833"/>
            <a:ext cx="5096435" cy="702000"/>
          </a:xfrm>
          <a:prstGeom prst="roundRect">
            <a:avLst>
              <a:gd name="adj" fmla="val 50000"/>
            </a:avLst>
          </a:prstGeom>
        </p:spPr>
        <p:txBody>
          <a:bodyPr/>
          <a:lstStyle/>
          <a:p>
            <a:r>
              <a:rPr lang="de-DE" dirty="0"/>
              <a:t>Art der gefolgten Accounts</a:t>
            </a:r>
          </a:p>
        </p:txBody>
      </p:sp>
      <p:sp>
        <p:nvSpPr>
          <p:cNvPr id="7" name="Rechteck 6">
            <a:extLst>
              <a:ext uri="{FF2B5EF4-FFF2-40B4-BE49-F238E27FC236}">
                <a16:creationId xmlns:a16="http://schemas.microsoft.com/office/drawing/2014/main" id="{31E06A27-AB66-4F3B-9902-031B1B6BC0B8}"/>
              </a:ext>
            </a:extLst>
          </p:cNvPr>
          <p:cNvSpPr/>
          <p:nvPr/>
        </p:nvSpPr>
        <p:spPr>
          <a:xfrm>
            <a:off x="0" y="348361"/>
            <a:ext cx="369168" cy="702000"/>
          </a:xfrm>
          <a:prstGeom prst="rect">
            <a:avLst/>
          </a:prstGeom>
          <a:solidFill>
            <a:srgbClr val="DC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platzhalter 5">
            <a:extLst>
              <a:ext uri="{FF2B5EF4-FFF2-40B4-BE49-F238E27FC236}">
                <a16:creationId xmlns:a16="http://schemas.microsoft.com/office/drawing/2014/main" id="{07B3FEB9-330D-6246-B265-DA7197EB3055}"/>
              </a:ext>
            </a:extLst>
          </p:cNvPr>
          <p:cNvSpPr txBox="1">
            <a:spLocks/>
          </p:cNvSpPr>
          <p:nvPr/>
        </p:nvSpPr>
        <p:spPr>
          <a:xfrm>
            <a:off x="710157" y="6005279"/>
            <a:ext cx="9462543" cy="744711"/>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rgbClr val="96969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agof facts &amp; </a:t>
            </a:r>
            <a:r>
              <a:rPr lang="de-DE" dirty="0" err="1"/>
              <a:t>figures</a:t>
            </a:r>
            <a:r>
              <a:rPr lang="de-DE" dirty="0"/>
              <a:t> „Influencer Marketing“ #3/2021, Sonderpublikation zur DMEXCO </a:t>
            </a:r>
            <a:br>
              <a:rPr lang="de-DE" dirty="0"/>
            </a:br>
            <a:r>
              <a:rPr lang="de-DE" dirty="0"/>
              <a:t>Basis: Nutzer stationäre und/oder mobile Angebote ab 16 Jahren / Zielgruppen: </a:t>
            </a:r>
            <a:r>
              <a:rPr lang="de-DE" dirty="0" err="1"/>
              <a:t>Social</a:t>
            </a:r>
            <a:r>
              <a:rPr lang="de-DE" dirty="0"/>
              <a:t> Media Nutzer</a:t>
            </a:r>
            <a:r>
              <a:rPr lang="de-DE" baseline="30000" dirty="0"/>
              <a:t> </a:t>
            </a:r>
            <a:r>
              <a:rPr lang="de-DE" dirty="0"/>
              <a:t>(Nutze mind. seltener als 1x im Monat soziale Netzwerke,  </a:t>
            </a:r>
            <a:r>
              <a:rPr lang="de-DE" dirty="0" err="1"/>
              <a:t>Social</a:t>
            </a:r>
            <a:r>
              <a:rPr lang="de-DE" dirty="0"/>
              <a:t> Media Heavy User (Nutze mind. mehrmals wöchentlich soziale Netzwerke und poste, teile oder kommentiere dort Inhalte), Influencer Follower (Nutze mind. selten Inhalte von Themenexperten / Persönlichkeiten), Influencer Heavy Follower (Nutze (sehr) häufig Inhalte von Themenexperten/Persönlichkeiten) / Angaben in Prozent </a:t>
            </a:r>
            <a:r>
              <a:rPr lang="de-DE" sz="1000" dirty="0">
                <a:solidFill>
                  <a:srgbClr val="969696"/>
                </a:solidFill>
              </a:rPr>
              <a:t> // Quelle: agof e. V. / daily digital facts / Auswertungszeitraum 12.04.- 16.05.2021 </a:t>
            </a:r>
            <a:endParaRPr lang="de-DE" dirty="0"/>
          </a:p>
        </p:txBody>
      </p:sp>
      <p:graphicFrame>
        <p:nvGraphicFramePr>
          <p:cNvPr id="8" name="Chart 5">
            <a:extLst>
              <a:ext uri="{FF2B5EF4-FFF2-40B4-BE49-F238E27FC236}">
                <a16:creationId xmlns:a16="http://schemas.microsoft.com/office/drawing/2014/main" id="{8FFA6FD4-EBD2-B841-9361-87D989C5555B}"/>
              </a:ext>
            </a:extLst>
          </p:cNvPr>
          <p:cNvGraphicFramePr/>
          <p:nvPr/>
        </p:nvGraphicFramePr>
        <p:xfrm>
          <a:off x="369169" y="1099667"/>
          <a:ext cx="11347702" cy="48741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0780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descr="Ein Bild, das Text enthält.&#10;&#10;Automatisch generierte Beschreibung">
            <a:extLst>
              <a:ext uri="{FF2B5EF4-FFF2-40B4-BE49-F238E27FC236}">
                <a16:creationId xmlns:a16="http://schemas.microsoft.com/office/drawing/2014/main" id="{38F58BC9-C7ED-4D7F-83BE-B58A29C5E872}"/>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sp>
        <p:nvSpPr>
          <p:cNvPr id="5" name="Textplatzhalter 4">
            <a:extLst>
              <a:ext uri="{FF2B5EF4-FFF2-40B4-BE49-F238E27FC236}">
                <a16:creationId xmlns:a16="http://schemas.microsoft.com/office/drawing/2014/main" id="{2EDEDF80-6ADB-4CBF-9D7D-FB117A4094E6}"/>
              </a:ext>
            </a:extLst>
          </p:cNvPr>
          <p:cNvSpPr>
            <a:spLocks noGrp="1"/>
          </p:cNvSpPr>
          <p:nvPr>
            <p:ph type="body" sz="quarter" idx="14"/>
          </p:nvPr>
        </p:nvSpPr>
        <p:spPr>
          <a:xfrm>
            <a:off x="-1" y="344833"/>
            <a:ext cx="5244353" cy="702000"/>
          </a:xfrm>
          <a:prstGeom prst="roundRect">
            <a:avLst>
              <a:gd name="adj" fmla="val 50000"/>
            </a:avLst>
          </a:prstGeom>
        </p:spPr>
        <p:txBody>
          <a:bodyPr/>
          <a:lstStyle/>
          <a:p>
            <a:r>
              <a:rPr lang="de-DE" dirty="0"/>
              <a:t>Engagement nach Themen (1/2)</a:t>
            </a:r>
          </a:p>
        </p:txBody>
      </p:sp>
      <p:sp>
        <p:nvSpPr>
          <p:cNvPr id="7" name="Rechteck 6">
            <a:extLst>
              <a:ext uri="{FF2B5EF4-FFF2-40B4-BE49-F238E27FC236}">
                <a16:creationId xmlns:a16="http://schemas.microsoft.com/office/drawing/2014/main" id="{31E06A27-AB66-4F3B-9902-031B1B6BC0B8}"/>
              </a:ext>
            </a:extLst>
          </p:cNvPr>
          <p:cNvSpPr/>
          <p:nvPr/>
        </p:nvSpPr>
        <p:spPr>
          <a:xfrm>
            <a:off x="0" y="348361"/>
            <a:ext cx="369168" cy="702000"/>
          </a:xfrm>
          <a:prstGeom prst="rect">
            <a:avLst/>
          </a:prstGeom>
          <a:solidFill>
            <a:srgbClr val="DC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11" name="Chart 5">
            <a:extLst>
              <a:ext uri="{FF2B5EF4-FFF2-40B4-BE49-F238E27FC236}">
                <a16:creationId xmlns:a16="http://schemas.microsoft.com/office/drawing/2014/main" id="{F523D918-4150-254B-938C-E554659CAA8B}"/>
              </a:ext>
            </a:extLst>
          </p:cNvPr>
          <p:cNvGraphicFramePr/>
          <p:nvPr>
            <p:extLst>
              <p:ext uri="{D42A27DB-BD31-4B8C-83A1-F6EECF244321}">
                <p14:modId xmlns:p14="http://schemas.microsoft.com/office/powerpoint/2010/main" val="2428773209"/>
              </p:ext>
            </p:extLst>
          </p:nvPr>
        </p:nvGraphicFramePr>
        <p:xfrm>
          <a:off x="521569" y="1305635"/>
          <a:ext cx="11016008" cy="461885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platzhalter 5">
            <a:extLst>
              <a:ext uri="{FF2B5EF4-FFF2-40B4-BE49-F238E27FC236}">
                <a16:creationId xmlns:a16="http://schemas.microsoft.com/office/drawing/2014/main" id="{EFE69A11-3E5B-E847-956E-2A2A48F303D1}"/>
              </a:ext>
            </a:extLst>
          </p:cNvPr>
          <p:cNvSpPr txBox="1">
            <a:spLocks/>
          </p:cNvSpPr>
          <p:nvPr/>
        </p:nvSpPr>
        <p:spPr>
          <a:xfrm>
            <a:off x="710157" y="5929084"/>
            <a:ext cx="9462543" cy="744711"/>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rgbClr val="96969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agof facts &amp; </a:t>
            </a:r>
            <a:r>
              <a:rPr lang="de-DE" dirty="0" err="1"/>
              <a:t>figures</a:t>
            </a:r>
            <a:r>
              <a:rPr lang="de-DE" dirty="0"/>
              <a:t> „Influencer Marketing“ #3/2021, Sonderpublikation zur DMEXCO </a:t>
            </a:r>
            <a:br>
              <a:rPr lang="de-DE" dirty="0"/>
            </a:br>
            <a:r>
              <a:rPr lang="de-DE" dirty="0"/>
              <a:t>Basis: Nutzer stationäre und/oder mobile Angebote ab 16 Jahren / Zielgruppen: </a:t>
            </a:r>
            <a:r>
              <a:rPr lang="de-DE" dirty="0" err="1"/>
              <a:t>Social</a:t>
            </a:r>
            <a:r>
              <a:rPr lang="de-DE" dirty="0"/>
              <a:t> Media Nutzer</a:t>
            </a:r>
            <a:r>
              <a:rPr lang="de-DE" baseline="30000" dirty="0"/>
              <a:t> </a:t>
            </a:r>
            <a:r>
              <a:rPr lang="de-DE" dirty="0"/>
              <a:t>(Nutze mind. seltener als 1x im Monat soziale Netzwerke,  </a:t>
            </a:r>
            <a:r>
              <a:rPr lang="de-DE" dirty="0" err="1"/>
              <a:t>Social</a:t>
            </a:r>
            <a:r>
              <a:rPr lang="de-DE" dirty="0"/>
              <a:t> Media Heavy User (Nutze mind. mehrmals wöchentlich soziale Netzwerke und poste, teile oder kommentiere dort Inhalte), Influencer Follower (Nutze mind. selten Inhalte von Themenexperten / Persönlichkeiten), Influencer Heavy Follower (Nutze (sehr) häufig Inhalte von Themenexperten/Persönlichkeiten) / Angaben in Prozent </a:t>
            </a:r>
            <a:r>
              <a:rPr lang="de-DE" dirty="0">
                <a:solidFill>
                  <a:srgbClr val="969696"/>
                </a:solidFill>
              </a:rPr>
              <a:t> // Quelle: agof e. V. / daily digital facts / Auswertungszeitraum 12.04.- 16.05.2021 </a:t>
            </a:r>
            <a:endParaRPr lang="de-DE" dirty="0"/>
          </a:p>
        </p:txBody>
      </p:sp>
    </p:spTree>
    <p:extLst>
      <p:ext uri="{BB962C8B-B14F-4D97-AF65-F5344CB8AC3E}">
        <p14:creationId xmlns:p14="http://schemas.microsoft.com/office/powerpoint/2010/main" val="3206751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descr="Ein Bild, das Text enthält.&#10;&#10;Automatisch generierte Beschreibung">
            <a:extLst>
              <a:ext uri="{FF2B5EF4-FFF2-40B4-BE49-F238E27FC236}">
                <a16:creationId xmlns:a16="http://schemas.microsoft.com/office/drawing/2014/main" id="{38F58BC9-C7ED-4D7F-83BE-B58A29C5E872}"/>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sp>
        <p:nvSpPr>
          <p:cNvPr id="5" name="Textplatzhalter 4">
            <a:extLst>
              <a:ext uri="{FF2B5EF4-FFF2-40B4-BE49-F238E27FC236}">
                <a16:creationId xmlns:a16="http://schemas.microsoft.com/office/drawing/2014/main" id="{2EDEDF80-6ADB-4CBF-9D7D-FB117A4094E6}"/>
              </a:ext>
            </a:extLst>
          </p:cNvPr>
          <p:cNvSpPr>
            <a:spLocks noGrp="1"/>
          </p:cNvSpPr>
          <p:nvPr>
            <p:ph type="body" sz="quarter" idx="14"/>
          </p:nvPr>
        </p:nvSpPr>
        <p:spPr>
          <a:xfrm>
            <a:off x="0" y="344833"/>
            <a:ext cx="5311588" cy="702000"/>
          </a:xfrm>
          <a:prstGeom prst="roundRect">
            <a:avLst>
              <a:gd name="adj" fmla="val 50000"/>
            </a:avLst>
          </a:prstGeom>
        </p:spPr>
        <p:txBody>
          <a:bodyPr/>
          <a:lstStyle/>
          <a:p>
            <a:r>
              <a:rPr lang="de-DE" dirty="0"/>
              <a:t>Engagement nach Themen (2/2)</a:t>
            </a:r>
          </a:p>
        </p:txBody>
      </p:sp>
      <p:sp>
        <p:nvSpPr>
          <p:cNvPr id="7" name="Rechteck 6">
            <a:extLst>
              <a:ext uri="{FF2B5EF4-FFF2-40B4-BE49-F238E27FC236}">
                <a16:creationId xmlns:a16="http://schemas.microsoft.com/office/drawing/2014/main" id="{31E06A27-AB66-4F3B-9902-031B1B6BC0B8}"/>
              </a:ext>
            </a:extLst>
          </p:cNvPr>
          <p:cNvSpPr/>
          <p:nvPr/>
        </p:nvSpPr>
        <p:spPr>
          <a:xfrm>
            <a:off x="0" y="348361"/>
            <a:ext cx="369168" cy="702000"/>
          </a:xfrm>
          <a:prstGeom prst="rect">
            <a:avLst/>
          </a:prstGeom>
          <a:solidFill>
            <a:srgbClr val="DC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11" name="Chart 5">
            <a:extLst>
              <a:ext uri="{FF2B5EF4-FFF2-40B4-BE49-F238E27FC236}">
                <a16:creationId xmlns:a16="http://schemas.microsoft.com/office/drawing/2014/main" id="{F523D918-4150-254B-938C-E554659CAA8B}"/>
              </a:ext>
            </a:extLst>
          </p:cNvPr>
          <p:cNvGraphicFramePr/>
          <p:nvPr>
            <p:extLst>
              <p:ext uri="{D42A27DB-BD31-4B8C-83A1-F6EECF244321}">
                <p14:modId xmlns:p14="http://schemas.microsoft.com/office/powerpoint/2010/main" val="21628004"/>
              </p:ext>
            </p:extLst>
          </p:nvPr>
        </p:nvGraphicFramePr>
        <p:xfrm>
          <a:off x="521569" y="1305635"/>
          <a:ext cx="11016008" cy="461885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platzhalter 5">
            <a:extLst>
              <a:ext uri="{FF2B5EF4-FFF2-40B4-BE49-F238E27FC236}">
                <a16:creationId xmlns:a16="http://schemas.microsoft.com/office/drawing/2014/main" id="{EFE69A11-3E5B-E847-956E-2A2A48F303D1}"/>
              </a:ext>
            </a:extLst>
          </p:cNvPr>
          <p:cNvSpPr txBox="1">
            <a:spLocks/>
          </p:cNvSpPr>
          <p:nvPr/>
        </p:nvSpPr>
        <p:spPr>
          <a:xfrm>
            <a:off x="710157" y="5929084"/>
            <a:ext cx="9462543" cy="744711"/>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rgbClr val="96969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agof facts &amp; </a:t>
            </a:r>
            <a:r>
              <a:rPr lang="de-DE" dirty="0" err="1"/>
              <a:t>figures</a:t>
            </a:r>
            <a:r>
              <a:rPr lang="de-DE" dirty="0"/>
              <a:t> „Influencer Marketing“ #3/2021, Sonderpublikation zur DMEXCO </a:t>
            </a:r>
            <a:br>
              <a:rPr lang="de-DE" dirty="0"/>
            </a:br>
            <a:r>
              <a:rPr lang="de-DE" dirty="0"/>
              <a:t>Basis: Nutzer stationäre und/oder mobile Angebote ab 16 Jahren / Zielgruppen: </a:t>
            </a:r>
            <a:r>
              <a:rPr lang="de-DE" dirty="0" err="1"/>
              <a:t>Social</a:t>
            </a:r>
            <a:r>
              <a:rPr lang="de-DE" dirty="0"/>
              <a:t> Media Nutzer</a:t>
            </a:r>
            <a:r>
              <a:rPr lang="de-DE" baseline="30000" dirty="0"/>
              <a:t> </a:t>
            </a:r>
            <a:r>
              <a:rPr lang="de-DE" dirty="0"/>
              <a:t>(Nutze mind. seltener als 1x im Monat soziale Netzwerke,  </a:t>
            </a:r>
            <a:r>
              <a:rPr lang="de-DE" dirty="0" err="1"/>
              <a:t>Social</a:t>
            </a:r>
            <a:r>
              <a:rPr lang="de-DE" dirty="0"/>
              <a:t> Media Heavy User (Nutze mind. mehrmals wöchentlich soziale Netzwerke und poste, teile oder kommentiere dort Inhalte), Influencer Follower (Nutze mind. selten Inhalte von Themenexperten / Persönlichkeiten), Influencer Heavy Follower (Nutze (sehr) häufig Inhalte von Themenexperten/Persönlichkeiten) / Angaben in Prozent </a:t>
            </a:r>
            <a:r>
              <a:rPr lang="de-DE" dirty="0">
                <a:solidFill>
                  <a:srgbClr val="969696"/>
                </a:solidFill>
              </a:rPr>
              <a:t> // Quelle: agof e. V. / daily digital facts / Auswertungszeitraum 12.04.- 16.05.2021 </a:t>
            </a:r>
            <a:endParaRPr lang="de-DE" dirty="0"/>
          </a:p>
        </p:txBody>
      </p:sp>
    </p:spTree>
    <p:extLst>
      <p:ext uri="{BB962C8B-B14F-4D97-AF65-F5344CB8AC3E}">
        <p14:creationId xmlns:p14="http://schemas.microsoft.com/office/powerpoint/2010/main" val="3222168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descr="Ein Bild, das Text enthält.&#10;&#10;Automatisch generierte Beschreibung">
            <a:extLst>
              <a:ext uri="{FF2B5EF4-FFF2-40B4-BE49-F238E27FC236}">
                <a16:creationId xmlns:a16="http://schemas.microsoft.com/office/drawing/2014/main" id="{38F58BC9-C7ED-4D7F-83BE-B58A29C5E872}"/>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sp>
        <p:nvSpPr>
          <p:cNvPr id="5" name="Textplatzhalter 4">
            <a:extLst>
              <a:ext uri="{FF2B5EF4-FFF2-40B4-BE49-F238E27FC236}">
                <a16:creationId xmlns:a16="http://schemas.microsoft.com/office/drawing/2014/main" id="{2EDEDF80-6ADB-4CBF-9D7D-FB117A4094E6}"/>
              </a:ext>
            </a:extLst>
          </p:cNvPr>
          <p:cNvSpPr>
            <a:spLocks noGrp="1"/>
          </p:cNvSpPr>
          <p:nvPr>
            <p:ph type="body" sz="quarter" idx="14"/>
          </p:nvPr>
        </p:nvSpPr>
        <p:spPr>
          <a:xfrm>
            <a:off x="0" y="344833"/>
            <a:ext cx="6705600" cy="702000"/>
          </a:xfrm>
          <a:prstGeom prst="roundRect">
            <a:avLst>
              <a:gd name="adj" fmla="val 50000"/>
            </a:avLst>
          </a:prstGeom>
        </p:spPr>
        <p:txBody>
          <a:bodyPr/>
          <a:lstStyle/>
          <a:p>
            <a:r>
              <a:rPr lang="de-DE" dirty="0"/>
              <a:t>Engagement nach Themen – Affinitäten </a:t>
            </a:r>
          </a:p>
        </p:txBody>
      </p:sp>
      <p:sp>
        <p:nvSpPr>
          <p:cNvPr id="7" name="Rechteck 6">
            <a:extLst>
              <a:ext uri="{FF2B5EF4-FFF2-40B4-BE49-F238E27FC236}">
                <a16:creationId xmlns:a16="http://schemas.microsoft.com/office/drawing/2014/main" id="{31E06A27-AB66-4F3B-9902-031B1B6BC0B8}"/>
              </a:ext>
            </a:extLst>
          </p:cNvPr>
          <p:cNvSpPr/>
          <p:nvPr/>
        </p:nvSpPr>
        <p:spPr>
          <a:xfrm>
            <a:off x="0" y="348361"/>
            <a:ext cx="369168" cy="702000"/>
          </a:xfrm>
          <a:prstGeom prst="rect">
            <a:avLst/>
          </a:prstGeom>
          <a:solidFill>
            <a:srgbClr val="DC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extplatzhalter 5">
            <a:extLst>
              <a:ext uri="{FF2B5EF4-FFF2-40B4-BE49-F238E27FC236}">
                <a16:creationId xmlns:a16="http://schemas.microsoft.com/office/drawing/2014/main" id="{70B6EE16-8D3D-2746-9F74-6061A0F63A28}"/>
              </a:ext>
            </a:extLst>
          </p:cNvPr>
          <p:cNvSpPr txBox="1">
            <a:spLocks/>
          </p:cNvSpPr>
          <p:nvPr/>
        </p:nvSpPr>
        <p:spPr>
          <a:xfrm>
            <a:off x="710157" y="5929084"/>
            <a:ext cx="9586782" cy="928916"/>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rgbClr val="96969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agof facts &amp; </a:t>
            </a:r>
            <a:r>
              <a:rPr lang="de-DE" dirty="0" err="1"/>
              <a:t>figures</a:t>
            </a:r>
            <a:r>
              <a:rPr lang="de-DE" dirty="0"/>
              <a:t> „Influencer Marketing“ #3/2021, Sonderpublikation zur DMEXCO</a:t>
            </a:r>
            <a:br>
              <a:rPr lang="de-DE" dirty="0"/>
            </a:br>
            <a:r>
              <a:rPr lang="de-DE" dirty="0"/>
              <a:t>Basis:</a:t>
            </a:r>
            <a:r>
              <a:rPr lang="de-DE" sz="1000" dirty="0">
                <a:solidFill>
                  <a:srgbClr val="969696"/>
                </a:solidFill>
                <a:latin typeface="Avenir Next LT Pro" panose="020B0504020202020204" pitchFamily="34" charset="0"/>
              </a:rPr>
              <a:t> Nutzer mobiler und/oder stationärer Angebote ab 16 Jahren / Zielgruppen: Gesamt / Affinitäten nach Themen und </a:t>
            </a:r>
            <a:r>
              <a:rPr lang="de-DE" sz="1000" dirty="0" err="1">
                <a:solidFill>
                  <a:srgbClr val="969696"/>
                </a:solidFill>
                <a:latin typeface="Avenir Next LT Pro" panose="020B0504020202020204" pitchFamily="34" charset="0"/>
              </a:rPr>
              <a:t>Social</a:t>
            </a:r>
            <a:r>
              <a:rPr lang="de-DE" sz="1000" dirty="0">
                <a:solidFill>
                  <a:srgbClr val="969696"/>
                </a:solidFill>
                <a:latin typeface="Avenir Next LT Pro" panose="020B0504020202020204" pitchFamily="34" charset="0"/>
              </a:rPr>
              <a:t> Media Plattformen / Darstellung als </a:t>
            </a:r>
            <a:r>
              <a:rPr lang="de-DE" sz="1000" dirty="0" err="1">
                <a:solidFill>
                  <a:srgbClr val="969696"/>
                </a:solidFill>
                <a:latin typeface="Avenir Next LT Pro" panose="020B0504020202020204" pitchFamily="34" charset="0"/>
              </a:rPr>
              <a:t>Heatmap</a:t>
            </a:r>
            <a:r>
              <a:rPr lang="de-DE" sz="1000" dirty="0">
                <a:solidFill>
                  <a:srgbClr val="969696"/>
                </a:solidFill>
                <a:latin typeface="Avenir Next LT Pro" panose="020B0504020202020204" pitchFamily="34" charset="0"/>
              </a:rPr>
              <a:t> </a:t>
            </a:r>
            <a:r>
              <a:rPr lang="de-DE" dirty="0"/>
              <a:t>/ Angaben als Index // Quelle: agof e. V. / </a:t>
            </a:r>
            <a:r>
              <a:rPr lang="de-DE" dirty="0" err="1"/>
              <a:t>daily</a:t>
            </a:r>
            <a:r>
              <a:rPr lang="de-DE" dirty="0"/>
              <a:t> digital </a:t>
            </a:r>
            <a:r>
              <a:rPr lang="de-DE" dirty="0" err="1"/>
              <a:t>facts</a:t>
            </a:r>
            <a:r>
              <a:rPr lang="de-DE" dirty="0"/>
              <a:t> / Auswertungszeitraum 12.04.- 16.05.2021 </a:t>
            </a:r>
          </a:p>
        </p:txBody>
      </p:sp>
      <p:pic>
        <p:nvPicPr>
          <p:cNvPr id="3" name="Grafik 2" descr="Ein Bild, das Tisch enthält.&#10;&#10;Automatisch generierte Beschreibung">
            <a:extLst>
              <a:ext uri="{FF2B5EF4-FFF2-40B4-BE49-F238E27FC236}">
                <a16:creationId xmlns:a16="http://schemas.microsoft.com/office/drawing/2014/main" id="{247D9432-D808-4E96-942F-50D2A499DD89}"/>
              </a:ext>
            </a:extLst>
          </p:cNvPr>
          <p:cNvPicPr>
            <a:picLocks noChangeAspect="1"/>
          </p:cNvPicPr>
          <p:nvPr/>
        </p:nvPicPr>
        <p:blipFill rotWithShape="1">
          <a:blip r:embed="rId3">
            <a:extLst>
              <a:ext uri="{28A0092B-C50C-407E-A947-70E740481C1C}">
                <a14:useLocalDpi xmlns:a14="http://schemas.microsoft.com/office/drawing/2010/main" val="0"/>
              </a:ext>
            </a:extLst>
          </a:blip>
          <a:srcRect t="9095"/>
          <a:stretch/>
        </p:blipFill>
        <p:spPr>
          <a:xfrm>
            <a:off x="1843768" y="1653988"/>
            <a:ext cx="7255410" cy="4165600"/>
          </a:xfrm>
          <a:prstGeom prst="rect">
            <a:avLst/>
          </a:prstGeom>
        </p:spPr>
      </p:pic>
      <p:sp>
        <p:nvSpPr>
          <p:cNvPr id="11" name="TextBox 3">
            <a:extLst>
              <a:ext uri="{FF2B5EF4-FFF2-40B4-BE49-F238E27FC236}">
                <a16:creationId xmlns:a16="http://schemas.microsoft.com/office/drawing/2014/main" id="{2D399DFD-2F23-443F-9D74-9A40B922E692}"/>
              </a:ext>
            </a:extLst>
          </p:cNvPr>
          <p:cNvSpPr txBox="1"/>
          <p:nvPr/>
        </p:nvSpPr>
        <p:spPr>
          <a:xfrm>
            <a:off x="3303494" y="1190787"/>
            <a:ext cx="9170893" cy="338554"/>
          </a:xfrm>
          <a:prstGeom prst="rect">
            <a:avLst/>
          </a:prstGeom>
          <a:noFill/>
        </p:spPr>
        <p:txBody>
          <a:bodyPr wrap="square" rtlCol="0">
            <a:spAutoFit/>
          </a:bodyPr>
          <a:lstStyle/>
          <a:p>
            <a:r>
              <a:rPr lang="de-DE" sz="1600" b="1" dirty="0">
                <a:latin typeface="Avenir Next LT Pro" panose="020B0504020202020204" pitchFamily="34" charset="0"/>
                <a:ea typeface="Arial"/>
                <a:cs typeface="Arial" panose="020B0604020202020204" pitchFamily="34" charset="0"/>
              </a:rPr>
              <a:t>Affinitäten </a:t>
            </a:r>
            <a:r>
              <a:rPr lang="de-DE" sz="1600" dirty="0">
                <a:latin typeface="Avenir Next LT Pro" panose="020B0504020202020204" pitchFamily="34" charset="0"/>
                <a:ea typeface="Arial"/>
                <a:cs typeface="Arial" panose="020B0604020202020204" pitchFamily="34" charset="0"/>
              </a:rPr>
              <a:t>(Angaben als Index) </a:t>
            </a:r>
          </a:p>
        </p:txBody>
      </p:sp>
    </p:spTree>
    <p:extLst>
      <p:ext uri="{BB962C8B-B14F-4D97-AF65-F5344CB8AC3E}">
        <p14:creationId xmlns:p14="http://schemas.microsoft.com/office/powerpoint/2010/main" val="1184709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BFD93BE-0D7F-4FC5-BD8B-3A3CA72C0E03}"/>
              </a:ext>
            </a:extLst>
          </p:cNvPr>
          <p:cNvSpPr>
            <a:spLocks noGrp="1"/>
          </p:cNvSpPr>
          <p:nvPr>
            <p:ph type="body" sz="quarter" idx="11"/>
          </p:nvPr>
        </p:nvSpPr>
        <p:spPr>
          <a:xfrm>
            <a:off x="713619" y="6088069"/>
            <a:ext cx="9480247" cy="363538"/>
          </a:xfrm>
        </p:spPr>
        <p:txBody>
          <a:bodyPr/>
          <a:lstStyle/>
          <a:p>
            <a:r>
              <a:rPr lang="de-DE" dirty="0"/>
              <a:t>agof facts &amp; </a:t>
            </a:r>
            <a:r>
              <a:rPr lang="de-DE" dirty="0" err="1"/>
              <a:t>figures</a:t>
            </a:r>
            <a:r>
              <a:rPr lang="de-DE" dirty="0"/>
              <a:t> „Influencer Marketing“ #3/2021, Sonderpublikation zur DMEXCO </a:t>
            </a:r>
            <a:br>
              <a:rPr lang="de-DE" dirty="0"/>
            </a:br>
            <a:r>
              <a:rPr lang="de-DE" dirty="0"/>
              <a:t>Basis: Gesamt ab 16 Jahren / Zielgruppe: Influencer Heavy Follower (Nutze (sehr) häufig Inhalte von Themenexperten/Persönlichkeiten / Ausgewählte Digitale Medienkombis anhand Navigationshilfen / Angaben als Index // Quelle: agof e. V. / </a:t>
            </a:r>
            <a:r>
              <a:rPr lang="de-DE" dirty="0" err="1"/>
              <a:t>daily</a:t>
            </a:r>
            <a:r>
              <a:rPr lang="de-DE" dirty="0"/>
              <a:t> digital </a:t>
            </a:r>
            <a:r>
              <a:rPr lang="de-DE" dirty="0" err="1"/>
              <a:t>facts</a:t>
            </a:r>
            <a:r>
              <a:rPr lang="de-DE" dirty="0"/>
              <a:t> / Auswertungszeitraum 12.04.- 16.05.2021 </a:t>
            </a:r>
          </a:p>
        </p:txBody>
      </p:sp>
      <p:sp>
        <p:nvSpPr>
          <p:cNvPr id="4" name="Textplatzhalter 3">
            <a:extLst>
              <a:ext uri="{FF2B5EF4-FFF2-40B4-BE49-F238E27FC236}">
                <a16:creationId xmlns:a16="http://schemas.microsoft.com/office/drawing/2014/main" id="{E7AB6E27-B4F6-456F-A124-128018ADAB07}"/>
              </a:ext>
            </a:extLst>
          </p:cNvPr>
          <p:cNvSpPr>
            <a:spLocks noGrp="1"/>
          </p:cNvSpPr>
          <p:nvPr>
            <p:ph type="body" sz="quarter" idx="14"/>
          </p:nvPr>
        </p:nvSpPr>
        <p:spPr>
          <a:xfrm>
            <a:off x="-6494536" y="350513"/>
            <a:ext cx="15248571" cy="702000"/>
          </a:xfrm>
        </p:spPr>
        <p:txBody>
          <a:bodyPr/>
          <a:lstStyle/>
          <a:p>
            <a:r>
              <a:rPr lang="de-DE" dirty="0"/>
              <a:t>Influencer Follower sehr affin für „klassischen“ Content </a:t>
            </a:r>
          </a:p>
        </p:txBody>
      </p:sp>
      <p:pic>
        <p:nvPicPr>
          <p:cNvPr id="6" name="Bildplatzhalter 5" descr="Ein Bild, das Text enthält.&#10;&#10;Automatisch generierte Beschreibung">
            <a:extLst>
              <a:ext uri="{FF2B5EF4-FFF2-40B4-BE49-F238E27FC236}">
                <a16:creationId xmlns:a16="http://schemas.microsoft.com/office/drawing/2014/main" id="{AD506D93-4DB5-418B-AF03-8F0C08E326D1}"/>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1" name="Diagrammplatzhalter 10">
            <a:extLst>
              <a:ext uri="{FF2B5EF4-FFF2-40B4-BE49-F238E27FC236}">
                <a16:creationId xmlns:a16="http://schemas.microsoft.com/office/drawing/2014/main" id="{8D4A8FD0-DFBC-4150-BDC2-232FB1715877}"/>
              </a:ext>
            </a:extLst>
          </p:cNvPr>
          <p:cNvGraphicFramePr>
            <a:graphicFrameLocks noGrp="1"/>
          </p:cNvGraphicFramePr>
          <p:nvPr>
            <p:ph type="chart" sz="quarter" idx="10"/>
            <p:extLst>
              <p:ext uri="{D42A27DB-BD31-4B8C-83A1-F6EECF244321}">
                <p14:modId xmlns:p14="http://schemas.microsoft.com/office/powerpoint/2010/main" val="2897969482"/>
              </p:ext>
            </p:extLst>
          </p:nvPr>
        </p:nvGraphicFramePr>
        <p:xfrm>
          <a:off x="658813" y="2167360"/>
          <a:ext cx="9901238" cy="381654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3">
            <a:extLst>
              <a:ext uri="{FF2B5EF4-FFF2-40B4-BE49-F238E27FC236}">
                <a16:creationId xmlns:a16="http://schemas.microsoft.com/office/drawing/2014/main" id="{166A2E1D-91E2-413D-9C33-4947230191FA}"/>
              </a:ext>
            </a:extLst>
          </p:cNvPr>
          <p:cNvSpPr txBox="1"/>
          <p:nvPr/>
        </p:nvSpPr>
        <p:spPr>
          <a:xfrm>
            <a:off x="3134859" y="1430385"/>
            <a:ext cx="7487210" cy="338554"/>
          </a:xfrm>
          <a:prstGeom prst="rect">
            <a:avLst/>
          </a:prstGeom>
          <a:noFill/>
        </p:spPr>
        <p:txBody>
          <a:bodyPr wrap="square" rtlCol="0">
            <a:spAutoFit/>
          </a:bodyPr>
          <a:lstStyle/>
          <a:p>
            <a:r>
              <a:rPr lang="de-DE" sz="1600" b="1" dirty="0">
                <a:latin typeface="Avenir Next LT Pro" panose="020B0504020202020204" pitchFamily="34" charset="0"/>
                <a:cs typeface="Arial" panose="020B0604020202020204" pitchFamily="34" charset="0"/>
              </a:rPr>
              <a:t>Affinität für „klassischen Content“ </a:t>
            </a:r>
            <a:r>
              <a:rPr lang="de-DE" sz="1600" dirty="0">
                <a:latin typeface="Avenir Next LT Pro" panose="020B0504020202020204" pitchFamily="34" charset="0"/>
                <a:cs typeface="Arial" panose="020B0604020202020204" pitchFamily="34" charset="0"/>
              </a:rPr>
              <a:t>(Angaben als Index) </a:t>
            </a:r>
          </a:p>
        </p:txBody>
      </p:sp>
    </p:spTree>
    <p:extLst>
      <p:ext uri="{BB962C8B-B14F-4D97-AF65-F5344CB8AC3E}">
        <p14:creationId xmlns:p14="http://schemas.microsoft.com/office/powerpoint/2010/main" val="3077356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BFD93BE-0D7F-4FC5-BD8B-3A3CA72C0E03}"/>
              </a:ext>
            </a:extLst>
          </p:cNvPr>
          <p:cNvSpPr>
            <a:spLocks noGrp="1"/>
          </p:cNvSpPr>
          <p:nvPr>
            <p:ph type="body" sz="quarter" idx="11"/>
          </p:nvPr>
        </p:nvSpPr>
        <p:spPr>
          <a:xfrm>
            <a:off x="713619" y="6088069"/>
            <a:ext cx="9480247" cy="363538"/>
          </a:xfrm>
        </p:spPr>
        <p:txBody>
          <a:bodyPr/>
          <a:lstStyle/>
          <a:p>
            <a:r>
              <a:rPr lang="de-DE" dirty="0"/>
              <a:t>agof facts &amp; </a:t>
            </a:r>
            <a:r>
              <a:rPr lang="de-DE" dirty="0" err="1"/>
              <a:t>figures</a:t>
            </a:r>
            <a:r>
              <a:rPr lang="de-DE" dirty="0"/>
              <a:t> „Influencer Marketing“ #3/2021, Sonderpublikation zur DMEXCO </a:t>
            </a:r>
            <a:br>
              <a:rPr lang="de-DE" dirty="0"/>
            </a:br>
            <a:r>
              <a:rPr lang="de-DE" dirty="0"/>
              <a:t>Basis: Gesamt ab 16 Jahren / Zielgruppe: Influencer Heavy Follower (Nutze (sehr) häufig Inhalte von Themenexperten/Persönlichkeiten, differenziert nach Männern und Frauen / Ausgewählte Digitale Medienkombis anhand Navigationshilfen / Angaben als Index // Quelle: agof e. V. / </a:t>
            </a:r>
            <a:r>
              <a:rPr lang="de-DE" dirty="0" err="1"/>
              <a:t>daily</a:t>
            </a:r>
            <a:r>
              <a:rPr lang="de-DE" dirty="0"/>
              <a:t> digital </a:t>
            </a:r>
            <a:r>
              <a:rPr lang="de-DE" dirty="0" err="1"/>
              <a:t>facts</a:t>
            </a:r>
            <a:r>
              <a:rPr lang="de-DE" dirty="0"/>
              <a:t> / Auswertungszeitraum 12.04.- 16.05.2021 </a:t>
            </a:r>
          </a:p>
        </p:txBody>
      </p:sp>
      <p:sp>
        <p:nvSpPr>
          <p:cNvPr id="4" name="Textplatzhalter 3">
            <a:extLst>
              <a:ext uri="{FF2B5EF4-FFF2-40B4-BE49-F238E27FC236}">
                <a16:creationId xmlns:a16="http://schemas.microsoft.com/office/drawing/2014/main" id="{E7AB6E27-B4F6-456F-A124-128018ADAB07}"/>
              </a:ext>
            </a:extLst>
          </p:cNvPr>
          <p:cNvSpPr>
            <a:spLocks noGrp="1"/>
          </p:cNvSpPr>
          <p:nvPr>
            <p:ph type="body" sz="quarter" idx="14"/>
          </p:nvPr>
        </p:nvSpPr>
        <p:spPr>
          <a:xfrm>
            <a:off x="-6383700" y="340239"/>
            <a:ext cx="14039559" cy="702000"/>
          </a:xfrm>
        </p:spPr>
        <p:txBody>
          <a:bodyPr/>
          <a:lstStyle/>
          <a:p>
            <a:r>
              <a:rPr lang="de-DE" dirty="0" err="1"/>
              <a:t>Influencer</a:t>
            </a:r>
            <a:r>
              <a:rPr lang="de-DE" dirty="0"/>
              <a:t> Heavy Follower – Männer vs. Frauen</a:t>
            </a:r>
          </a:p>
        </p:txBody>
      </p:sp>
      <p:pic>
        <p:nvPicPr>
          <p:cNvPr id="6" name="Bildplatzhalter 5" descr="Ein Bild, das Text enthält.&#10;&#10;Automatisch generierte Beschreibung">
            <a:extLst>
              <a:ext uri="{FF2B5EF4-FFF2-40B4-BE49-F238E27FC236}">
                <a16:creationId xmlns:a16="http://schemas.microsoft.com/office/drawing/2014/main" id="{AD506D93-4DB5-418B-AF03-8F0C08E326D1}"/>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5" name="Diagrammplatzhalter 10">
            <a:extLst>
              <a:ext uri="{FF2B5EF4-FFF2-40B4-BE49-F238E27FC236}">
                <a16:creationId xmlns:a16="http://schemas.microsoft.com/office/drawing/2014/main" id="{32D6584B-EF0D-5249-99BF-ADA8501B67B7}"/>
              </a:ext>
            </a:extLst>
          </p:cNvPr>
          <p:cNvGraphicFramePr>
            <a:graphicFrameLocks noGrp="1"/>
          </p:cNvGraphicFramePr>
          <p:nvPr>
            <p:ph type="chart" sz="quarter" idx="10"/>
            <p:extLst>
              <p:ext uri="{D42A27DB-BD31-4B8C-83A1-F6EECF244321}">
                <p14:modId xmlns:p14="http://schemas.microsoft.com/office/powerpoint/2010/main" val="958246430"/>
              </p:ext>
            </p:extLst>
          </p:nvPr>
        </p:nvGraphicFramePr>
        <p:xfrm>
          <a:off x="658813" y="1773238"/>
          <a:ext cx="9901238" cy="422411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3">
            <a:extLst>
              <a:ext uri="{FF2B5EF4-FFF2-40B4-BE49-F238E27FC236}">
                <a16:creationId xmlns:a16="http://schemas.microsoft.com/office/drawing/2014/main" id="{CAF31237-BA44-4B87-9291-DCA1C644A7F9}"/>
              </a:ext>
            </a:extLst>
          </p:cNvPr>
          <p:cNvSpPr txBox="1"/>
          <p:nvPr/>
        </p:nvSpPr>
        <p:spPr>
          <a:xfrm>
            <a:off x="3217862" y="1298739"/>
            <a:ext cx="7487210" cy="338554"/>
          </a:xfrm>
          <a:prstGeom prst="rect">
            <a:avLst/>
          </a:prstGeom>
          <a:noFill/>
        </p:spPr>
        <p:txBody>
          <a:bodyPr wrap="square" rtlCol="0">
            <a:spAutoFit/>
          </a:bodyPr>
          <a:lstStyle/>
          <a:p>
            <a:r>
              <a:rPr lang="de-DE" sz="1600" b="1" dirty="0">
                <a:latin typeface="Avenir Next LT Pro" panose="020B0504020202020204" pitchFamily="34" charset="0"/>
                <a:cs typeface="Arial" panose="020B0604020202020204" pitchFamily="34" charset="0"/>
              </a:rPr>
              <a:t>Affinität für „klassischen Content“ nach Geschlecht </a:t>
            </a:r>
            <a:r>
              <a:rPr lang="de-DE" sz="1600" dirty="0">
                <a:latin typeface="Avenir Next LT Pro" panose="020B0504020202020204" pitchFamily="34" charset="0"/>
                <a:cs typeface="Arial" panose="020B0604020202020204" pitchFamily="34" charset="0"/>
              </a:rPr>
              <a:t>(Angaben als Index) </a:t>
            </a:r>
          </a:p>
        </p:txBody>
      </p:sp>
    </p:spTree>
    <p:extLst>
      <p:ext uri="{BB962C8B-B14F-4D97-AF65-F5344CB8AC3E}">
        <p14:creationId xmlns:p14="http://schemas.microsoft.com/office/powerpoint/2010/main" val="641247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BFD93BE-0D7F-4FC5-BD8B-3A3CA72C0E03}"/>
              </a:ext>
            </a:extLst>
          </p:cNvPr>
          <p:cNvSpPr>
            <a:spLocks noGrp="1"/>
          </p:cNvSpPr>
          <p:nvPr>
            <p:ph type="body" sz="quarter" idx="11"/>
          </p:nvPr>
        </p:nvSpPr>
        <p:spPr>
          <a:xfrm>
            <a:off x="713619" y="6088069"/>
            <a:ext cx="9480247" cy="363538"/>
          </a:xfrm>
        </p:spPr>
        <p:txBody>
          <a:bodyPr/>
          <a:lstStyle/>
          <a:p>
            <a:r>
              <a:rPr lang="de-DE" dirty="0"/>
              <a:t>agof facts &amp; </a:t>
            </a:r>
            <a:r>
              <a:rPr lang="de-DE" dirty="0" err="1"/>
              <a:t>figures</a:t>
            </a:r>
            <a:r>
              <a:rPr lang="de-DE" dirty="0"/>
              <a:t> „Influencer Marketing“ #3/2021, Sonderpublikation zur DMEXCO </a:t>
            </a:r>
            <a:br>
              <a:rPr lang="de-DE" dirty="0"/>
            </a:br>
            <a:r>
              <a:rPr lang="de-DE" dirty="0"/>
              <a:t>Basis: Gesamt ab 16 Jahren / Zielgruppe: Influencer Heavy Follower (Nutze (sehr) häufig Inhalte von Themenexperten/Persönlichkeiten, differenziert nach 16-39 Jahren und 40 plus Jahren / Ausgewählte Digitale Medienkombis anhand Navigationshilfen / Angaben als Index // Quelle: agof e. V. / </a:t>
            </a:r>
            <a:r>
              <a:rPr lang="de-DE" dirty="0" err="1"/>
              <a:t>daily</a:t>
            </a:r>
            <a:r>
              <a:rPr lang="de-DE" dirty="0"/>
              <a:t> digital </a:t>
            </a:r>
            <a:r>
              <a:rPr lang="de-DE" dirty="0" err="1"/>
              <a:t>facts</a:t>
            </a:r>
            <a:r>
              <a:rPr lang="de-DE" dirty="0"/>
              <a:t> / Auswertungszeitraum 12.04.- 16.05.2021 </a:t>
            </a:r>
          </a:p>
        </p:txBody>
      </p:sp>
      <p:sp>
        <p:nvSpPr>
          <p:cNvPr id="4" name="Textplatzhalter 3">
            <a:extLst>
              <a:ext uri="{FF2B5EF4-FFF2-40B4-BE49-F238E27FC236}">
                <a16:creationId xmlns:a16="http://schemas.microsoft.com/office/drawing/2014/main" id="{E7AB6E27-B4F6-456F-A124-128018ADAB07}"/>
              </a:ext>
            </a:extLst>
          </p:cNvPr>
          <p:cNvSpPr>
            <a:spLocks noGrp="1"/>
          </p:cNvSpPr>
          <p:nvPr>
            <p:ph type="body" sz="quarter" idx="14"/>
          </p:nvPr>
        </p:nvSpPr>
        <p:spPr>
          <a:xfrm>
            <a:off x="-6388518" y="340239"/>
            <a:ext cx="13510977" cy="702000"/>
          </a:xfrm>
        </p:spPr>
        <p:txBody>
          <a:bodyPr/>
          <a:lstStyle/>
          <a:p>
            <a:r>
              <a:rPr lang="de-DE" dirty="0" err="1"/>
              <a:t>Influencer</a:t>
            </a:r>
            <a:r>
              <a:rPr lang="de-DE" dirty="0"/>
              <a:t> Heavy Follower – Altersgruppen</a:t>
            </a:r>
          </a:p>
        </p:txBody>
      </p:sp>
      <p:pic>
        <p:nvPicPr>
          <p:cNvPr id="6" name="Bildplatzhalter 5" descr="Ein Bild, das Text enthält.&#10;&#10;Automatisch generierte Beschreibung">
            <a:extLst>
              <a:ext uri="{FF2B5EF4-FFF2-40B4-BE49-F238E27FC236}">
                <a16:creationId xmlns:a16="http://schemas.microsoft.com/office/drawing/2014/main" id="{AD506D93-4DB5-418B-AF03-8F0C08E326D1}"/>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5" name="Diagrammplatzhalter 10">
            <a:extLst>
              <a:ext uri="{FF2B5EF4-FFF2-40B4-BE49-F238E27FC236}">
                <a16:creationId xmlns:a16="http://schemas.microsoft.com/office/drawing/2014/main" id="{32D6584B-EF0D-5249-99BF-ADA8501B67B7}"/>
              </a:ext>
            </a:extLst>
          </p:cNvPr>
          <p:cNvGraphicFramePr>
            <a:graphicFrameLocks noGrp="1"/>
          </p:cNvGraphicFramePr>
          <p:nvPr>
            <p:ph type="chart" sz="quarter" idx="10"/>
            <p:extLst>
              <p:ext uri="{D42A27DB-BD31-4B8C-83A1-F6EECF244321}">
                <p14:modId xmlns:p14="http://schemas.microsoft.com/office/powerpoint/2010/main" val="2790779145"/>
              </p:ext>
            </p:extLst>
          </p:nvPr>
        </p:nvGraphicFramePr>
        <p:xfrm>
          <a:off x="658813" y="2301757"/>
          <a:ext cx="9901238" cy="40901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3">
            <a:extLst>
              <a:ext uri="{FF2B5EF4-FFF2-40B4-BE49-F238E27FC236}">
                <a16:creationId xmlns:a16="http://schemas.microsoft.com/office/drawing/2014/main" id="{D633A599-6F4F-46C5-A878-176F0EA61093}"/>
              </a:ext>
            </a:extLst>
          </p:cNvPr>
          <p:cNvSpPr txBox="1"/>
          <p:nvPr/>
        </p:nvSpPr>
        <p:spPr>
          <a:xfrm>
            <a:off x="3217862" y="1706703"/>
            <a:ext cx="7487210" cy="338554"/>
          </a:xfrm>
          <a:prstGeom prst="rect">
            <a:avLst/>
          </a:prstGeom>
          <a:noFill/>
        </p:spPr>
        <p:txBody>
          <a:bodyPr wrap="square" rtlCol="0">
            <a:spAutoFit/>
          </a:bodyPr>
          <a:lstStyle/>
          <a:p>
            <a:r>
              <a:rPr lang="de-DE" sz="1600" b="1" dirty="0">
                <a:latin typeface="Avenir Next LT Pro" panose="020B0504020202020204" pitchFamily="34" charset="0"/>
                <a:cs typeface="Arial" panose="020B0604020202020204" pitchFamily="34" charset="0"/>
              </a:rPr>
              <a:t>Affinität für „klassischen Content“ nach Alter </a:t>
            </a:r>
            <a:r>
              <a:rPr lang="de-DE" sz="1600" dirty="0">
                <a:latin typeface="Avenir Next LT Pro" panose="020B0504020202020204" pitchFamily="34" charset="0"/>
                <a:cs typeface="Arial" panose="020B0604020202020204" pitchFamily="34" charset="0"/>
              </a:rPr>
              <a:t>(Angaben als Index) </a:t>
            </a:r>
          </a:p>
        </p:txBody>
      </p:sp>
    </p:spTree>
    <p:extLst>
      <p:ext uri="{BB962C8B-B14F-4D97-AF65-F5344CB8AC3E}">
        <p14:creationId xmlns:p14="http://schemas.microsoft.com/office/powerpoint/2010/main" val="727183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BFD93BE-0D7F-4FC5-BD8B-3A3CA72C0E03}"/>
              </a:ext>
            </a:extLst>
          </p:cNvPr>
          <p:cNvSpPr>
            <a:spLocks noGrp="1"/>
          </p:cNvSpPr>
          <p:nvPr>
            <p:ph type="body" sz="quarter" idx="11"/>
          </p:nvPr>
        </p:nvSpPr>
        <p:spPr>
          <a:xfrm>
            <a:off x="713619" y="6088069"/>
            <a:ext cx="9480247" cy="363538"/>
          </a:xfrm>
        </p:spPr>
        <p:txBody>
          <a:bodyPr/>
          <a:lstStyle/>
          <a:p>
            <a:r>
              <a:rPr lang="de-DE" dirty="0"/>
              <a:t>agof facts &amp; </a:t>
            </a:r>
            <a:r>
              <a:rPr lang="de-DE" dirty="0" err="1"/>
              <a:t>figures</a:t>
            </a:r>
            <a:r>
              <a:rPr lang="de-DE" dirty="0"/>
              <a:t> „Influencer Marketing“ #3/2021, Sonderpublikation zur DMEXCO </a:t>
            </a:r>
            <a:br>
              <a:rPr lang="de-DE" dirty="0"/>
            </a:br>
            <a:r>
              <a:rPr lang="de-DE" dirty="0"/>
              <a:t>Basis: Gesamt ab 16 Jahren / Zielgruppen: </a:t>
            </a:r>
            <a:r>
              <a:rPr lang="de-DE" dirty="0" err="1"/>
              <a:t>Social</a:t>
            </a:r>
            <a:r>
              <a:rPr lang="de-DE" dirty="0"/>
              <a:t> Media Nutzer (Nutze mind. seltener als 1x im Monat soziale Netzwerke.) bzw. </a:t>
            </a:r>
            <a:r>
              <a:rPr lang="de-DE" dirty="0" err="1"/>
              <a:t>Social</a:t>
            </a:r>
            <a:r>
              <a:rPr lang="de-DE" dirty="0"/>
              <a:t> Media Heavy User (Nutze mind. mehrmals wöchentlich soziale Netzwerke und poste, teile oder kommentiere dort Inhalte.)  / Ausgewählte Digitale Medienkombis anhand Navigationshilfen / Angaben als Index // Quelle: agof e. V. / </a:t>
            </a:r>
            <a:r>
              <a:rPr lang="de-DE" dirty="0" err="1"/>
              <a:t>daily</a:t>
            </a:r>
            <a:r>
              <a:rPr lang="de-DE" dirty="0"/>
              <a:t> digital </a:t>
            </a:r>
            <a:r>
              <a:rPr lang="de-DE" dirty="0" err="1"/>
              <a:t>facts</a:t>
            </a:r>
            <a:r>
              <a:rPr lang="de-DE" dirty="0"/>
              <a:t> / Auswertungszeitraum 12.04.- 16.05.2021 </a:t>
            </a:r>
          </a:p>
        </p:txBody>
      </p:sp>
      <p:sp>
        <p:nvSpPr>
          <p:cNvPr id="4" name="Textplatzhalter 3">
            <a:extLst>
              <a:ext uri="{FF2B5EF4-FFF2-40B4-BE49-F238E27FC236}">
                <a16:creationId xmlns:a16="http://schemas.microsoft.com/office/drawing/2014/main" id="{E7AB6E27-B4F6-456F-A124-128018ADAB07}"/>
              </a:ext>
            </a:extLst>
          </p:cNvPr>
          <p:cNvSpPr>
            <a:spLocks noGrp="1"/>
          </p:cNvSpPr>
          <p:nvPr>
            <p:ph type="body" sz="quarter" idx="14"/>
          </p:nvPr>
        </p:nvSpPr>
        <p:spPr>
          <a:xfrm>
            <a:off x="-6383700" y="340239"/>
            <a:ext cx="14039559" cy="702000"/>
          </a:xfrm>
        </p:spPr>
        <p:txBody>
          <a:bodyPr/>
          <a:lstStyle/>
          <a:p>
            <a:r>
              <a:rPr lang="de-DE" dirty="0" err="1"/>
              <a:t>Social</a:t>
            </a:r>
            <a:r>
              <a:rPr lang="de-DE" dirty="0"/>
              <a:t> Media User und </a:t>
            </a:r>
            <a:r>
              <a:rPr lang="de-DE" dirty="0" err="1"/>
              <a:t>Social</a:t>
            </a:r>
            <a:r>
              <a:rPr lang="de-DE" dirty="0"/>
              <a:t> Media Heavy User</a:t>
            </a:r>
          </a:p>
        </p:txBody>
      </p:sp>
      <p:pic>
        <p:nvPicPr>
          <p:cNvPr id="6" name="Bildplatzhalter 5" descr="Ein Bild, das Text enthält.&#10;&#10;Automatisch generierte Beschreibung">
            <a:extLst>
              <a:ext uri="{FF2B5EF4-FFF2-40B4-BE49-F238E27FC236}">
                <a16:creationId xmlns:a16="http://schemas.microsoft.com/office/drawing/2014/main" id="{AD506D93-4DB5-418B-AF03-8F0C08E326D1}"/>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5" name="Diagrammplatzhalter 10">
            <a:extLst>
              <a:ext uri="{FF2B5EF4-FFF2-40B4-BE49-F238E27FC236}">
                <a16:creationId xmlns:a16="http://schemas.microsoft.com/office/drawing/2014/main" id="{32D6584B-EF0D-5249-99BF-ADA8501B67B7}"/>
              </a:ext>
            </a:extLst>
          </p:cNvPr>
          <p:cNvGraphicFramePr>
            <a:graphicFrameLocks noGrp="1"/>
          </p:cNvGraphicFramePr>
          <p:nvPr>
            <p:ph type="chart" sz="quarter" idx="10"/>
            <p:extLst>
              <p:ext uri="{D42A27DB-BD31-4B8C-83A1-F6EECF244321}">
                <p14:modId xmlns:p14="http://schemas.microsoft.com/office/powerpoint/2010/main" val="1795921787"/>
              </p:ext>
            </p:extLst>
          </p:nvPr>
        </p:nvGraphicFramePr>
        <p:xfrm>
          <a:off x="658813" y="1773238"/>
          <a:ext cx="9901238" cy="422411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3">
            <a:extLst>
              <a:ext uri="{FF2B5EF4-FFF2-40B4-BE49-F238E27FC236}">
                <a16:creationId xmlns:a16="http://schemas.microsoft.com/office/drawing/2014/main" id="{CAF31237-BA44-4B87-9291-DCA1C644A7F9}"/>
              </a:ext>
            </a:extLst>
          </p:cNvPr>
          <p:cNvSpPr txBox="1"/>
          <p:nvPr/>
        </p:nvSpPr>
        <p:spPr>
          <a:xfrm>
            <a:off x="3217862" y="1298739"/>
            <a:ext cx="7487210" cy="338554"/>
          </a:xfrm>
          <a:prstGeom prst="rect">
            <a:avLst/>
          </a:prstGeom>
          <a:noFill/>
        </p:spPr>
        <p:txBody>
          <a:bodyPr wrap="square" rtlCol="0">
            <a:spAutoFit/>
          </a:bodyPr>
          <a:lstStyle/>
          <a:p>
            <a:r>
              <a:rPr lang="de-DE" sz="1600" b="1" dirty="0">
                <a:latin typeface="Avenir Next LT Pro" panose="020B0504020202020204" pitchFamily="34" charset="0"/>
                <a:cs typeface="Arial" panose="020B0604020202020204" pitchFamily="34" charset="0"/>
              </a:rPr>
              <a:t>Affinität für „klassischen Content“  </a:t>
            </a:r>
            <a:r>
              <a:rPr lang="de-DE" sz="1600" dirty="0">
                <a:latin typeface="Avenir Next LT Pro" panose="020B0504020202020204" pitchFamily="34" charset="0"/>
                <a:cs typeface="Arial" panose="020B0604020202020204" pitchFamily="34" charset="0"/>
              </a:rPr>
              <a:t>(Angaben als Index) </a:t>
            </a:r>
          </a:p>
        </p:txBody>
      </p:sp>
    </p:spTree>
    <p:extLst>
      <p:ext uri="{BB962C8B-B14F-4D97-AF65-F5344CB8AC3E}">
        <p14:creationId xmlns:p14="http://schemas.microsoft.com/office/powerpoint/2010/main" val="1445726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2EDEDF80-6ADB-4CBF-9D7D-FB117A4094E6}"/>
              </a:ext>
            </a:extLst>
          </p:cNvPr>
          <p:cNvSpPr>
            <a:spLocks noGrp="1"/>
          </p:cNvSpPr>
          <p:nvPr>
            <p:ph type="body" sz="quarter" idx="14"/>
          </p:nvPr>
        </p:nvSpPr>
        <p:spPr>
          <a:xfrm>
            <a:off x="803275" y="1300240"/>
            <a:ext cx="5113337" cy="779462"/>
          </a:xfrm>
        </p:spPr>
        <p:txBody>
          <a:bodyPr/>
          <a:lstStyle/>
          <a:p>
            <a:r>
              <a:rPr lang="de-DE" dirty="0"/>
              <a:t>Nahezu alle Onliner*innen nutzen regelmäßig </a:t>
            </a:r>
            <a:r>
              <a:rPr lang="de-DE" dirty="0" err="1"/>
              <a:t>Social</a:t>
            </a:r>
            <a:r>
              <a:rPr lang="de-DE" dirty="0"/>
              <a:t> Media Angebote</a:t>
            </a:r>
          </a:p>
        </p:txBody>
      </p:sp>
      <p:sp>
        <p:nvSpPr>
          <p:cNvPr id="8" name="Textplatzhalter 7">
            <a:extLst>
              <a:ext uri="{FF2B5EF4-FFF2-40B4-BE49-F238E27FC236}">
                <a16:creationId xmlns:a16="http://schemas.microsoft.com/office/drawing/2014/main" id="{0BD25B91-B938-4ADE-8D19-33206447617A}"/>
              </a:ext>
            </a:extLst>
          </p:cNvPr>
          <p:cNvSpPr>
            <a:spLocks noGrp="1"/>
          </p:cNvSpPr>
          <p:nvPr>
            <p:ph type="body" sz="quarter" idx="16"/>
          </p:nvPr>
        </p:nvSpPr>
        <p:spPr>
          <a:xfrm>
            <a:off x="6216532" y="1300240"/>
            <a:ext cx="4968875" cy="779462"/>
          </a:xfrm>
        </p:spPr>
        <p:txBody>
          <a:bodyPr/>
          <a:lstStyle/>
          <a:p>
            <a:r>
              <a:rPr lang="de-DE" dirty="0"/>
              <a:t>Über 60 Prozent nutzen zumindest selten Content von Influencern</a:t>
            </a:r>
          </a:p>
        </p:txBody>
      </p:sp>
      <p:sp>
        <p:nvSpPr>
          <p:cNvPr id="12" name="Textplatzhalter 5">
            <a:extLst>
              <a:ext uri="{FF2B5EF4-FFF2-40B4-BE49-F238E27FC236}">
                <a16:creationId xmlns:a16="http://schemas.microsoft.com/office/drawing/2014/main" id="{2388433C-597B-4A8D-B8BC-40D41DD90C15}"/>
              </a:ext>
            </a:extLst>
          </p:cNvPr>
          <p:cNvSpPr>
            <a:spLocks noGrp="1"/>
          </p:cNvSpPr>
          <p:nvPr>
            <p:ph type="body" sz="quarter" idx="11"/>
          </p:nvPr>
        </p:nvSpPr>
        <p:spPr>
          <a:xfrm>
            <a:off x="710157" y="5929084"/>
            <a:ext cx="9586782" cy="928916"/>
          </a:xfrm>
        </p:spPr>
        <p:txBody>
          <a:bodyPr/>
          <a:lstStyle/>
          <a:p>
            <a:r>
              <a:rPr lang="de-DE" dirty="0"/>
              <a:t>agof facts &amp; </a:t>
            </a:r>
            <a:r>
              <a:rPr lang="de-DE" dirty="0" err="1"/>
              <a:t>figures</a:t>
            </a:r>
            <a:r>
              <a:rPr lang="de-DE" dirty="0"/>
              <a:t> „Influencer Marketing“ #3/2021, Sonderpublikation zur DMEXCO</a:t>
            </a:r>
            <a:br>
              <a:rPr lang="de-DE" dirty="0"/>
            </a:br>
            <a:r>
              <a:rPr lang="de-DE" dirty="0"/>
              <a:t>Basis: Nutzer stationäre und/oder mobile Angebote ab 16 Jahren / Zielgruppe: Gesamt / </a:t>
            </a:r>
            <a:r>
              <a:rPr lang="de-DE" dirty="0" err="1"/>
              <a:t>Social</a:t>
            </a:r>
            <a:r>
              <a:rPr lang="de-DE" dirty="0"/>
              <a:t> Media Nutzer</a:t>
            </a:r>
            <a:r>
              <a:rPr lang="de-DE" baseline="30000" dirty="0"/>
              <a:t>1</a:t>
            </a:r>
            <a:r>
              <a:rPr lang="de-DE" dirty="0"/>
              <a:t> (Nutze mind. seltener als 1x im Monat soziale Netzwerke.) bzw. </a:t>
            </a:r>
            <a:r>
              <a:rPr lang="de-DE" dirty="0" err="1"/>
              <a:t>Social</a:t>
            </a:r>
            <a:r>
              <a:rPr lang="de-DE" dirty="0"/>
              <a:t> Media Heavy User</a:t>
            </a:r>
            <a:r>
              <a:rPr lang="de-DE" baseline="30000" dirty="0"/>
              <a:t>2</a:t>
            </a:r>
            <a:r>
              <a:rPr lang="de-DE" dirty="0"/>
              <a:t> (Nutze mind. mehrmals wöchentlich soziale Netzwerke und poste, teile oder kommentiere dort Inhalte.) bzw. Influencer Follower</a:t>
            </a:r>
            <a:r>
              <a:rPr lang="de-DE" baseline="30000" dirty="0"/>
              <a:t>3</a:t>
            </a:r>
            <a:r>
              <a:rPr lang="de-DE" dirty="0"/>
              <a:t> (Nutze mind. selten Inhalte von Themenexperten / Persönlichkeiten) bzw. Influencer Heavy Follower</a:t>
            </a:r>
            <a:r>
              <a:rPr lang="de-DE" baseline="30000" dirty="0"/>
              <a:t>4</a:t>
            </a:r>
            <a:r>
              <a:rPr lang="de-DE" dirty="0"/>
              <a:t> (Nutze (sehr) häufig Inhalte von Themenexperten / Persönlichkeiten / Angaben in Prozent // Quelle: agof e. V. / daily digital facts / Auswertungszeitraum 12.04.- 16.05.2021 </a:t>
            </a:r>
          </a:p>
        </p:txBody>
      </p:sp>
      <p:sp>
        <p:nvSpPr>
          <p:cNvPr id="16" name="Textplatzhalter 15">
            <a:extLst>
              <a:ext uri="{FF2B5EF4-FFF2-40B4-BE49-F238E27FC236}">
                <a16:creationId xmlns:a16="http://schemas.microsoft.com/office/drawing/2014/main" id="{A2D19712-17B7-4040-86DE-3E344BCDDA59}"/>
              </a:ext>
            </a:extLst>
          </p:cNvPr>
          <p:cNvSpPr>
            <a:spLocks noGrp="1"/>
          </p:cNvSpPr>
          <p:nvPr>
            <p:ph type="body" sz="quarter" idx="18"/>
          </p:nvPr>
        </p:nvSpPr>
        <p:spPr>
          <a:xfrm>
            <a:off x="-6489334" y="362583"/>
            <a:ext cx="11621058" cy="702000"/>
          </a:xfrm>
        </p:spPr>
        <p:txBody>
          <a:bodyPr/>
          <a:lstStyle/>
          <a:p>
            <a:r>
              <a:rPr lang="de-DE" dirty="0"/>
              <a:t>Überblick Nutzer-Potenziale</a:t>
            </a:r>
          </a:p>
        </p:txBody>
      </p:sp>
      <p:pic>
        <p:nvPicPr>
          <p:cNvPr id="4" name="Bildplatzhalter 3" descr="Ein Bild, das Text enthält.&#10;&#10;Automatisch generierte Beschreibung">
            <a:extLst>
              <a:ext uri="{FF2B5EF4-FFF2-40B4-BE49-F238E27FC236}">
                <a16:creationId xmlns:a16="http://schemas.microsoft.com/office/drawing/2014/main" id="{B736B7A0-A631-4D40-991D-AE74CCE9F1F3}"/>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t="392" b="392"/>
          <a:stretch/>
        </p:blipFill>
        <p:spPr/>
      </p:pic>
      <p:sp>
        <p:nvSpPr>
          <p:cNvPr id="6" name="Rechteck 5">
            <a:extLst>
              <a:ext uri="{FF2B5EF4-FFF2-40B4-BE49-F238E27FC236}">
                <a16:creationId xmlns:a16="http://schemas.microsoft.com/office/drawing/2014/main" id="{0C356274-03AE-4ABE-8FCE-2292D0D8414A}"/>
              </a:ext>
            </a:extLst>
          </p:cNvPr>
          <p:cNvSpPr/>
          <p:nvPr/>
        </p:nvSpPr>
        <p:spPr>
          <a:xfrm>
            <a:off x="0" y="348361"/>
            <a:ext cx="369168" cy="702000"/>
          </a:xfrm>
          <a:prstGeom prst="rect">
            <a:avLst/>
          </a:prstGeom>
          <a:solidFill>
            <a:srgbClr val="DC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E8698021-3BB2-4E72-8F84-A8D094F83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680127"/>
            <a:ext cx="11994399" cy="2601225"/>
          </a:xfrm>
          <a:prstGeom prst="rect">
            <a:avLst/>
          </a:prstGeom>
        </p:spPr>
      </p:pic>
      <p:sp>
        <p:nvSpPr>
          <p:cNvPr id="10" name="TextBox 3">
            <a:extLst>
              <a:ext uri="{FF2B5EF4-FFF2-40B4-BE49-F238E27FC236}">
                <a16:creationId xmlns:a16="http://schemas.microsoft.com/office/drawing/2014/main" id="{4D8320F4-F498-48EC-BC63-57BF8C92E2A3}"/>
              </a:ext>
            </a:extLst>
          </p:cNvPr>
          <p:cNvSpPr txBox="1"/>
          <p:nvPr/>
        </p:nvSpPr>
        <p:spPr>
          <a:xfrm>
            <a:off x="3195941" y="2204325"/>
            <a:ext cx="7487210" cy="338554"/>
          </a:xfrm>
          <a:prstGeom prst="rect">
            <a:avLst/>
          </a:prstGeom>
          <a:noFill/>
        </p:spPr>
        <p:txBody>
          <a:bodyPr wrap="square" rtlCol="0">
            <a:spAutoFit/>
          </a:bodyPr>
          <a:lstStyle/>
          <a:p>
            <a:r>
              <a:rPr lang="de-DE" sz="1600" b="1" dirty="0">
                <a:latin typeface="Avenir Next LT Pro" panose="020B0504020202020204" pitchFamily="34" charset="0"/>
                <a:cs typeface="Arial" panose="020B0604020202020204" pitchFamily="34" charset="0"/>
              </a:rPr>
              <a:t>Überblick Nutzer-Potenziale </a:t>
            </a:r>
            <a:r>
              <a:rPr lang="de-DE" sz="1600" dirty="0">
                <a:latin typeface="Avenir Next LT Pro" panose="020B0504020202020204" pitchFamily="34" charset="0"/>
                <a:cs typeface="Arial" panose="020B0604020202020204" pitchFamily="34" charset="0"/>
              </a:rPr>
              <a:t>(Angaben in Prozent) </a:t>
            </a:r>
          </a:p>
        </p:txBody>
      </p:sp>
    </p:spTree>
    <p:extLst>
      <p:ext uri="{BB962C8B-B14F-4D97-AF65-F5344CB8AC3E}">
        <p14:creationId xmlns:p14="http://schemas.microsoft.com/office/powerpoint/2010/main" val="2541401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descr="Ein Bild, das Text enthält.&#10;&#10;Automatisch generierte Beschreibung">
            <a:extLst>
              <a:ext uri="{FF2B5EF4-FFF2-40B4-BE49-F238E27FC236}">
                <a16:creationId xmlns:a16="http://schemas.microsoft.com/office/drawing/2014/main" id="{38F58BC9-C7ED-4D7F-83BE-B58A29C5E872}"/>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sp>
        <p:nvSpPr>
          <p:cNvPr id="5" name="Textplatzhalter 4">
            <a:extLst>
              <a:ext uri="{FF2B5EF4-FFF2-40B4-BE49-F238E27FC236}">
                <a16:creationId xmlns:a16="http://schemas.microsoft.com/office/drawing/2014/main" id="{2EDEDF80-6ADB-4CBF-9D7D-FB117A4094E6}"/>
              </a:ext>
            </a:extLst>
          </p:cNvPr>
          <p:cNvSpPr>
            <a:spLocks noGrp="1"/>
          </p:cNvSpPr>
          <p:nvPr>
            <p:ph type="body" sz="quarter" idx="14"/>
          </p:nvPr>
        </p:nvSpPr>
        <p:spPr>
          <a:xfrm>
            <a:off x="0" y="344833"/>
            <a:ext cx="4899212" cy="702000"/>
          </a:xfrm>
          <a:prstGeom prst="roundRect">
            <a:avLst>
              <a:gd name="adj" fmla="val 50000"/>
            </a:avLst>
          </a:prstGeom>
        </p:spPr>
        <p:txBody>
          <a:bodyPr/>
          <a:lstStyle/>
          <a:p>
            <a:r>
              <a:rPr lang="de-DE" dirty="0"/>
              <a:t>Aussagen über </a:t>
            </a:r>
            <a:r>
              <a:rPr lang="de-DE" dirty="0" err="1"/>
              <a:t>Influencer</a:t>
            </a:r>
            <a:endParaRPr lang="de-DE" dirty="0"/>
          </a:p>
        </p:txBody>
      </p:sp>
      <p:sp>
        <p:nvSpPr>
          <p:cNvPr id="7" name="Rechteck 6">
            <a:extLst>
              <a:ext uri="{FF2B5EF4-FFF2-40B4-BE49-F238E27FC236}">
                <a16:creationId xmlns:a16="http://schemas.microsoft.com/office/drawing/2014/main" id="{31E06A27-AB66-4F3B-9902-031B1B6BC0B8}"/>
              </a:ext>
            </a:extLst>
          </p:cNvPr>
          <p:cNvSpPr/>
          <p:nvPr/>
        </p:nvSpPr>
        <p:spPr>
          <a:xfrm>
            <a:off x="0" y="348361"/>
            <a:ext cx="369168" cy="702000"/>
          </a:xfrm>
          <a:prstGeom prst="rect">
            <a:avLst/>
          </a:prstGeom>
          <a:solidFill>
            <a:srgbClr val="DC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8" name="Chart 5">
            <a:extLst>
              <a:ext uri="{FF2B5EF4-FFF2-40B4-BE49-F238E27FC236}">
                <a16:creationId xmlns:a16="http://schemas.microsoft.com/office/drawing/2014/main" id="{8FFA6FD4-EBD2-B841-9361-87D989C5555B}"/>
              </a:ext>
            </a:extLst>
          </p:cNvPr>
          <p:cNvGraphicFramePr/>
          <p:nvPr>
            <p:extLst>
              <p:ext uri="{D42A27DB-BD31-4B8C-83A1-F6EECF244321}">
                <p14:modId xmlns:p14="http://schemas.microsoft.com/office/powerpoint/2010/main" val="1325095762"/>
              </p:ext>
            </p:extLst>
          </p:nvPr>
        </p:nvGraphicFramePr>
        <p:xfrm>
          <a:off x="743084" y="1050362"/>
          <a:ext cx="10645352" cy="487412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platzhalter 5">
            <a:extLst>
              <a:ext uri="{FF2B5EF4-FFF2-40B4-BE49-F238E27FC236}">
                <a16:creationId xmlns:a16="http://schemas.microsoft.com/office/drawing/2014/main" id="{6FC6466D-90A4-184D-A205-BBDE653364A6}"/>
              </a:ext>
            </a:extLst>
          </p:cNvPr>
          <p:cNvSpPr txBox="1">
            <a:spLocks/>
          </p:cNvSpPr>
          <p:nvPr/>
        </p:nvSpPr>
        <p:spPr>
          <a:xfrm>
            <a:off x="710157" y="6005284"/>
            <a:ext cx="9462543" cy="744711"/>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rgbClr val="96969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agof facts &amp; </a:t>
            </a:r>
            <a:r>
              <a:rPr lang="de-DE" dirty="0" err="1"/>
              <a:t>figures</a:t>
            </a:r>
            <a:r>
              <a:rPr lang="de-DE" dirty="0"/>
              <a:t> „Influencer Marketing“ #3/2021, Sonderpublikation zur DMEXCO </a:t>
            </a:r>
            <a:br>
              <a:rPr lang="de-DE" dirty="0"/>
            </a:br>
            <a:r>
              <a:rPr lang="de-DE" dirty="0"/>
              <a:t>Basis: Nutzer stationäre und/oder mobile Angebote ab 16 Jahren / Zielgruppen: Gesamt, Influencer Follower (Nutze mind. selten Inhalte von Themenexperten / Persönlichkeiten), Influencer Heavy Follower (Nutze (sehr) häufig Inhalte von Themenexperten/Persönlichkeiten) / Filter: Aussagen über Influencer (ist mir wichtig/sehr wichtig) / Angaben in Prozent // Quelle: agof e. V. / daily digital facts / Auswertungszeitraum: 12.04.- 16.05.2021</a:t>
            </a:r>
          </a:p>
        </p:txBody>
      </p:sp>
    </p:spTree>
    <p:extLst>
      <p:ext uri="{BB962C8B-B14F-4D97-AF65-F5344CB8AC3E}">
        <p14:creationId xmlns:p14="http://schemas.microsoft.com/office/powerpoint/2010/main" val="3262425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descr="Ein Bild, das Text enthält.&#10;&#10;Automatisch generierte Beschreibung">
            <a:extLst>
              <a:ext uri="{FF2B5EF4-FFF2-40B4-BE49-F238E27FC236}">
                <a16:creationId xmlns:a16="http://schemas.microsoft.com/office/drawing/2014/main" id="{38F58BC9-C7ED-4D7F-83BE-B58A29C5E872}"/>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sp>
        <p:nvSpPr>
          <p:cNvPr id="5" name="Textplatzhalter 4">
            <a:extLst>
              <a:ext uri="{FF2B5EF4-FFF2-40B4-BE49-F238E27FC236}">
                <a16:creationId xmlns:a16="http://schemas.microsoft.com/office/drawing/2014/main" id="{2EDEDF80-6ADB-4CBF-9D7D-FB117A4094E6}"/>
              </a:ext>
            </a:extLst>
          </p:cNvPr>
          <p:cNvSpPr>
            <a:spLocks noGrp="1"/>
          </p:cNvSpPr>
          <p:nvPr>
            <p:ph type="body" sz="quarter" idx="14"/>
          </p:nvPr>
        </p:nvSpPr>
        <p:spPr>
          <a:xfrm>
            <a:off x="0" y="344833"/>
            <a:ext cx="5099050" cy="702000"/>
          </a:xfrm>
          <a:prstGeom prst="roundRect">
            <a:avLst>
              <a:gd name="adj" fmla="val 50000"/>
            </a:avLst>
          </a:prstGeom>
        </p:spPr>
        <p:txBody>
          <a:bodyPr/>
          <a:lstStyle/>
          <a:p>
            <a:r>
              <a:rPr lang="de-DE" dirty="0"/>
              <a:t>Zustimmung zu Statements </a:t>
            </a:r>
          </a:p>
        </p:txBody>
      </p:sp>
      <p:sp>
        <p:nvSpPr>
          <p:cNvPr id="7" name="Rechteck 6">
            <a:extLst>
              <a:ext uri="{FF2B5EF4-FFF2-40B4-BE49-F238E27FC236}">
                <a16:creationId xmlns:a16="http://schemas.microsoft.com/office/drawing/2014/main" id="{31E06A27-AB66-4F3B-9902-031B1B6BC0B8}"/>
              </a:ext>
            </a:extLst>
          </p:cNvPr>
          <p:cNvSpPr/>
          <p:nvPr/>
        </p:nvSpPr>
        <p:spPr>
          <a:xfrm>
            <a:off x="0" y="348361"/>
            <a:ext cx="369168" cy="702000"/>
          </a:xfrm>
          <a:prstGeom prst="rect">
            <a:avLst/>
          </a:prstGeom>
          <a:solidFill>
            <a:srgbClr val="DC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8" name="Chart 5">
            <a:extLst>
              <a:ext uri="{FF2B5EF4-FFF2-40B4-BE49-F238E27FC236}">
                <a16:creationId xmlns:a16="http://schemas.microsoft.com/office/drawing/2014/main" id="{8FFA6FD4-EBD2-B841-9361-87D989C5555B}"/>
              </a:ext>
            </a:extLst>
          </p:cNvPr>
          <p:cNvGraphicFramePr/>
          <p:nvPr>
            <p:extLst>
              <p:ext uri="{D42A27DB-BD31-4B8C-83A1-F6EECF244321}">
                <p14:modId xmlns:p14="http://schemas.microsoft.com/office/powerpoint/2010/main" val="2657509643"/>
              </p:ext>
            </p:extLst>
          </p:nvPr>
        </p:nvGraphicFramePr>
        <p:xfrm>
          <a:off x="369168" y="1050362"/>
          <a:ext cx="12381632" cy="497840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platzhalter 5">
            <a:extLst>
              <a:ext uri="{FF2B5EF4-FFF2-40B4-BE49-F238E27FC236}">
                <a16:creationId xmlns:a16="http://schemas.microsoft.com/office/drawing/2014/main" id="{815D39B7-F3FF-564B-86E3-938CA48AE328}"/>
              </a:ext>
            </a:extLst>
          </p:cNvPr>
          <p:cNvSpPr txBox="1">
            <a:spLocks/>
          </p:cNvSpPr>
          <p:nvPr/>
        </p:nvSpPr>
        <p:spPr>
          <a:xfrm>
            <a:off x="710157" y="6113289"/>
            <a:ext cx="9462543" cy="744711"/>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rgbClr val="96969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agof facts &amp; </a:t>
            </a:r>
            <a:r>
              <a:rPr lang="de-DE" dirty="0" err="1"/>
              <a:t>figures</a:t>
            </a:r>
            <a:r>
              <a:rPr lang="de-DE" dirty="0"/>
              <a:t> „Influencer Marketing“ #3/2021, Sonderpublikation zur DMEXCO </a:t>
            </a:r>
            <a:br>
              <a:rPr lang="de-DE" dirty="0"/>
            </a:br>
            <a:r>
              <a:rPr lang="de-DE" dirty="0"/>
              <a:t>Basis: Nutzer stationäre und/oder mobile Angebote ab 16 Jahren / Zielgruppen: Gesamt, Influencer Follower (Nutze mind. selten Inhalte von Themenexperten / Persönlichkeiten), Influencer Heavy Follower (Nutze (sehr) häufig Inhalte von Themenexperten/Persönlichkeiten) / Filter: Zustimmung zu Statements / Angaben in Prozent // Quelle: agof e. V. / daily digital facts / Auswertungszeitraum: 12.04.- 16.05.2021</a:t>
            </a:r>
          </a:p>
        </p:txBody>
      </p:sp>
    </p:spTree>
    <p:extLst>
      <p:ext uri="{BB962C8B-B14F-4D97-AF65-F5344CB8AC3E}">
        <p14:creationId xmlns:p14="http://schemas.microsoft.com/office/powerpoint/2010/main" val="114483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BD1242BC-AFC4-483A-A147-519D342F73B1}"/>
              </a:ext>
            </a:extLst>
          </p:cNvPr>
          <p:cNvPicPr>
            <a:picLocks noChangeAspect="1"/>
          </p:cNvPicPr>
          <p:nvPr/>
        </p:nvPicPr>
        <p:blipFill rotWithShape="1">
          <a:blip r:embed="rId2">
            <a:extLst>
              <a:ext uri="{28A0092B-C50C-407E-A947-70E740481C1C}">
                <a14:useLocalDpi xmlns:a14="http://schemas.microsoft.com/office/drawing/2010/main" val="0"/>
              </a:ext>
            </a:extLst>
          </a:blip>
          <a:srcRect r="4277"/>
          <a:stretch/>
        </p:blipFill>
        <p:spPr>
          <a:xfrm>
            <a:off x="6096000" y="1711682"/>
            <a:ext cx="4826924" cy="4583823"/>
          </a:xfrm>
          <a:prstGeom prst="rect">
            <a:avLst/>
          </a:prstGeom>
        </p:spPr>
      </p:pic>
      <p:pic>
        <p:nvPicPr>
          <p:cNvPr id="4" name="Grafik 3">
            <a:extLst>
              <a:ext uri="{FF2B5EF4-FFF2-40B4-BE49-F238E27FC236}">
                <a16:creationId xmlns:a16="http://schemas.microsoft.com/office/drawing/2014/main" id="{74F437A3-DE90-495A-975E-90888CA33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273" y="1611403"/>
            <a:ext cx="4716377" cy="4638162"/>
          </a:xfrm>
          <a:prstGeom prst="rect">
            <a:avLst/>
          </a:prstGeom>
        </p:spPr>
      </p:pic>
      <p:pic>
        <p:nvPicPr>
          <p:cNvPr id="10" name="Bildplatzhalter 9" descr="Ein Bild, das Text enthält.&#10;&#10;Automatisch generierte Beschreibung">
            <a:extLst>
              <a:ext uri="{FF2B5EF4-FFF2-40B4-BE49-F238E27FC236}">
                <a16:creationId xmlns:a16="http://schemas.microsoft.com/office/drawing/2014/main" id="{38F58BC9-C7ED-4D7F-83BE-B58A29C5E872}"/>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392" b="392"/>
          <a:stretch>
            <a:fillRect/>
          </a:stretch>
        </p:blipFill>
        <p:spPr/>
      </p:pic>
      <p:sp>
        <p:nvSpPr>
          <p:cNvPr id="5" name="Textplatzhalter 4">
            <a:extLst>
              <a:ext uri="{FF2B5EF4-FFF2-40B4-BE49-F238E27FC236}">
                <a16:creationId xmlns:a16="http://schemas.microsoft.com/office/drawing/2014/main" id="{2EDEDF80-6ADB-4CBF-9D7D-FB117A4094E6}"/>
              </a:ext>
            </a:extLst>
          </p:cNvPr>
          <p:cNvSpPr>
            <a:spLocks noGrp="1"/>
          </p:cNvSpPr>
          <p:nvPr>
            <p:ph type="body" sz="quarter" idx="14"/>
          </p:nvPr>
        </p:nvSpPr>
        <p:spPr>
          <a:xfrm>
            <a:off x="-1" y="344833"/>
            <a:ext cx="8813801" cy="702000"/>
          </a:xfrm>
          <a:prstGeom prst="roundRect">
            <a:avLst>
              <a:gd name="adj" fmla="val 50000"/>
            </a:avLst>
          </a:prstGeom>
        </p:spPr>
        <p:txBody>
          <a:bodyPr/>
          <a:lstStyle/>
          <a:p>
            <a:r>
              <a:rPr lang="de-DE" dirty="0"/>
              <a:t>Zustimmung zu Statements nach Geschlecht und Alter</a:t>
            </a:r>
          </a:p>
        </p:txBody>
      </p:sp>
      <p:sp>
        <p:nvSpPr>
          <p:cNvPr id="7" name="Rechteck 6">
            <a:extLst>
              <a:ext uri="{FF2B5EF4-FFF2-40B4-BE49-F238E27FC236}">
                <a16:creationId xmlns:a16="http://schemas.microsoft.com/office/drawing/2014/main" id="{31E06A27-AB66-4F3B-9902-031B1B6BC0B8}"/>
              </a:ext>
            </a:extLst>
          </p:cNvPr>
          <p:cNvSpPr/>
          <p:nvPr/>
        </p:nvSpPr>
        <p:spPr>
          <a:xfrm>
            <a:off x="0" y="348361"/>
            <a:ext cx="369168" cy="702000"/>
          </a:xfrm>
          <a:prstGeom prst="rect">
            <a:avLst/>
          </a:prstGeom>
          <a:solidFill>
            <a:srgbClr val="DC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feld 11">
            <a:extLst>
              <a:ext uri="{FF2B5EF4-FFF2-40B4-BE49-F238E27FC236}">
                <a16:creationId xmlns:a16="http://schemas.microsoft.com/office/drawing/2014/main" id="{DBCF51F3-EE61-4A50-9AD3-4D0F52CA59F3}"/>
              </a:ext>
            </a:extLst>
          </p:cNvPr>
          <p:cNvSpPr txBox="1"/>
          <p:nvPr/>
        </p:nvSpPr>
        <p:spPr>
          <a:xfrm>
            <a:off x="803274" y="1126907"/>
            <a:ext cx="10741025" cy="584775"/>
          </a:xfrm>
          <a:prstGeom prst="rect">
            <a:avLst/>
          </a:prstGeom>
          <a:noFill/>
        </p:spPr>
        <p:txBody>
          <a:bodyPr wrap="square">
            <a:spAutoFit/>
          </a:bodyPr>
          <a:lstStyle/>
          <a:p>
            <a:pPr algn="ctr" rtl="0">
              <a:defRPr sz="1600" b="1" i="0" u="none" strike="noStrike" kern="1200" baseline="0">
                <a:solidFill>
                  <a:prstClr val="black"/>
                </a:solidFill>
                <a:effectLst/>
                <a:latin typeface="Avenir Next LT Pro" panose="020B0504020202020204" pitchFamily="34" charset="0"/>
                <a:ea typeface="+mn-ea"/>
                <a:cs typeface="Verdana"/>
              </a:defRPr>
            </a:pPr>
            <a:r>
              <a:rPr lang="de-DE" sz="1600" dirty="0">
                <a:latin typeface="Avenir Next LT Pro" panose="020B0504020202020204" pitchFamily="34" charset="0"/>
              </a:rPr>
              <a:t>Zustimmung zu Statements: Empfehlungen, Ratschläge, Tipps aus </a:t>
            </a:r>
            <a:r>
              <a:rPr lang="de-DE" sz="1600" dirty="0" err="1">
                <a:latin typeface="Avenir Next LT Pro" panose="020B0504020202020204" pitchFamily="34" charset="0"/>
              </a:rPr>
              <a:t>Social</a:t>
            </a:r>
            <a:r>
              <a:rPr lang="de-DE" sz="1600" dirty="0">
                <a:latin typeface="Avenir Next LT Pro" panose="020B0504020202020204" pitchFamily="34" charset="0"/>
              </a:rPr>
              <a:t> Media Plattformen </a:t>
            </a:r>
          </a:p>
          <a:p>
            <a:pPr algn="ctr" rtl="0">
              <a:defRPr sz="1600" b="1" i="0" u="none" strike="noStrike" kern="1200" baseline="0">
                <a:solidFill>
                  <a:prstClr val="black"/>
                </a:solidFill>
                <a:effectLst/>
                <a:latin typeface="Avenir Next LT Pro" panose="020B0504020202020204" pitchFamily="34" charset="0"/>
                <a:ea typeface="+mn-ea"/>
                <a:cs typeface="Verdana"/>
              </a:defRPr>
            </a:pPr>
            <a:r>
              <a:rPr lang="de-DE" sz="1600" b="0" baseline="0" dirty="0">
                <a:latin typeface="Avenir Next LT Pro" panose="020B0504020202020204" pitchFamily="34" charset="0"/>
              </a:rPr>
              <a:t>(Angaben als Index)</a:t>
            </a:r>
            <a:endParaRPr lang="de-DE" sz="1600" noProof="0" dirty="0">
              <a:latin typeface="Avenir Next LT Pro" panose="020B0504020202020204" pitchFamily="34" charset="0"/>
            </a:endParaRPr>
          </a:p>
        </p:txBody>
      </p:sp>
      <p:sp>
        <p:nvSpPr>
          <p:cNvPr id="11" name="Textplatzhalter 5">
            <a:extLst>
              <a:ext uri="{FF2B5EF4-FFF2-40B4-BE49-F238E27FC236}">
                <a16:creationId xmlns:a16="http://schemas.microsoft.com/office/drawing/2014/main" id="{B217C87E-1694-EF42-9D03-0D028486E636}"/>
              </a:ext>
            </a:extLst>
          </p:cNvPr>
          <p:cNvSpPr txBox="1">
            <a:spLocks/>
          </p:cNvSpPr>
          <p:nvPr/>
        </p:nvSpPr>
        <p:spPr>
          <a:xfrm>
            <a:off x="696336" y="6096680"/>
            <a:ext cx="9586782" cy="928916"/>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rgbClr val="96969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agof facts &amp; </a:t>
            </a:r>
            <a:r>
              <a:rPr lang="de-DE" dirty="0" err="1"/>
              <a:t>figures</a:t>
            </a:r>
            <a:r>
              <a:rPr lang="de-DE" dirty="0"/>
              <a:t> „Influencer Marketing“ #3/2021, Sonderpublikation zur DMEXCO </a:t>
            </a:r>
            <a:br>
              <a:rPr lang="de-DE" dirty="0"/>
            </a:br>
            <a:r>
              <a:rPr lang="de-DE" dirty="0"/>
              <a:t>Basis: Nutzer stationäre und/oder mobile Angebote ab 16 Jahren / Zielgruppen: </a:t>
            </a:r>
            <a:r>
              <a:rPr lang="de-DE" dirty="0" err="1"/>
              <a:t>Social</a:t>
            </a:r>
            <a:r>
              <a:rPr lang="de-DE" dirty="0"/>
              <a:t> Media Nutzer / Index Männer vs. Frauen, 16-39 Jahre vs. 40 Jahre und älter / Filter: Zustimmung zu Statements / Angaben in Index // Quelle: agof e. V. / daily digital facts / Auswertungszeitraum: 12.04.- 16.05.2021</a:t>
            </a:r>
          </a:p>
        </p:txBody>
      </p:sp>
    </p:spTree>
    <p:extLst>
      <p:ext uri="{BB962C8B-B14F-4D97-AF65-F5344CB8AC3E}">
        <p14:creationId xmlns:p14="http://schemas.microsoft.com/office/powerpoint/2010/main" val="1729366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descr="Ein Bild, das Text enthält.&#10;&#10;Automatisch generierte Beschreibung">
            <a:extLst>
              <a:ext uri="{FF2B5EF4-FFF2-40B4-BE49-F238E27FC236}">
                <a16:creationId xmlns:a16="http://schemas.microsoft.com/office/drawing/2014/main" id="{38F58BC9-C7ED-4D7F-83BE-B58A29C5E872}"/>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sp>
        <p:nvSpPr>
          <p:cNvPr id="5" name="Textplatzhalter 4">
            <a:extLst>
              <a:ext uri="{FF2B5EF4-FFF2-40B4-BE49-F238E27FC236}">
                <a16:creationId xmlns:a16="http://schemas.microsoft.com/office/drawing/2014/main" id="{2EDEDF80-6ADB-4CBF-9D7D-FB117A4094E6}"/>
              </a:ext>
            </a:extLst>
          </p:cNvPr>
          <p:cNvSpPr>
            <a:spLocks noGrp="1"/>
          </p:cNvSpPr>
          <p:nvPr>
            <p:ph type="body" sz="quarter" idx="14"/>
          </p:nvPr>
        </p:nvSpPr>
        <p:spPr>
          <a:xfrm>
            <a:off x="0" y="340239"/>
            <a:ext cx="6598024" cy="702000"/>
          </a:xfrm>
          <a:prstGeom prst="roundRect">
            <a:avLst>
              <a:gd name="adj" fmla="val 50000"/>
            </a:avLst>
          </a:prstGeom>
        </p:spPr>
        <p:txBody>
          <a:bodyPr/>
          <a:lstStyle/>
          <a:p>
            <a:r>
              <a:rPr lang="de-DE" dirty="0"/>
              <a:t>Kauf von Produkten nach  Empfehlung</a:t>
            </a:r>
          </a:p>
        </p:txBody>
      </p:sp>
      <p:sp>
        <p:nvSpPr>
          <p:cNvPr id="7" name="Rechteck 6">
            <a:extLst>
              <a:ext uri="{FF2B5EF4-FFF2-40B4-BE49-F238E27FC236}">
                <a16:creationId xmlns:a16="http://schemas.microsoft.com/office/drawing/2014/main" id="{31E06A27-AB66-4F3B-9902-031B1B6BC0B8}"/>
              </a:ext>
            </a:extLst>
          </p:cNvPr>
          <p:cNvSpPr/>
          <p:nvPr/>
        </p:nvSpPr>
        <p:spPr>
          <a:xfrm>
            <a:off x="0" y="348361"/>
            <a:ext cx="369168" cy="702000"/>
          </a:xfrm>
          <a:prstGeom prst="rect">
            <a:avLst/>
          </a:prstGeom>
          <a:solidFill>
            <a:srgbClr val="DC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8" name="Chart 5">
            <a:extLst>
              <a:ext uri="{FF2B5EF4-FFF2-40B4-BE49-F238E27FC236}">
                <a16:creationId xmlns:a16="http://schemas.microsoft.com/office/drawing/2014/main" id="{8FFA6FD4-EBD2-B841-9361-87D989C5555B}"/>
              </a:ext>
            </a:extLst>
          </p:cNvPr>
          <p:cNvGraphicFramePr/>
          <p:nvPr>
            <p:extLst>
              <p:ext uri="{D42A27DB-BD31-4B8C-83A1-F6EECF244321}">
                <p14:modId xmlns:p14="http://schemas.microsoft.com/office/powerpoint/2010/main" val="1891982871"/>
              </p:ext>
            </p:extLst>
          </p:nvPr>
        </p:nvGraphicFramePr>
        <p:xfrm>
          <a:off x="658813" y="1209112"/>
          <a:ext cx="10645352" cy="487412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platzhalter 5">
            <a:extLst>
              <a:ext uri="{FF2B5EF4-FFF2-40B4-BE49-F238E27FC236}">
                <a16:creationId xmlns:a16="http://schemas.microsoft.com/office/drawing/2014/main" id="{ED6280AA-1555-C548-9EBC-DC48CE61D205}"/>
              </a:ext>
            </a:extLst>
          </p:cNvPr>
          <p:cNvSpPr txBox="1">
            <a:spLocks/>
          </p:cNvSpPr>
          <p:nvPr/>
        </p:nvSpPr>
        <p:spPr>
          <a:xfrm>
            <a:off x="710157" y="5929084"/>
            <a:ext cx="9462543" cy="744711"/>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rgbClr val="96969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agof facts &amp; </a:t>
            </a:r>
            <a:r>
              <a:rPr lang="de-DE" dirty="0" err="1"/>
              <a:t>figures</a:t>
            </a:r>
            <a:r>
              <a:rPr lang="de-DE" dirty="0"/>
              <a:t> „Influencer Marketing“ #3/2021, Sonderpublikation zur DMEXCO </a:t>
            </a:r>
            <a:br>
              <a:rPr lang="de-DE" dirty="0"/>
            </a:br>
            <a:r>
              <a:rPr lang="de-DE" dirty="0"/>
              <a:t>Basis: Nutzer stationäre und/oder mobile Angebote ab 16 Jahren / Zielgruppen: Influencer Follower (Nutze mind. selten Inhalte von Themenexperten / Persönlichkeiten), Influencer Heavy Follower (Nutze (sehr) häufig Inhalte von Themenexperten/Persönlichkeiten) / Kauf von Produkten oder Dienstleistungen aufgrund von </a:t>
            </a:r>
            <a:r>
              <a:rPr lang="de-DE" dirty="0" err="1"/>
              <a:t>Social</a:t>
            </a:r>
            <a:r>
              <a:rPr lang="de-DE" dirty="0"/>
              <a:t> Media Inhalten / Angaben in Prozent // Quelle: agof e. V. / daily digital facts / Auswertungszeitraum 12.04.- 16.05.2021 </a:t>
            </a:r>
          </a:p>
        </p:txBody>
      </p:sp>
    </p:spTree>
    <p:extLst>
      <p:ext uri="{BB962C8B-B14F-4D97-AF65-F5344CB8AC3E}">
        <p14:creationId xmlns:p14="http://schemas.microsoft.com/office/powerpoint/2010/main" val="3154998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BFD93BE-0D7F-4FC5-BD8B-3A3CA72C0E03}"/>
              </a:ext>
            </a:extLst>
          </p:cNvPr>
          <p:cNvSpPr>
            <a:spLocks noGrp="1"/>
          </p:cNvSpPr>
          <p:nvPr>
            <p:ph type="body" sz="quarter" idx="11"/>
          </p:nvPr>
        </p:nvSpPr>
        <p:spPr>
          <a:xfrm>
            <a:off x="701147" y="6086324"/>
            <a:ext cx="9216947" cy="474814"/>
          </a:xfrm>
        </p:spPr>
        <p:txBody>
          <a:bodyPr/>
          <a:lstStyle/>
          <a:p>
            <a:r>
              <a:rPr lang="de-DE" dirty="0"/>
              <a:t>agof facts &amp; </a:t>
            </a:r>
            <a:r>
              <a:rPr lang="de-DE" dirty="0" err="1"/>
              <a:t>figures</a:t>
            </a:r>
            <a:r>
              <a:rPr lang="de-DE" dirty="0"/>
              <a:t> „Influencer Marketing“ #3/2021, Sonderpublikation zur DMEXCO </a:t>
            </a:r>
            <a:br>
              <a:rPr lang="de-DE" dirty="0"/>
            </a:br>
            <a:r>
              <a:rPr lang="de-DE" dirty="0"/>
              <a:t>Basis: Nutzer stationäre und/oder mobile Angebote ab 16 Jahren / Zielgruppe: Influencer Follower / Filter: Gesamt, Frauen, Männer, 16-39 Jahre / „Haben Sie schon einmal ein Produkt gekauft oder eine Dienstleistung in Anspruch genommen, auf die Sie durch </a:t>
            </a:r>
            <a:r>
              <a:rPr lang="de-DE" dirty="0" err="1"/>
              <a:t>Social</a:t>
            </a:r>
            <a:r>
              <a:rPr lang="de-DE" dirty="0"/>
              <a:t> Media-Inhalte aufmerksam geworden sind“ / Angaben in Prozent // Quelle: agof e. V. / </a:t>
            </a:r>
            <a:r>
              <a:rPr lang="de-DE" dirty="0" err="1"/>
              <a:t>daily</a:t>
            </a:r>
            <a:r>
              <a:rPr lang="de-DE" dirty="0"/>
              <a:t> digital </a:t>
            </a:r>
            <a:r>
              <a:rPr lang="de-DE" dirty="0" err="1"/>
              <a:t>facts</a:t>
            </a:r>
            <a:r>
              <a:rPr lang="de-DE" dirty="0"/>
              <a:t> / Auswertungszeitraum 12.04.- 16.05.2021 </a:t>
            </a:r>
          </a:p>
        </p:txBody>
      </p:sp>
      <p:sp>
        <p:nvSpPr>
          <p:cNvPr id="4" name="Textplatzhalter 3">
            <a:extLst>
              <a:ext uri="{FF2B5EF4-FFF2-40B4-BE49-F238E27FC236}">
                <a16:creationId xmlns:a16="http://schemas.microsoft.com/office/drawing/2014/main" id="{E7AB6E27-B4F6-456F-A124-128018ADAB07}"/>
              </a:ext>
            </a:extLst>
          </p:cNvPr>
          <p:cNvSpPr>
            <a:spLocks noGrp="1"/>
          </p:cNvSpPr>
          <p:nvPr>
            <p:ph type="body" sz="quarter" idx="14"/>
          </p:nvPr>
        </p:nvSpPr>
        <p:spPr>
          <a:xfrm>
            <a:off x="-6489334" y="362583"/>
            <a:ext cx="10568112" cy="702000"/>
          </a:xfrm>
        </p:spPr>
        <p:txBody>
          <a:bodyPr/>
          <a:lstStyle/>
          <a:p>
            <a:r>
              <a:rPr lang="de-DE" dirty="0"/>
              <a:t>Der </a:t>
            </a:r>
            <a:r>
              <a:rPr lang="de-DE" dirty="0" err="1"/>
              <a:t>Influenced</a:t>
            </a:r>
            <a:r>
              <a:rPr lang="de-DE" dirty="0"/>
              <a:t> User</a:t>
            </a:r>
          </a:p>
        </p:txBody>
      </p:sp>
      <p:pic>
        <p:nvPicPr>
          <p:cNvPr id="6" name="Bildplatzhalter 5" descr="Ein Bild, das Text enthält.&#10;&#10;Automatisch generierte Beschreibung">
            <a:extLst>
              <a:ext uri="{FF2B5EF4-FFF2-40B4-BE49-F238E27FC236}">
                <a16:creationId xmlns:a16="http://schemas.microsoft.com/office/drawing/2014/main" id="{AD506D93-4DB5-418B-AF03-8F0C08E326D1}"/>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0" name="Diagrammplatzhalter 9">
            <a:extLst>
              <a:ext uri="{FF2B5EF4-FFF2-40B4-BE49-F238E27FC236}">
                <a16:creationId xmlns:a16="http://schemas.microsoft.com/office/drawing/2014/main" id="{B75B4CCD-F20E-4459-9966-8DE81B9D52E4}"/>
              </a:ext>
            </a:extLst>
          </p:cNvPr>
          <p:cNvGraphicFramePr>
            <a:graphicFrameLocks noGrp="1"/>
          </p:cNvGraphicFramePr>
          <p:nvPr>
            <p:ph type="chart" sz="quarter" idx="10"/>
            <p:extLst>
              <p:ext uri="{D42A27DB-BD31-4B8C-83A1-F6EECF244321}">
                <p14:modId xmlns:p14="http://schemas.microsoft.com/office/powerpoint/2010/main" val="2428422083"/>
              </p:ext>
            </p:extLst>
          </p:nvPr>
        </p:nvGraphicFramePr>
        <p:xfrm>
          <a:off x="701148" y="1866900"/>
          <a:ext cx="9865992" cy="430835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3">
            <a:extLst>
              <a:ext uri="{FF2B5EF4-FFF2-40B4-BE49-F238E27FC236}">
                <a16:creationId xmlns:a16="http://schemas.microsoft.com/office/drawing/2014/main" id="{598ABECC-52AC-46ED-A37C-182B4BF63174}"/>
              </a:ext>
            </a:extLst>
          </p:cNvPr>
          <p:cNvSpPr txBox="1"/>
          <p:nvPr/>
        </p:nvSpPr>
        <p:spPr>
          <a:xfrm>
            <a:off x="1300296" y="1274120"/>
            <a:ext cx="9865992" cy="584775"/>
          </a:xfrm>
          <a:prstGeom prst="rect">
            <a:avLst/>
          </a:prstGeom>
          <a:noFill/>
        </p:spPr>
        <p:txBody>
          <a:bodyPr wrap="square" rtlCol="0">
            <a:spAutoFit/>
          </a:bodyPr>
          <a:lstStyle/>
          <a:p>
            <a:pPr algn="ctr"/>
            <a:r>
              <a:rPr lang="de-DE" sz="1600" b="1" dirty="0">
                <a:latin typeface="Avenir Next LT Pro" panose="020B0504020202020204" pitchFamily="34" charset="0"/>
                <a:ea typeface="Arial"/>
                <a:cs typeface="Arial" panose="020B0604020202020204" pitchFamily="34" charset="0"/>
              </a:rPr>
              <a:t>Influencer Follower, die aufgrund von Influencer Empfehlungen schon einmal eingekauft haben  </a:t>
            </a:r>
            <a:r>
              <a:rPr lang="de-DE" sz="1600" dirty="0">
                <a:latin typeface="Avenir Next LT Pro" panose="020B0504020202020204" pitchFamily="34" charset="0"/>
                <a:ea typeface="Arial"/>
                <a:cs typeface="Arial" panose="020B0604020202020204" pitchFamily="34" charset="0"/>
              </a:rPr>
              <a:t>(Nutzeranteil in Prozent)</a:t>
            </a:r>
          </a:p>
        </p:txBody>
      </p:sp>
    </p:spTree>
    <p:extLst>
      <p:ext uri="{BB962C8B-B14F-4D97-AF65-F5344CB8AC3E}">
        <p14:creationId xmlns:p14="http://schemas.microsoft.com/office/powerpoint/2010/main" val="1477311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descr="Ein Bild, das Text enthält.&#10;&#10;Automatisch generierte Beschreibung">
            <a:extLst>
              <a:ext uri="{FF2B5EF4-FFF2-40B4-BE49-F238E27FC236}">
                <a16:creationId xmlns:a16="http://schemas.microsoft.com/office/drawing/2014/main" id="{38F58BC9-C7ED-4D7F-83BE-B58A29C5E872}"/>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sp>
        <p:nvSpPr>
          <p:cNvPr id="5" name="Textplatzhalter 4">
            <a:extLst>
              <a:ext uri="{FF2B5EF4-FFF2-40B4-BE49-F238E27FC236}">
                <a16:creationId xmlns:a16="http://schemas.microsoft.com/office/drawing/2014/main" id="{2EDEDF80-6ADB-4CBF-9D7D-FB117A4094E6}"/>
              </a:ext>
            </a:extLst>
          </p:cNvPr>
          <p:cNvSpPr>
            <a:spLocks noGrp="1"/>
          </p:cNvSpPr>
          <p:nvPr>
            <p:ph type="body" sz="quarter" idx="14"/>
          </p:nvPr>
        </p:nvSpPr>
        <p:spPr>
          <a:xfrm>
            <a:off x="0" y="344833"/>
            <a:ext cx="7818784" cy="702000"/>
          </a:xfrm>
          <a:prstGeom prst="roundRect">
            <a:avLst>
              <a:gd name="adj" fmla="val 50000"/>
            </a:avLst>
          </a:prstGeom>
        </p:spPr>
        <p:txBody>
          <a:bodyPr/>
          <a:lstStyle/>
          <a:p>
            <a:r>
              <a:rPr lang="de-DE" dirty="0" err="1"/>
              <a:t>Influenced</a:t>
            </a:r>
            <a:r>
              <a:rPr lang="de-DE" dirty="0"/>
              <a:t> User – Kaufverhalten nach Geschlecht</a:t>
            </a:r>
          </a:p>
        </p:txBody>
      </p:sp>
      <p:sp>
        <p:nvSpPr>
          <p:cNvPr id="7" name="Rechteck 6">
            <a:extLst>
              <a:ext uri="{FF2B5EF4-FFF2-40B4-BE49-F238E27FC236}">
                <a16:creationId xmlns:a16="http://schemas.microsoft.com/office/drawing/2014/main" id="{31E06A27-AB66-4F3B-9902-031B1B6BC0B8}"/>
              </a:ext>
            </a:extLst>
          </p:cNvPr>
          <p:cNvSpPr/>
          <p:nvPr/>
        </p:nvSpPr>
        <p:spPr>
          <a:xfrm>
            <a:off x="0" y="348361"/>
            <a:ext cx="369168" cy="702000"/>
          </a:xfrm>
          <a:prstGeom prst="rect">
            <a:avLst/>
          </a:prstGeom>
          <a:solidFill>
            <a:srgbClr val="DC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platzhalter 5">
            <a:extLst>
              <a:ext uri="{FF2B5EF4-FFF2-40B4-BE49-F238E27FC236}">
                <a16:creationId xmlns:a16="http://schemas.microsoft.com/office/drawing/2014/main" id="{698892F1-DD93-3D43-9749-250E2687A219}"/>
              </a:ext>
            </a:extLst>
          </p:cNvPr>
          <p:cNvSpPr txBox="1">
            <a:spLocks/>
          </p:cNvSpPr>
          <p:nvPr/>
        </p:nvSpPr>
        <p:spPr>
          <a:xfrm>
            <a:off x="745269" y="5929084"/>
            <a:ext cx="9586782" cy="928916"/>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rgbClr val="96969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agof facts &amp; </a:t>
            </a:r>
            <a:r>
              <a:rPr lang="de-DE" dirty="0" err="1"/>
              <a:t>figures</a:t>
            </a:r>
            <a:r>
              <a:rPr lang="de-DE" dirty="0"/>
              <a:t> „Influencer Marketing“ #3/2021, Sonderpublikation zur DMEXCO </a:t>
            </a:r>
            <a:br>
              <a:rPr lang="de-DE" dirty="0"/>
            </a:br>
            <a:r>
              <a:rPr lang="de-DE" dirty="0"/>
              <a:t>Basis: Nutzer stationäre und/oder mobile Angebote ab 16 Jahren / Zielgruppe: Gesamt mit gesonderter Vorfilter: </a:t>
            </a:r>
            <a:r>
              <a:rPr lang="de-DE" dirty="0" err="1"/>
              <a:t>Prozentuierung</a:t>
            </a:r>
            <a:r>
              <a:rPr lang="de-DE" dirty="0"/>
              <a:t> auf Befragte, die dazu Angaben gemacht haben. / „Haben Sie schon einmal ein Produkt gekauft oder eine Dienstleistung in Anspruch genommen, auf die Sie durch </a:t>
            </a:r>
            <a:r>
              <a:rPr lang="de-DE" dirty="0" err="1"/>
              <a:t>Social</a:t>
            </a:r>
            <a:r>
              <a:rPr lang="de-DE" dirty="0"/>
              <a:t> Media-Inhalte aufmerksam geworden sind“ / Filter: Geschlecht / Angaben in Prozent // Quelle: agof e. V. / daily digital facts / Auswertungszeitraum 12.04.- 16.05.2021 </a:t>
            </a:r>
          </a:p>
        </p:txBody>
      </p:sp>
      <p:pic>
        <p:nvPicPr>
          <p:cNvPr id="3" name="Grafik 2">
            <a:extLst>
              <a:ext uri="{FF2B5EF4-FFF2-40B4-BE49-F238E27FC236}">
                <a16:creationId xmlns:a16="http://schemas.microsoft.com/office/drawing/2014/main" id="{1E4DAF29-2825-A144-86E4-921C615594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61" y="2185737"/>
            <a:ext cx="9145046" cy="3769851"/>
          </a:xfrm>
          <a:prstGeom prst="rect">
            <a:avLst/>
          </a:prstGeom>
        </p:spPr>
      </p:pic>
      <p:sp>
        <p:nvSpPr>
          <p:cNvPr id="16" name="TextBox 3">
            <a:extLst>
              <a:ext uri="{FF2B5EF4-FFF2-40B4-BE49-F238E27FC236}">
                <a16:creationId xmlns:a16="http://schemas.microsoft.com/office/drawing/2014/main" id="{C79440FF-18A3-4C43-8902-7C94A383475E}"/>
              </a:ext>
            </a:extLst>
          </p:cNvPr>
          <p:cNvSpPr txBox="1"/>
          <p:nvPr/>
        </p:nvSpPr>
        <p:spPr>
          <a:xfrm>
            <a:off x="1431235" y="1958771"/>
            <a:ext cx="8475868" cy="584775"/>
          </a:xfrm>
          <a:prstGeom prst="rect">
            <a:avLst/>
          </a:prstGeom>
          <a:solidFill>
            <a:schemeClr val="bg1"/>
          </a:solidFill>
        </p:spPr>
        <p:txBody>
          <a:bodyPr wrap="square" rtlCol="0">
            <a:spAutoFit/>
          </a:bodyPr>
          <a:lstStyle/>
          <a:p>
            <a:r>
              <a:rPr lang="de-DE" sz="1600" b="1" dirty="0">
                <a:latin typeface="Avenir Next LT Pro" panose="020B0504020202020204" pitchFamily="34" charset="0"/>
                <a:ea typeface="Arial"/>
                <a:cs typeface="Arial" panose="020B0604020202020204" pitchFamily="34" charset="0"/>
              </a:rPr>
              <a:t>Aufgrund von Influencer Empfehlungen schon einmal eingekauft – nach Geschlecht  </a:t>
            </a:r>
          </a:p>
          <a:p>
            <a:pPr algn="ctr"/>
            <a:r>
              <a:rPr lang="de-DE" sz="1600" dirty="0">
                <a:latin typeface="Avenir Next LT Pro" panose="020B0504020202020204" pitchFamily="34" charset="0"/>
                <a:ea typeface="Arial"/>
                <a:cs typeface="Arial" panose="020B0604020202020204" pitchFamily="34" charset="0"/>
              </a:rPr>
              <a:t>(Nutzeranteil in Prozent)</a:t>
            </a:r>
          </a:p>
        </p:txBody>
      </p:sp>
    </p:spTree>
    <p:extLst>
      <p:ext uri="{BB962C8B-B14F-4D97-AF65-F5344CB8AC3E}">
        <p14:creationId xmlns:p14="http://schemas.microsoft.com/office/powerpoint/2010/main" val="3345028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descr="Ein Bild, das Text enthält.&#10;&#10;Automatisch generierte Beschreibung">
            <a:extLst>
              <a:ext uri="{FF2B5EF4-FFF2-40B4-BE49-F238E27FC236}">
                <a16:creationId xmlns:a16="http://schemas.microsoft.com/office/drawing/2014/main" id="{38F58BC9-C7ED-4D7F-83BE-B58A29C5E872}"/>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sp>
        <p:nvSpPr>
          <p:cNvPr id="5" name="Textplatzhalter 4">
            <a:extLst>
              <a:ext uri="{FF2B5EF4-FFF2-40B4-BE49-F238E27FC236}">
                <a16:creationId xmlns:a16="http://schemas.microsoft.com/office/drawing/2014/main" id="{2EDEDF80-6ADB-4CBF-9D7D-FB117A4094E6}"/>
              </a:ext>
            </a:extLst>
          </p:cNvPr>
          <p:cNvSpPr>
            <a:spLocks noGrp="1"/>
          </p:cNvSpPr>
          <p:nvPr>
            <p:ph type="body" sz="quarter" idx="14"/>
          </p:nvPr>
        </p:nvSpPr>
        <p:spPr>
          <a:xfrm>
            <a:off x="0" y="344833"/>
            <a:ext cx="6951010" cy="702000"/>
          </a:xfrm>
          <a:prstGeom prst="roundRect">
            <a:avLst>
              <a:gd name="adj" fmla="val 50000"/>
            </a:avLst>
          </a:prstGeom>
        </p:spPr>
        <p:txBody>
          <a:bodyPr/>
          <a:lstStyle/>
          <a:p>
            <a:r>
              <a:rPr lang="de-DE" dirty="0" err="1"/>
              <a:t>Influenced</a:t>
            </a:r>
            <a:r>
              <a:rPr lang="de-DE" dirty="0"/>
              <a:t> User – Kaufverhalten nach Alter</a:t>
            </a:r>
          </a:p>
        </p:txBody>
      </p:sp>
      <p:sp>
        <p:nvSpPr>
          <p:cNvPr id="7" name="Rechteck 6">
            <a:extLst>
              <a:ext uri="{FF2B5EF4-FFF2-40B4-BE49-F238E27FC236}">
                <a16:creationId xmlns:a16="http://schemas.microsoft.com/office/drawing/2014/main" id="{31E06A27-AB66-4F3B-9902-031B1B6BC0B8}"/>
              </a:ext>
            </a:extLst>
          </p:cNvPr>
          <p:cNvSpPr/>
          <p:nvPr/>
        </p:nvSpPr>
        <p:spPr>
          <a:xfrm>
            <a:off x="0" y="348361"/>
            <a:ext cx="369168" cy="702000"/>
          </a:xfrm>
          <a:prstGeom prst="rect">
            <a:avLst/>
          </a:prstGeom>
          <a:solidFill>
            <a:srgbClr val="DC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platzhalter 5">
            <a:extLst>
              <a:ext uri="{FF2B5EF4-FFF2-40B4-BE49-F238E27FC236}">
                <a16:creationId xmlns:a16="http://schemas.microsoft.com/office/drawing/2014/main" id="{698892F1-DD93-3D43-9749-250E2687A219}"/>
              </a:ext>
            </a:extLst>
          </p:cNvPr>
          <p:cNvSpPr txBox="1">
            <a:spLocks/>
          </p:cNvSpPr>
          <p:nvPr/>
        </p:nvSpPr>
        <p:spPr>
          <a:xfrm>
            <a:off x="745269" y="5929084"/>
            <a:ext cx="9586782" cy="928916"/>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rgbClr val="96969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agof facts &amp; </a:t>
            </a:r>
            <a:r>
              <a:rPr lang="de-DE" dirty="0" err="1"/>
              <a:t>figures</a:t>
            </a:r>
            <a:r>
              <a:rPr lang="de-DE" dirty="0"/>
              <a:t> „Influencer Marketing“ #3/2021, Sonderpublikation zur DMEXCO </a:t>
            </a:r>
            <a:br>
              <a:rPr lang="de-DE" dirty="0"/>
            </a:br>
            <a:r>
              <a:rPr lang="de-DE" dirty="0"/>
              <a:t>Basis: Nutzer stationäre und/oder mobile Angebote ab 16 Jahren / Zielgruppe: Gesamt mit gesonderter Vorfilter: </a:t>
            </a:r>
            <a:r>
              <a:rPr lang="de-DE" dirty="0" err="1"/>
              <a:t>Prozentuierung</a:t>
            </a:r>
            <a:r>
              <a:rPr lang="de-DE" dirty="0"/>
              <a:t> auf Befragte, die dazu Angaben gemacht haben. / „Haben Sie schon einmal ein Produkt gekauft oder eine Dienstleistung in Anspruch genommen, auf die Sie durch </a:t>
            </a:r>
            <a:r>
              <a:rPr lang="de-DE" dirty="0" err="1"/>
              <a:t>Social</a:t>
            </a:r>
            <a:r>
              <a:rPr lang="de-DE" dirty="0"/>
              <a:t> Media-Inhalte aufmerksam geworden sind“ / Filter: Alter / Angaben in Prozent // Quelle: agof e. V. / daily digital facts / Auswertungszeitraum 12.04.- 16.05.2021 </a:t>
            </a:r>
          </a:p>
        </p:txBody>
      </p:sp>
      <p:pic>
        <p:nvPicPr>
          <p:cNvPr id="4" name="Grafik 3">
            <a:extLst>
              <a:ext uri="{FF2B5EF4-FFF2-40B4-BE49-F238E27FC236}">
                <a16:creationId xmlns:a16="http://schemas.microsoft.com/office/drawing/2014/main" id="{D125ACF0-5042-C745-8615-7405A9F6C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69" y="2107096"/>
            <a:ext cx="9489728" cy="3851172"/>
          </a:xfrm>
          <a:prstGeom prst="rect">
            <a:avLst/>
          </a:prstGeom>
        </p:spPr>
      </p:pic>
      <p:sp>
        <p:nvSpPr>
          <p:cNvPr id="16" name="TextBox 3">
            <a:extLst>
              <a:ext uri="{FF2B5EF4-FFF2-40B4-BE49-F238E27FC236}">
                <a16:creationId xmlns:a16="http://schemas.microsoft.com/office/drawing/2014/main" id="{C79440FF-18A3-4C43-8902-7C94A383475E}"/>
              </a:ext>
            </a:extLst>
          </p:cNvPr>
          <p:cNvSpPr txBox="1"/>
          <p:nvPr/>
        </p:nvSpPr>
        <p:spPr>
          <a:xfrm>
            <a:off x="1802297" y="1892510"/>
            <a:ext cx="7877158" cy="584775"/>
          </a:xfrm>
          <a:prstGeom prst="rect">
            <a:avLst/>
          </a:prstGeom>
          <a:solidFill>
            <a:schemeClr val="bg1"/>
          </a:solidFill>
        </p:spPr>
        <p:txBody>
          <a:bodyPr wrap="square" rtlCol="0">
            <a:spAutoFit/>
          </a:bodyPr>
          <a:lstStyle/>
          <a:p>
            <a:r>
              <a:rPr lang="de-DE" sz="1600" b="1" dirty="0">
                <a:latin typeface="Avenir Next LT Pro" panose="020B0504020202020204" pitchFamily="34" charset="0"/>
                <a:ea typeface="Arial"/>
                <a:cs typeface="Arial" panose="020B0604020202020204" pitchFamily="34" charset="0"/>
              </a:rPr>
              <a:t>Aufgrund von Influencer Empfehlungen schon einmal eingekauft  - nach Alter </a:t>
            </a:r>
          </a:p>
          <a:p>
            <a:pPr algn="ctr"/>
            <a:r>
              <a:rPr lang="de-DE" sz="1600" dirty="0">
                <a:latin typeface="Avenir Next LT Pro" panose="020B0504020202020204" pitchFamily="34" charset="0"/>
                <a:ea typeface="Arial"/>
                <a:cs typeface="Arial" panose="020B0604020202020204" pitchFamily="34" charset="0"/>
              </a:rPr>
              <a:t>(Nutzeranteil in Prozent)</a:t>
            </a:r>
          </a:p>
        </p:txBody>
      </p:sp>
    </p:spTree>
    <p:extLst>
      <p:ext uri="{BB962C8B-B14F-4D97-AF65-F5344CB8AC3E}">
        <p14:creationId xmlns:p14="http://schemas.microsoft.com/office/powerpoint/2010/main" val="1397965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E7AB6E27-B4F6-456F-A124-128018ADAB07}"/>
              </a:ext>
            </a:extLst>
          </p:cNvPr>
          <p:cNvSpPr>
            <a:spLocks noGrp="1"/>
          </p:cNvSpPr>
          <p:nvPr>
            <p:ph type="body" sz="quarter" idx="14"/>
          </p:nvPr>
        </p:nvSpPr>
        <p:spPr>
          <a:xfrm>
            <a:off x="-6494536" y="350513"/>
            <a:ext cx="15248571" cy="702000"/>
          </a:xfrm>
        </p:spPr>
        <p:txBody>
          <a:bodyPr/>
          <a:lstStyle/>
          <a:p>
            <a:r>
              <a:rPr lang="de-DE" dirty="0" err="1"/>
              <a:t>Influenced</a:t>
            </a:r>
            <a:r>
              <a:rPr lang="de-DE" dirty="0"/>
              <a:t> User sehr affin für „klassischen“ Content </a:t>
            </a:r>
          </a:p>
        </p:txBody>
      </p:sp>
      <p:pic>
        <p:nvPicPr>
          <p:cNvPr id="6" name="Bildplatzhalter 5" descr="Ein Bild, das Text enthält.&#10;&#10;Automatisch generierte Beschreibung">
            <a:extLst>
              <a:ext uri="{FF2B5EF4-FFF2-40B4-BE49-F238E27FC236}">
                <a16:creationId xmlns:a16="http://schemas.microsoft.com/office/drawing/2014/main" id="{AD506D93-4DB5-418B-AF03-8F0C08E326D1}"/>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1" name="Diagrammplatzhalter 10">
            <a:extLst>
              <a:ext uri="{FF2B5EF4-FFF2-40B4-BE49-F238E27FC236}">
                <a16:creationId xmlns:a16="http://schemas.microsoft.com/office/drawing/2014/main" id="{8D4A8FD0-DFBC-4150-BDC2-232FB1715877}"/>
              </a:ext>
            </a:extLst>
          </p:cNvPr>
          <p:cNvGraphicFramePr>
            <a:graphicFrameLocks noGrp="1"/>
          </p:cNvGraphicFramePr>
          <p:nvPr>
            <p:ph type="chart" sz="quarter" idx="10"/>
            <p:extLst>
              <p:ext uri="{D42A27DB-BD31-4B8C-83A1-F6EECF244321}">
                <p14:modId xmlns:p14="http://schemas.microsoft.com/office/powerpoint/2010/main" val="886820691"/>
              </p:ext>
            </p:extLst>
          </p:nvPr>
        </p:nvGraphicFramePr>
        <p:xfrm>
          <a:off x="658813" y="2167360"/>
          <a:ext cx="9901238" cy="381654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3">
            <a:extLst>
              <a:ext uri="{FF2B5EF4-FFF2-40B4-BE49-F238E27FC236}">
                <a16:creationId xmlns:a16="http://schemas.microsoft.com/office/drawing/2014/main" id="{166A2E1D-91E2-413D-9C33-4947230191FA}"/>
              </a:ext>
            </a:extLst>
          </p:cNvPr>
          <p:cNvSpPr txBox="1"/>
          <p:nvPr/>
        </p:nvSpPr>
        <p:spPr>
          <a:xfrm>
            <a:off x="3134859" y="1430385"/>
            <a:ext cx="7487210" cy="338554"/>
          </a:xfrm>
          <a:prstGeom prst="rect">
            <a:avLst/>
          </a:prstGeom>
          <a:noFill/>
        </p:spPr>
        <p:txBody>
          <a:bodyPr wrap="square" rtlCol="0">
            <a:spAutoFit/>
          </a:bodyPr>
          <a:lstStyle/>
          <a:p>
            <a:r>
              <a:rPr lang="de-DE" sz="1600" b="1" dirty="0">
                <a:latin typeface="Avenir Next LT Pro" panose="020B0504020202020204" pitchFamily="34" charset="0"/>
                <a:cs typeface="Arial" panose="020B0604020202020204" pitchFamily="34" charset="0"/>
              </a:rPr>
              <a:t>Affinität für „klassischen Content“ </a:t>
            </a:r>
            <a:r>
              <a:rPr lang="de-DE" sz="1600" dirty="0">
                <a:latin typeface="Avenir Next LT Pro" panose="020B0504020202020204" pitchFamily="34" charset="0"/>
                <a:cs typeface="Arial" panose="020B0604020202020204" pitchFamily="34" charset="0"/>
              </a:rPr>
              <a:t>(Angaben als Index) </a:t>
            </a:r>
          </a:p>
        </p:txBody>
      </p:sp>
      <p:sp>
        <p:nvSpPr>
          <p:cNvPr id="10" name="Textplatzhalter 2">
            <a:extLst>
              <a:ext uri="{FF2B5EF4-FFF2-40B4-BE49-F238E27FC236}">
                <a16:creationId xmlns:a16="http://schemas.microsoft.com/office/drawing/2014/main" id="{15FCBACF-4CEB-0E4F-96F7-ED208506E7FF}"/>
              </a:ext>
            </a:extLst>
          </p:cNvPr>
          <p:cNvSpPr>
            <a:spLocks noGrp="1"/>
          </p:cNvSpPr>
          <p:nvPr>
            <p:ph type="body" sz="quarter" idx="11"/>
          </p:nvPr>
        </p:nvSpPr>
        <p:spPr>
          <a:xfrm>
            <a:off x="713619" y="6088069"/>
            <a:ext cx="9480247" cy="363538"/>
          </a:xfrm>
        </p:spPr>
        <p:txBody>
          <a:bodyPr/>
          <a:lstStyle/>
          <a:p>
            <a:r>
              <a:rPr lang="de-DE" dirty="0"/>
              <a:t>agof facts &amp; </a:t>
            </a:r>
            <a:r>
              <a:rPr lang="de-DE" dirty="0" err="1"/>
              <a:t>figures</a:t>
            </a:r>
            <a:r>
              <a:rPr lang="de-DE" dirty="0"/>
              <a:t> „Influencer Marketing“ #3/2021, Sonderpublikation zur DMEXCO </a:t>
            </a:r>
            <a:br>
              <a:rPr lang="de-DE" dirty="0"/>
            </a:br>
            <a:r>
              <a:rPr lang="de-DE" dirty="0"/>
              <a:t>Basis: Gesamt ab 16 Jahren / Zielgruppe: </a:t>
            </a:r>
            <a:r>
              <a:rPr lang="de-DE" dirty="0" err="1"/>
              <a:t>Influencer</a:t>
            </a:r>
            <a:r>
              <a:rPr lang="de-DE" dirty="0"/>
              <a:t> Follower / „Haben Sie schon einmal ein Produkt gekauft oder eine Dienstleistung in Anspruch genommen, auf die Sie durch </a:t>
            </a:r>
            <a:r>
              <a:rPr lang="de-DE" dirty="0" err="1"/>
              <a:t>Social</a:t>
            </a:r>
            <a:r>
              <a:rPr lang="de-DE" dirty="0"/>
              <a:t> Media-Inhalte aufmerksam geworden sind“ / Ausgewählte Digitale Medienkombis anhand Navigationshilfen / Angaben als Index // Quelle: agof e. V. / </a:t>
            </a:r>
            <a:r>
              <a:rPr lang="de-DE" dirty="0" err="1"/>
              <a:t>daily</a:t>
            </a:r>
            <a:r>
              <a:rPr lang="de-DE" dirty="0"/>
              <a:t> digital </a:t>
            </a:r>
            <a:r>
              <a:rPr lang="de-DE" dirty="0" err="1"/>
              <a:t>facts</a:t>
            </a:r>
            <a:r>
              <a:rPr lang="de-DE" dirty="0"/>
              <a:t> / Auswertungszeitraum 12.04.- 16.05.2021 </a:t>
            </a:r>
          </a:p>
        </p:txBody>
      </p:sp>
    </p:spTree>
    <p:extLst>
      <p:ext uri="{BB962C8B-B14F-4D97-AF65-F5344CB8AC3E}">
        <p14:creationId xmlns:p14="http://schemas.microsoft.com/office/powerpoint/2010/main" val="2867207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descr="Ein Bild, das Text enthält.&#10;&#10;Automatisch generierte Beschreibung">
            <a:extLst>
              <a:ext uri="{FF2B5EF4-FFF2-40B4-BE49-F238E27FC236}">
                <a16:creationId xmlns:a16="http://schemas.microsoft.com/office/drawing/2014/main" id="{38F58BC9-C7ED-4D7F-83BE-B58A29C5E872}"/>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sp>
        <p:nvSpPr>
          <p:cNvPr id="5" name="Textplatzhalter 4">
            <a:extLst>
              <a:ext uri="{FF2B5EF4-FFF2-40B4-BE49-F238E27FC236}">
                <a16:creationId xmlns:a16="http://schemas.microsoft.com/office/drawing/2014/main" id="{2EDEDF80-6ADB-4CBF-9D7D-FB117A4094E6}"/>
              </a:ext>
            </a:extLst>
          </p:cNvPr>
          <p:cNvSpPr>
            <a:spLocks noGrp="1"/>
          </p:cNvSpPr>
          <p:nvPr>
            <p:ph type="body" sz="quarter" idx="14"/>
          </p:nvPr>
        </p:nvSpPr>
        <p:spPr>
          <a:xfrm>
            <a:off x="0" y="344833"/>
            <a:ext cx="5038165" cy="702000"/>
          </a:xfrm>
          <a:prstGeom prst="roundRect">
            <a:avLst>
              <a:gd name="adj" fmla="val 50000"/>
            </a:avLst>
          </a:prstGeom>
        </p:spPr>
        <p:txBody>
          <a:bodyPr/>
          <a:lstStyle/>
          <a:p>
            <a:r>
              <a:rPr lang="de-DE" dirty="0"/>
              <a:t>Altersstrukturen im Vergleich</a:t>
            </a:r>
          </a:p>
        </p:txBody>
      </p:sp>
      <p:sp>
        <p:nvSpPr>
          <p:cNvPr id="7" name="Rechteck 6">
            <a:extLst>
              <a:ext uri="{FF2B5EF4-FFF2-40B4-BE49-F238E27FC236}">
                <a16:creationId xmlns:a16="http://schemas.microsoft.com/office/drawing/2014/main" id="{31E06A27-AB66-4F3B-9902-031B1B6BC0B8}"/>
              </a:ext>
            </a:extLst>
          </p:cNvPr>
          <p:cNvSpPr/>
          <p:nvPr/>
        </p:nvSpPr>
        <p:spPr>
          <a:xfrm>
            <a:off x="0" y="348361"/>
            <a:ext cx="369168" cy="702000"/>
          </a:xfrm>
          <a:prstGeom prst="rect">
            <a:avLst/>
          </a:prstGeom>
          <a:solidFill>
            <a:srgbClr val="DC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8" name="Chart 5">
            <a:extLst>
              <a:ext uri="{FF2B5EF4-FFF2-40B4-BE49-F238E27FC236}">
                <a16:creationId xmlns:a16="http://schemas.microsoft.com/office/drawing/2014/main" id="{8FFA6FD4-EBD2-B841-9361-87D989C5555B}"/>
              </a:ext>
            </a:extLst>
          </p:cNvPr>
          <p:cNvGraphicFramePr/>
          <p:nvPr>
            <p:extLst>
              <p:ext uri="{D42A27DB-BD31-4B8C-83A1-F6EECF244321}">
                <p14:modId xmlns:p14="http://schemas.microsoft.com/office/powerpoint/2010/main" val="953875863"/>
              </p:ext>
            </p:extLst>
          </p:nvPr>
        </p:nvGraphicFramePr>
        <p:xfrm>
          <a:off x="743084" y="1050362"/>
          <a:ext cx="10645352" cy="487412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platzhalter 5">
            <a:extLst>
              <a:ext uri="{FF2B5EF4-FFF2-40B4-BE49-F238E27FC236}">
                <a16:creationId xmlns:a16="http://schemas.microsoft.com/office/drawing/2014/main" id="{90DA2650-1EAC-634F-8855-D24FF83F575C}"/>
              </a:ext>
            </a:extLst>
          </p:cNvPr>
          <p:cNvSpPr txBox="1">
            <a:spLocks/>
          </p:cNvSpPr>
          <p:nvPr/>
        </p:nvSpPr>
        <p:spPr>
          <a:xfrm>
            <a:off x="710157" y="6005279"/>
            <a:ext cx="9462543" cy="744711"/>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rgbClr val="96969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agof facts &amp; </a:t>
            </a:r>
            <a:r>
              <a:rPr lang="de-DE" dirty="0" err="1"/>
              <a:t>figures</a:t>
            </a:r>
            <a:r>
              <a:rPr lang="de-DE" dirty="0"/>
              <a:t> „Influencer Marketing“ #3/2021, Sonderpublikation zur DMEXCO </a:t>
            </a:r>
            <a:br>
              <a:rPr lang="de-DE" dirty="0"/>
            </a:br>
            <a:r>
              <a:rPr lang="de-DE" dirty="0"/>
              <a:t>Basis: Nutzer stationäre und/oder mobile Angebote ab 16 Jahren / Zielgruppen: </a:t>
            </a:r>
            <a:r>
              <a:rPr lang="de-DE" dirty="0" err="1"/>
              <a:t>Social</a:t>
            </a:r>
            <a:r>
              <a:rPr lang="de-DE" dirty="0"/>
              <a:t> Media Nutzer</a:t>
            </a:r>
            <a:r>
              <a:rPr lang="de-DE" baseline="30000" dirty="0"/>
              <a:t> </a:t>
            </a:r>
            <a:r>
              <a:rPr lang="de-DE" dirty="0"/>
              <a:t>(Nutze mind. seltener als 1x im Monat soziale Netzwerke,  </a:t>
            </a:r>
            <a:r>
              <a:rPr lang="de-DE" dirty="0" err="1"/>
              <a:t>Social</a:t>
            </a:r>
            <a:r>
              <a:rPr lang="de-DE" dirty="0"/>
              <a:t> Media Heavy User (Nutze mind. mehrmals wöchentlich soziale Netzwerke und poste, teile oder kommentiere dort Inhalte), Influencer Follower (Nutze mind. selten Inhalte von Themenexperten / Persönlichkeiten), Influencer Heavy Follower (Nutze (sehr) häufig Inhalte von Themenexperten/Persönlichkeiten) / Angaben in Prozent </a:t>
            </a:r>
            <a:r>
              <a:rPr lang="de-DE" sz="1000" dirty="0">
                <a:solidFill>
                  <a:srgbClr val="969696"/>
                </a:solidFill>
              </a:rPr>
              <a:t> // Quelle: agof e. V. / daily digital facts / Auswertungszeitraum 12.04.- 16.05.2021 </a:t>
            </a:r>
            <a:endParaRPr lang="de-DE" dirty="0"/>
          </a:p>
        </p:txBody>
      </p:sp>
    </p:spTree>
    <p:extLst>
      <p:ext uri="{BB962C8B-B14F-4D97-AF65-F5344CB8AC3E}">
        <p14:creationId xmlns:p14="http://schemas.microsoft.com/office/powerpoint/2010/main" val="1642032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platzhalter 15">
            <a:extLst>
              <a:ext uri="{FF2B5EF4-FFF2-40B4-BE49-F238E27FC236}">
                <a16:creationId xmlns:a16="http://schemas.microsoft.com/office/drawing/2014/main" id="{A2D19712-17B7-4040-86DE-3E344BCDDA59}"/>
              </a:ext>
            </a:extLst>
          </p:cNvPr>
          <p:cNvSpPr>
            <a:spLocks noGrp="1"/>
          </p:cNvSpPr>
          <p:nvPr>
            <p:ph type="body" sz="quarter" idx="18"/>
          </p:nvPr>
        </p:nvSpPr>
        <p:spPr>
          <a:xfrm>
            <a:off x="-6489335" y="362583"/>
            <a:ext cx="12298464" cy="702000"/>
          </a:xfrm>
        </p:spPr>
        <p:txBody>
          <a:bodyPr/>
          <a:lstStyle/>
          <a:p>
            <a:r>
              <a:rPr lang="de-DE" dirty="0"/>
              <a:t>Nutzeranteil nach Altersgruppen</a:t>
            </a:r>
          </a:p>
        </p:txBody>
      </p:sp>
      <p:pic>
        <p:nvPicPr>
          <p:cNvPr id="4" name="Bildplatzhalter 3" descr="Ein Bild, das Text enthält.&#10;&#10;Automatisch generierte Beschreibung">
            <a:extLst>
              <a:ext uri="{FF2B5EF4-FFF2-40B4-BE49-F238E27FC236}">
                <a16:creationId xmlns:a16="http://schemas.microsoft.com/office/drawing/2014/main" id="{B736B7A0-A631-4D40-991D-AE74CCE9F1F3}"/>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t="392" b="392"/>
          <a:stretch/>
        </p:blipFill>
        <p:spPr/>
      </p:pic>
      <p:sp>
        <p:nvSpPr>
          <p:cNvPr id="6" name="Rechteck 5">
            <a:extLst>
              <a:ext uri="{FF2B5EF4-FFF2-40B4-BE49-F238E27FC236}">
                <a16:creationId xmlns:a16="http://schemas.microsoft.com/office/drawing/2014/main" id="{0C356274-03AE-4ABE-8FCE-2292D0D8414A}"/>
              </a:ext>
            </a:extLst>
          </p:cNvPr>
          <p:cNvSpPr/>
          <p:nvPr/>
        </p:nvSpPr>
        <p:spPr>
          <a:xfrm>
            <a:off x="0" y="348361"/>
            <a:ext cx="369168" cy="702000"/>
          </a:xfrm>
          <a:prstGeom prst="rect">
            <a:avLst/>
          </a:prstGeom>
          <a:solidFill>
            <a:srgbClr val="DC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Box 3">
            <a:extLst>
              <a:ext uri="{FF2B5EF4-FFF2-40B4-BE49-F238E27FC236}">
                <a16:creationId xmlns:a16="http://schemas.microsoft.com/office/drawing/2014/main" id="{33B1F2E4-5406-9E4A-8C81-0B4F99834B80}"/>
              </a:ext>
            </a:extLst>
          </p:cNvPr>
          <p:cNvSpPr txBox="1"/>
          <p:nvPr/>
        </p:nvSpPr>
        <p:spPr>
          <a:xfrm>
            <a:off x="3261859" y="1255520"/>
            <a:ext cx="7487210" cy="338554"/>
          </a:xfrm>
          <a:prstGeom prst="rect">
            <a:avLst/>
          </a:prstGeom>
          <a:noFill/>
        </p:spPr>
        <p:txBody>
          <a:bodyPr wrap="square" rtlCol="0">
            <a:spAutoFit/>
          </a:bodyPr>
          <a:lstStyle/>
          <a:p>
            <a:r>
              <a:rPr lang="de-DE" sz="1600" b="1" dirty="0">
                <a:latin typeface="Avenir Next LT Pro" panose="020B0504020202020204" pitchFamily="34" charset="0"/>
                <a:cs typeface="Arial" panose="020B0604020202020204" pitchFamily="34" charset="0"/>
              </a:rPr>
              <a:t>Nutzeranteil nach Altersgruppen </a:t>
            </a:r>
            <a:r>
              <a:rPr lang="de-DE" sz="1600" dirty="0">
                <a:latin typeface="Avenir Next LT Pro" panose="020B0504020202020204" pitchFamily="34" charset="0"/>
                <a:cs typeface="Arial" panose="020B0604020202020204" pitchFamily="34" charset="0"/>
              </a:rPr>
              <a:t>(Angaben in Prozent) </a:t>
            </a:r>
          </a:p>
        </p:txBody>
      </p:sp>
      <p:grpSp>
        <p:nvGrpSpPr>
          <p:cNvPr id="13" name="Gruppieren 12">
            <a:extLst>
              <a:ext uri="{FF2B5EF4-FFF2-40B4-BE49-F238E27FC236}">
                <a16:creationId xmlns:a16="http://schemas.microsoft.com/office/drawing/2014/main" id="{F8A9C30F-E1E9-4646-A41A-68E1FBA4E34D}"/>
              </a:ext>
            </a:extLst>
          </p:cNvPr>
          <p:cNvGrpSpPr/>
          <p:nvPr/>
        </p:nvGrpSpPr>
        <p:grpSpPr>
          <a:xfrm>
            <a:off x="465513" y="1696279"/>
            <a:ext cx="10019607" cy="5336549"/>
            <a:chOff x="407988" y="565208"/>
            <a:chExt cx="9842917" cy="6601820"/>
          </a:xfrm>
        </p:grpSpPr>
        <p:graphicFrame>
          <p:nvGraphicFramePr>
            <p:cNvPr id="14" name="Diagramm 13">
              <a:extLst>
                <a:ext uri="{FF2B5EF4-FFF2-40B4-BE49-F238E27FC236}">
                  <a16:creationId xmlns:a16="http://schemas.microsoft.com/office/drawing/2014/main" id="{DA25C556-1FC2-3B43-B6FE-51CCEFE07D8D}"/>
                </a:ext>
              </a:extLst>
            </p:cNvPr>
            <p:cNvGraphicFramePr/>
            <p:nvPr>
              <p:extLst>
                <p:ext uri="{D42A27DB-BD31-4B8C-83A1-F6EECF244321}">
                  <p14:modId xmlns:p14="http://schemas.microsoft.com/office/powerpoint/2010/main" val="2857495103"/>
                </p:ext>
              </p:extLst>
            </p:nvPr>
          </p:nvGraphicFramePr>
          <p:xfrm>
            <a:off x="407988" y="565208"/>
            <a:ext cx="9720262" cy="5511497"/>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hteck 14">
              <a:extLst>
                <a:ext uri="{FF2B5EF4-FFF2-40B4-BE49-F238E27FC236}">
                  <a16:creationId xmlns:a16="http://schemas.microsoft.com/office/drawing/2014/main" id="{4F258AB3-7558-2D4C-9FC9-F5425B9B0612}"/>
                </a:ext>
              </a:extLst>
            </p:cNvPr>
            <p:cNvSpPr/>
            <p:nvPr/>
          </p:nvSpPr>
          <p:spPr>
            <a:xfrm>
              <a:off x="655580" y="6100931"/>
              <a:ext cx="9595325" cy="1066097"/>
            </a:xfrm>
            <a:prstGeom prst="rect">
              <a:avLst/>
            </a:prstGeom>
          </p:spPr>
          <p:txBody>
            <a:bodyPr wrap="square">
              <a:spAutoFit/>
            </a:bodyPr>
            <a:lstStyle/>
            <a:p>
              <a:r>
                <a:rPr lang="de-DE" sz="1000" dirty="0">
                  <a:solidFill>
                    <a:srgbClr val="969696"/>
                  </a:solidFill>
                  <a:latin typeface="Avenir Next LT Pro" panose="020B0504020202020204" pitchFamily="34" charset="0"/>
                </a:rPr>
                <a:t>agof facts &amp; </a:t>
              </a:r>
              <a:r>
                <a:rPr lang="de-DE" sz="1000" dirty="0" err="1">
                  <a:solidFill>
                    <a:srgbClr val="969696"/>
                  </a:solidFill>
                  <a:latin typeface="Avenir Next LT Pro" panose="020B0504020202020204" pitchFamily="34" charset="0"/>
                </a:rPr>
                <a:t>figures</a:t>
              </a:r>
              <a:r>
                <a:rPr lang="de-DE" sz="1000" dirty="0">
                  <a:solidFill>
                    <a:srgbClr val="969696"/>
                  </a:solidFill>
                  <a:latin typeface="Avenir Next LT Pro" panose="020B0504020202020204" pitchFamily="34" charset="0"/>
                </a:rPr>
                <a:t> „Influencer Marketing“ #3/2021, Sonderpublikation zur DMEXCO </a:t>
              </a:r>
              <a:br>
                <a:rPr lang="de-DE" sz="1000" dirty="0">
                  <a:latin typeface="Avenir Next LT Pro" panose="020B0504020202020204" pitchFamily="34" charset="0"/>
                </a:rPr>
              </a:br>
              <a:r>
                <a:rPr lang="de-DE" sz="1000" dirty="0">
                  <a:solidFill>
                    <a:srgbClr val="969696"/>
                  </a:solidFill>
                  <a:latin typeface="Avenir Next LT Pro" panose="020B0504020202020204" pitchFamily="34" charset="0"/>
                </a:rPr>
                <a:t>Basis: Bevölkerung ab 16 J. /  Zielgruppen nach Alter / Filter: Nutzer stationärer und/oder mobiler Angebote / </a:t>
              </a:r>
              <a:r>
                <a:rPr lang="de-DE" sz="1000" dirty="0" err="1">
                  <a:solidFill>
                    <a:srgbClr val="969696"/>
                  </a:solidFill>
                  <a:latin typeface="Avenir Next LT Pro" panose="020B0504020202020204" pitchFamily="34" charset="0"/>
                </a:rPr>
                <a:t>Social</a:t>
              </a:r>
              <a:r>
                <a:rPr lang="de-DE" sz="1000" dirty="0">
                  <a:solidFill>
                    <a:srgbClr val="969696"/>
                  </a:solidFill>
                  <a:latin typeface="Avenir Next LT Pro" panose="020B0504020202020204" pitchFamily="34" charset="0"/>
                </a:rPr>
                <a:t> Media User (Nutze mind. seltener als 1x im Monat oder häufiger soziale Netzwerke) / </a:t>
              </a:r>
              <a:r>
                <a:rPr lang="de-DE" sz="1000" dirty="0" err="1">
                  <a:solidFill>
                    <a:srgbClr val="969696"/>
                  </a:solidFill>
                  <a:latin typeface="Avenir Next LT Pro" panose="020B0504020202020204" pitchFamily="34" charset="0"/>
                </a:rPr>
                <a:t>Social</a:t>
              </a:r>
              <a:r>
                <a:rPr lang="de-DE" sz="1000" dirty="0">
                  <a:solidFill>
                    <a:srgbClr val="969696"/>
                  </a:solidFill>
                  <a:latin typeface="Avenir Next LT Pro" panose="020B0504020202020204" pitchFamily="34" charset="0"/>
                </a:rPr>
                <a:t> Media Heavy User (Nutze mind. mehrmals wöchentlich soziale Netzwerke und poste, teile oder kommentiere dort Inhalte) / Influencer Follower (Nutze mind. selten Inhalte von Themenexperten/ Persönlichkeiten) / Influencer Heavy Follower (Nutze (sehr) häufig Inhalte von Themenexperten/Persönlichkeiten // Quelle: </a:t>
              </a:r>
              <a:r>
                <a:rPr lang="de-DE" sz="1000" dirty="0" err="1">
                  <a:solidFill>
                    <a:srgbClr val="969696"/>
                  </a:solidFill>
                  <a:latin typeface="Avenir Next LT Pro" panose="020B0504020202020204" pitchFamily="34" charset="0"/>
                </a:rPr>
                <a:t>agof</a:t>
              </a:r>
              <a:r>
                <a:rPr lang="de-DE" sz="1000" dirty="0">
                  <a:solidFill>
                    <a:srgbClr val="969696"/>
                  </a:solidFill>
                  <a:latin typeface="Avenir Next LT Pro" panose="020B0504020202020204" pitchFamily="34" charset="0"/>
                </a:rPr>
                <a:t> e. V. / </a:t>
              </a:r>
              <a:r>
                <a:rPr lang="de-DE" sz="1000" dirty="0" err="1">
                  <a:solidFill>
                    <a:srgbClr val="969696"/>
                  </a:solidFill>
                  <a:latin typeface="Avenir Next LT Pro" panose="020B0504020202020204" pitchFamily="34" charset="0"/>
                </a:rPr>
                <a:t>daily</a:t>
              </a:r>
              <a:r>
                <a:rPr lang="de-DE" sz="1000" dirty="0">
                  <a:solidFill>
                    <a:srgbClr val="969696"/>
                  </a:solidFill>
                  <a:latin typeface="Avenir Next LT Pro" panose="020B0504020202020204" pitchFamily="34" charset="0"/>
                </a:rPr>
                <a:t> digital </a:t>
              </a:r>
              <a:r>
                <a:rPr lang="de-DE" sz="1000" dirty="0" err="1">
                  <a:solidFill>
                    <a:srgbClr val="969696"/>
                  </a:solidFill>
                  <a:latin typeface="Avenir Next LT Pro" panose="020B0504020202020204" pitchFamily="34" charset="0"/>
                </a:rPr>
                <a:t>facts</a:t>
              </a:r>
              <a:r>
                <a:rPr lang="de-DE" sz="1000" dirty="0">
                  <a:solidFill>
                    <a:srgbClr val="969696"/>
                  </a:solidFill>
                  <a:latin typeface="Avenir Next LT Pro" panose="020B0504020202020204" pitchFamily="34" charset="0"/>
                </a:rPr>
                <a:t> / Auswertungszeitraum 12.04.- 16.05.2021 </a:t>
              </a:r>
            </a:p>
          </p:txBody>
        </p:sp>
      </p:grpSp>
    </p:spTree>
    <p:extLst>
      <p:ext uri="{BB962C8B-B14F-4D97-AF65-F5344CB8AC3E}">
        <p14:creationId xmlns:p14="http://schemas.microsoft.com/office/powerpoint/2010/main" val="1607232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platzhalter 15">
            <a:extLst>
              <a:ext uri="{FF2B5EF4-FFF2-40B4-BE49-F238E27FC236}">
                <a16:creationId xmlns:a16="http://schemas.microsoft.com/office/drawing/2014/main" id="{A2D19712-17B7-4040-86DE-3E344BCDDA59}"/>
              </a:ext>
            </a:extLst>
          </p:cNvPr>
          <p:cNvSpPr>
            <a:spLocks noGrp="1"/>
          </p:cNvSpPr>
          <p:nvPr>
            <p:ph type="body" sz="quarter" idx="18"/>
          </p:nvPr>
        </p:nvSpPr>
        <p:spPr>
          <a:xfrm>
            <a:off x="-6489335" y="362583"/>
            <a:ext cx="10750993" cy="702000"/>
          </a:xfrm>
        </p:spPr>
        <p:txBody>
          <a:bodyPr/>
          <a:lstStyle/>
          <a:p>
            <a:r>
              <a:rPr lang="de-DE" dirty="0"/>
              <a:t>Genutzte Plattformen</a:t>
            </a:r>
          </a:p>
        </p:txBody>
      </p:sp>
      <p:pic>
        <p:nvPicPr>
          <p:cNvPr id="4" name="Bildplatzhalter 3" descr="Ein Bild, das Text enthält.&#10;&#10;Automatisch generierte Beschreibung">
            <a:extLst>
              <a:ext uri="{FF2B5EF4-FFF2-40B4-BE49-F238E27FC236}">
                <a16:creationId xmlns:a16="http://schemas.microsoft.com/office/drawing/2014/main" id="{B736B7A0-A631-4D40-991D-AE74CCE9F1F3}"/>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t="392" b="392"/>
          <a:stretch/>
        </p:blipFill>
        <p:spPr/>
      </p:pic>
      <p:sp>
        <p:nvSpPr>
          <p:cNvPr id="6" name="Rechteck 5">
            <a:extLst>
              <a:ext uri="{FF2B5EF4-FFF2-40B4-BE49-F238E27FC236}">
                <a16:creationId xmlns:a16="http://schemas.microsoft.com/office/drawing/2014/main" id="{0C356274-03AE-4ABE-8FCE-2292D0D8414A}"/>
              </a:ext>
            </a:extLst>
          </p:cNvPr>
          <p:cNvSpPr/>
          <p:nvPr/>
        </p:nvSpPr>
        <p:spPr>
          <a:xfrm>
            <a:off x="0" y="348361"/>
            <a:ext cx="369168" cy="702000"/>
          </a:xfrm>
          <a:prstGeom prst="rect">
            <a:avLst/>
          </a:prstGeom>
          <a:solidFill>
            <a:srgbClr val="DC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Box 3">
            <a:extLst>
              <a:ext uri="{FF2B5EF4-FFF2-40B4-BE49-F238E27FC236}">
                <a16:creationId xmlns:a16="http://schemas.microsoft.com/office/drawing/2014/main" id="{24DD1557-D26E-9843-8BA6-DA2B8B517E5F}"/>
              </a:ext>
            </a:extLst>
          </p:cNvPr>
          <p:cNvSpPr txBox="1"/>
          <p:nvPr/>
        </p:nvSpPr>
        <p:spPr>
          <a:xfrm>
            <a:off x="2150687" y="1214965"/>
            <a:ext cx="10501746" cy="338554"/>
          </a:xfrm>
          <a:prstGeom prst="rect">
            <a:avLst/>
          </a:prstGeom>
          <a:noFill/>
        </p:spPr>
        <p:txBody>
          <a:bodyPr wrap="square" rtlCol="0">
            <a:spAutoFit/>
          </a:bodyPr>
          <a:lstStyle/>
          <a:p>
            <a:r>
              <a:rPr lang="de-DE" sz="1600" b="1" dirty="0">
                <a:latin typeface="Avenir Next LT Pro" panose="020B0504020202020204" pitchFamily="34" charset="0"/>
              </a:rPr>
              <a:t>Welche Plattformen die User eigenen Angaben zufolge nutzen  </a:t>
            </a:r>
            <a:r>
              <a:rPr lang="de-DE" sz="1600" b="1" dirty="0"/>
              <a:t>(Nutzeranteil in Prozent) </a:t>
            </a:r>
          </a:p>
        </p:txBody>
      </p:sp>
      <p:sp>
        <p:nvSpPr>
          <p:cNvPr id="9" name="Textfeld 8">
            <a:extLst>
              <a:ext uri="{FF2B5EF4-FFF2-40B4-BE49-F238E27FC236}">
                <a16:creationId xmlns:a16="http://schemas.microsoft.com/office/drawing/2014/main" id="{7490118F-D5FD-CA4F-85F4-DC97430EA865}"/>
              </a:ext>
            </a:extLst>
          </p:cNvPr>
          <p:cNvSpPr txBox="1"/>
          <p:nvPr/>
        </p:nvSpPr>
        <p:spPr>
          <a:xfrm>
            <a:off x="753687" y="6093948"/>
            <a:ext cx="9554790" cy="553998"/>
          </a:xfrm>
          <a:prstGeom prst="rect">
            <a:avLst/>
          </a:prstGeom>
          <a:noFill/>
        </p:spPr>
        <p:txBody>
          <a:bodyPr wrap="square" rtlCol="0">
            <a:spAutoFit/>
          </a:bodyPr>
          <a:lstStyle/>
          <a:p>
            <a:r>
              <a:rPr lang="de-DE" sz="1000" dirty="0">
                <a:solidFill>
                  <a:srgbClr val="969696"/>
                </a:solidFill>
              </a:rPr>
              <a:t>agof facts &amp; </a:t>
            </a:r>
            <a:r>
              <a:rPr lang="de-DE" sz="1000" dirty="0" err="1">
                <a:solidFill>
                  <a:srgbClr val="969696"/>
                </a:solidFill>
              </a:rPr>
              <a:t>figures</a:t>
            </a:r>
            <a:r>
              <a:rPr lang="de-DE" sz="1000" dirty="0">
                <a:solidFill>
                  <a:srgbClr val="969696"/>
                </a:solidFill>
              </a:rPr>
              <a:t> „Influencer Marketing“ #3/2021, Sonderpublikation zur DMEXCO </a:t>
            </a:r>
            <a:br>
              <a:rPr lang="de-DE" sz="1000" dirty="0">
                <a:solidFill>
                  <a:srgbClr val="969696"/>
                </a:solidFill>
              </a:rPr>
            </a:br>
            <a:r>
              <a:rPr lang="de-DE" sz="1000" dirty="0">
                <a:solidFill>
                  <a:srgbClr val="969696"/>
                </a:solidFill>
                <a:latin typeface="Avenir Next LT Pro" panose="020B0504020202020204" pitchFamily="34" charset="0"/>
              </a:rPr>
              <a:t>Basis: Nutzer mobiler und/oder stationärer Angebote ab 16 Jahren / Zielgruppen: Gesamt und 16 bis 39 Jahre / Genutzte </a:t>
            </a:r>
            <a:r>
              <a:rPr lang="de-DE" sz="1000" dirty="0" err="1">
                <a:solidFill>
                  <a:srgbClr val="969696"/>
                </a:solidFill>
                <a:latin typeface="Avenir Next LT Pro" panose="020B0504020202020204" pitchFamily="34" charset="0"/>
              </a:rPr>
              <a:t>Social</a:t>
            </a:r>
            <a:r>
              <a:rPr lang="de-DE" sz="1000" dirty="0">
                <a:solidFill>
                  <a:srgbClr val="969696"/>
                </a:solidFill>
                <a:latin typeface="Avenir Next LT Pro" panose="020B0504020202020204" pitchFamily="34" charset="0"/>
              </a:rPr>
              <a:t> Media Plattformen / Angaben in Prozent </a:t>
            </a:r>
            <a:r>
              <a:rPr lang="de-DE" sz="1000" dirty="0">
                <a:solidFill>
                  <a:srgbClr val="969696"/>
                </a:solidFill>
              </a:rPr>
              <a:t>// Quelle: agof e. V. / </a:t>
            </a:r>
            <a:r>
              <a:rPr lang="de-DE" sz="1000" dirty="0" err="1">
                <a:solidFill>
                  <a:srgbClr val="969696"/>
                </a:solidFill>
              </a:rPr>
              <a:t>daily</a:t>
            </a:r>
            <a:r>
              <a:rPr lang="de-DE" sz="1000" dirty="0">
                <a:solidFill>
                  <a:srgbClr val="969696"/>
                </a:solidFill>
              </a:rPr>
              <a:t> digital </a:t>
            </a:r>
            <a:r>
              <a:rPr lang="de-DE" sz="1000" dirty="0" err="1">
                <a:solidFill>
                  <a:srgbClr val="969696"/>
                </a:solidFill>
              </a:rPr>
              <a:t>facts</a:t>
            </a:r>
            <a:r>
              <a:rPr lang="de-DE" sz="1000" dirty="0">
                <a:solidFill>
                  <a:srgbClr val="969696"/>
                </a:solidFill>
              </a:rPr>
              <a:t> / Auswertungszeitraum 12.04.- 16.05.2021 </a:t>
            </a:r>
            <a:endParaRPr lang="de-DE" sz="1000" dirty="0">
              <a:solidFill>
                <a:srgbClr val="969696"/>
              </a:solidFill>
              <a:latin typeface="Avenir Next LT Pro" panose="020B0504020202020204" pitchFamily="34" charset="0"/>
            </a:endParaRPr>
          </a:p>
        </p:txBody>
      </p:sp>
      <p:graphicFrame>
        <p:nvGraphicFramePr>
          <p:cNvPr id="10" name="Chart 6">
            <a:extLst>
              <a:ext uri="{FF2B5EF4-FFF2-40B4-BE49-F238E27FC236}">
                <a16:creationId xmlns:a16="http://schemas.microsoft.com/office/drawing/2014/main" id="{F70E3555-DAD8-2345-B969-FE8D4E5C26B6}"/>
              </a:ext>
            </a:extLst>
          </p:cNvPr>
          <p:cNvGraphicFramePr/>
          <p:nvPr>
            <p:extLst>
              <p:ext uri="{D42A27DB-BD31-4B8C-83A1-F6EECF244321}">
                <p14:modId xmlns:p14="http://schemas.microsoft.com/office/powerpoint/2010/main" val="1163280175"/>
              </p:ext>
            </p:extLst>
          </p:nvPr>
        </p:nvGraphicFramePr>
        <p:xfrm>
          <a:off x="583045" y="1703902"/>
          <a:ext cx="10672388" cy="44580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0341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BFD93BE-0D7F-4FC5-BD8B-3A3CA72C0E03}"/>
              </a:ext>
            </a:extLst>
          </p:cNvPr>
          <p:cNvSpPr>
            <a:spLocks noGrp="1"/>
          </p:cNvSpPr>
          <p:nvPr>
            <p:ph type="body" sz="quarter" idx="11"/>
          </p:nvPr>
        </p:nvSpPr>
        <p:spPr>
          <a:xfrm>
            <a:off x="713620" y="6088069"/>
            <a:ext cx="9624180" cy="363538"/>
          </a:xfrm>
        </p:spPr>
        <p:txBody>
          <a:bodyPr/>
          <a:lstStyle/>
          <a:p>
            <a:r>
              <a:rPr lang="de-DE" dirty="0"/>
              <a:t>agof facts &amp; </a:t>
            </a:r>
            <a:r>
              <a:rPr lang="de-DE" dirty="0" err="1"/>
              <a:t>figures</a:t>
            </a:r>
            <a:r>
              <a:rPr lang="de-DE" dirty="0"/>
              <a:t> „Influencer Marketing“ #3/2021, Sonderpublikation zur DMEXCO </a:t>
            </a:r>
            <a:br>
              <a:rPr lang="de-DE" dirty="0"/>
            </a:br>
            <a:r>
              <a:rPr lang="de-DE" dirty="0"/>
              <a:t>Basis: Nutzer stationäre und/oder mobile Angebote ab 16 Jahren / Zielgruppe: </a:t>
            </a:r>
            <a:r>
              <a:rPr lang="de-DE" dirty="0" err="1"/>
              <a:t>Social</a:t>
            </a:r>
            <a:r>
              <a:rPr lang="de-DE" dirty="0"/>
              <a:t> Media Nutzer (Nutze mind. seltener als 1x im Monat soziale Netzwerke.) bzw. </a:t>
            </a:r>
            <a:r>
              <a:rPr lang="de-DE" dirty="0" err="1"/>
              <a:t>Social</a:t>
            </a:r>
            <a:r>
              <a:rPr lang="de-DE" dirty="0"/>
              <a:t> Media Heavy User (Nutze mind. mehrmals wöchentlich soziale Netzwerke und poste, teile oder kommentiere dort Inhalte.) / Filter: Gesamt/Frauen/Männer/16-39 Jahre / Angaben in Prozent // Quelle: agof e. V. / </a:t>
            </a:r>
            <a:r>
              <a:rPr lang="de-DE" dirty="0" err="1"/>
              <a:t>daily</a:t>
            </a:r>
            <a:r>
              <a:rPr lang="de-DE" dirty="0"/>
              <a:t> digital </a:t>
            </a:r>
            <a:r>
              <a:rPr lang="de-DE" dirty="0" err="1"/>
              <a:t>facts</a:t>
            </a:r>
            <a:r>
              <a:rPr lang="de-DE" dirty="0"/>
              <a:t> / Auswertungszeitraum 12.04.- 16.05.2021 </a:t>
            </a:r>
          </a:p>
        </p:txBody>
      </p:sp>
      <p:sp>
        <p:nvSpPr>
          <p:cNvPr id="4" name="Textplatzhalter 3">
            <a:extLst>
              <a:ext uri="{FF2B5EF4-FFF2-40B4-BE49-F238E27FC236}">
                <a16:creationId xmlns:a16="http://schemas.microsoft.com/office/drawing/2014/main" id="{E7AB6E27-B4F6-456F-A124-128018ADAB07}"/>
              </a:ext>
            </a:extLst>
          </p:cNvPr>
          <p:cNvSpPr>
            <a:spLocks noGrp="1"/>
          </p:cNvSpPr>
          <p:nvPr>
            <p:ph type="body" sz="quarter" idx="14"/>
          </p:nvPr>
        </p:nvSpPr>
        <p:spPr>
          <a:xfrm>
            <a:off x="-6494536" y="350513"/>
            <a:ext cx="12651495" cy="702000"/>
          </a:xfrm>
        </p:spPr>
        <p:txBody>
          <a:bodyPr/>
          <a:lstStyle/>
          <a:p>
            <a:r>
              <a:rPr lang="de-DE" dirty="0"/>
              <a:t>Strukturen der </a:t>
            </a:r>
            <a:r>
              <a:rPr lang="de-DE" dirty="0" err="1"/>
              <a:t>Social</a:t>
            </a:r>
            <a:r>
              <a:rPr lang="de-DE" dirty="0"/>
              <a:t> Media Nutzer</a:t>
            </a:r>
          </a:p>
        </p:txBody>
      </p:sp>
      <p:pic>
        <p:nvPicPr>
          <p:cNvPr id="6" name="Bildplatzhalter 5" descr="Ein Bild, das Text enthält.&#10;&#10;Automatisch generierte Beschreibung">
            <a:extLst>
              <a:ext uri="{FF2B5EF4-FFF2-40B4-BE49-F238E27FC236}">
                <a16:creationId xmlns:a16="http://schemas.microsoft.com/office/drawing/2014/main" id="{AD506D93-4DB5-418B-AF03-8F0C08E326D1}"/>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1" name="Diagrammplatzhalter 10">
            <a:extLst>
              <a:ext uri="{FF2B5EF4-FFF2-40B4-BE49-F238E27FC236}">
                <a16:creationId xmlns:a16="http://schemas.microsoft.com/office/drawing/2014/main" id="{8D4A8FD0-DFBC-4150-BDC2-232FB1715877}"/>
              </a:ext>
            </a:extLst>
          </p:cNvPr>
          <p:cNvGraphicFramePr>
            <a:graphicFrameLocks noGrp="1"/>
          </p:cNvGraphicFramePr>
          <p:nvPr>
            <p:ph type="chart" sz="quarter" idx="10"/>
            <p:extLst>
              <p:ext uri="{D42A27DB-BD31-4B8C-83A1-F6EECF244321}">
                <p14:modId xmlns:p14="http://schemas.microsoft.com/office/powerpoint/2010/main" val="4091464129"/>
              </p:ext>
            </p:extLst>
          </p:nvPr>
        </p:nvGraphicFramePr>
        <p:xfrm>
          <a:off x="658812" y="1927412"/>
          <a:ext cx="10569481" cy="423632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3">
            <a:extLst>
              <a:ext uri="{FF2B5EF4-FFF2-40B4-BE49-F238E27FC236}">
                <a16:creationId xmlns:a16="http://schemas.microsoft.com/office/drawing/2014/main" id="{3B488590-78F6-498E-B178-1546EF5B8E92}"/>
              </a:ext>
            </a:extLst>
          </p:cNvPr>
          <p:cNvSpPr txBox="1"/>
          <p:nvPr/>
        </p:nvSpPr>
        <p:spPr>
          <a:xfrm>
            <a:off x="3284271" y="1470261"/>
            <a:ext cx="7487210" cy="338554"/>
          </a:xfrm>
          <a:prstGeom prst="rect">
            <a:avLst/>
          </a:prstGeom>
          <a:noFill/>
        </p:spPr>
        <p:txBody>
          <a:bodyPr wrap="square" rtlCol="0">
            <a:spAutoFit/>
          </a:bodyPr>
          <a:lstStyle/>
          <a:p>
            <a:r>
              <a:rPr lang="de-DE" sz="1600" b="1" dirty="0">
                <a:latin typeface="Avenir Next LT Pro" panose="020B0504020202020204" pitchFamily="34" charset="0"/>
                <a:cs typeface="Arial" panose="020B0604020202020204" pitchFamily="34" charset="0"/>
              </a:rPr>
              <a:t>Strukturen der </a:t>
            </a:r>
            <a:r>
              <a:rPr lang="de-DE" sz="1600" b="1" dirty="0" err="1">
                <a:latin typeface="Avenir Next LT Pro" panose="020B0504020202020204" pitchFamily="34" charset="0"/>
                <a:cs typeface="Arial" panose="020B0604020202020204" pitchFamily="34" charset="0"/>
              </a:rPr>
              <a:t>Social</a:t>
            </a:r>
            <a:r>
              <a:rPr lang="de-DE" sz="1600" b="1" dirty="0">
                <a:latin typeface="Avenir Next LT Pro" panose="020B0504020202020204" pitchFamily="34" charset="0"/>
                <a:cs typeface="Arial" panose="020B0604020202020204" pitchFamily="34" charset="0"/>
              </a:rPr>
              <a:t> Media Nutzer </a:t>
            </a:r>
            <a:r>
              <a:rPr lang="de-DE" sz="1600" dirty="0">
                <a:latin typeface="Avenir Next LT Pro" panose="020B0504020202020204" pitchFamily="34" charset="0"/>
                <a:cs typeface="Arial" panose="020B0604020202020204" pitchFamily="34" charset="0"/>
              </a:rPr>
              <a:t>(Nutzeranteil in Prozent) </a:t>
            </a:r>
          </a:p>
        </p:txBody>
      </p:sp>
    </p:spTree>
    <p:extLst>
      <p:ext uri="{BB962C8B-B14F-4D97-AF65-F5344CB8AC3E}">
        <p14:creationId xmlns:p14="http://schemas.microsoft.com/office/powerpoint/2010/main" val="1665987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platzhalter 15">
            <a:extLst>
              <a:ext uri="{FF2B5EF4-FFF2-40B4-BE49-F238E27FC236}">
                <a16:creationId xmlns:a16="http://schemas.microsoft.com/office/drawing/2014/main" id="{A2D19712-17B7-4040-86DE-3E344BCDDA59}"/>
              </a:ext>
            </a:extLst>
          </p:cNvPr>
          <p:cNvSpPr>
            <a:spLocks noGrp="1"/>
          </p:cNvSpPr>
          <p:nvPr>
            <p:ph type="body" sz="quarter" idx="18"/>
          </p:nvPr>
        </p:nvSpPr>
        <p:spPr>
          <a:xfrm>
            <a:off x="-6378497" y="363368"/>
            <a:ext cx="10363064" cy="702000"/>
          </a:xfrm>
        </p:spPr>
        <p:txBody>
          <a:bodyPr/>
          <a:lstStyle/>
          <a:p>
            <a:r>
              <a:rPr lang="de-DE" dirty="0"/>
              <a:t>Nutzungshäufigkeit</a:t>
            </a:r>
          </a:p>
        </p:txBody>
      </p:sp>
      <p:pic>
        <p:nvPicPr>
          <p:cNvPr id="4" name="Bildplatzhalter 3" descr="Ein Bild, das Text enthält.&#10;&#10;Automatisch generierte Beschreibung">
            <a:extLst>
              <a:ext uri="{FF2B5EF4-FFF2-40B4-BE49-F238E27FC236}">
                <a16:creationId xmlns:a16="http://schemas.microsoft.com/office/drawing/2014/main" id="{B736B7A0-A631-4D40-991D-AE74CCE9F1F3}"/>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t="392" b="392"/>
          <a:stretch/>
        </p:blipFill>
        <p:spPr/>
      </p:pic>
      <p:sp>
        <p:nvSpPr>
          <p:cNvPr id="6" name="Rechteck 5">
            <a:extLst>
              <a:ext uri="{FF2B5EF4-FFF2-40B4-BE49-F238E27FC236}">
                <a16:creationId xmlns:a16="http://schemas.microsoft.com/office/drawing/2014/main" id="{0C356274-03AE-4ABE-8FCE-2292D0D8414A}"/>
              </a:ext>
            </a:extLst>
          </p:cNvPr>
          <p:cNvSpPr/>
          <p:nvPr/>
        </p:nvSpPr>
        <p:spPr>
          <a:xfrm>
            <a:off x="0" y="348361"/>
            <a:ext cx="369168" cy="702000"/>
          </a:xfrm>
          <a:prstGeom prst="rect">
            <a:avLst/>
          </a:prstGeom>
          <a:solidFill>
            <a:srgbClr val="DC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extplatzhalter 5">
            <a:extLst>
              <a:ext uri="{FF2B5EF4-FFF2-40B4-BE49-F238E27FC236}">
                <a16:creationId xmlns:a16="http://schemas.microsoft.com/office/drawing/2014/main" id="{514304B0-D40F-D043-8FC6-0A5FC0767AF1}"/>
              </a:ext>
            </a:extLst>
          </p:cNvPr>
          <p:cNvSpPr txBox="1">
            <a:spLocks/>
          </p:cNvSpPr>
          <p:nvPr/>
        </p:nvSpPr>
        <p:spPr>
          <a:xfrm>
            <a:off x="721240" y="6030174"/>
            <a:ext cx="9586782" cy="928916"/>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rgbClr val="96969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agof facts &amp; </a:t>
            </a:r>
            <a:r>
              <a:rPr lang="de-DE" dirty="0" err="1"/>
              <a:t>figures</a:t>
            </a:r>
            <a:r>
              <a:rPr lang="de-DE" dirty="0"/>
              <a:t> „Influencer Marketing“ #3/2021, Sonderpublikation zur DMEXCO</a:t>
            </a:r>
            <a:br>
              <a:rPr lang="de-DE" dirty="0"/>
            </a:br>
            <a:r>
              <a:rPr lang="de-DE" dirty="0"/>
              <a:t>Basis:</a:t>
            </a:r>
            <a:r>
              <a:rPr lang="de-DE" sz="1000" dirty="0">
                <a:solidFill>
                  <a:srgbClr val="969696"/>
                </a:solidFill>
                <a:latin typeface="Avenir Next LT Pro" panose="020B0504020202020204" pitchFamily="34" charset="0"/>
              </a:rPr>
              <a:t> Nutzer mobiler und/oder stationärer Angebote ab 16 Jahren / Zielgruppen: Gesamt / Nutzungshäufigkeit </a:t>
            </a:r>
            <a:r>
              <a:rPr lang="de-DE" sz="1000" dirty="0" err="1">
                <a:solidFill>
                  <a:srgbClr val="969696"/>
                </a:solidFill>
                <a:latin typeface="Avenir Next LT Pro" panose="020B0504020202020204" pitchFamily="34" charset="0"/>
              </a:rPr>
              <a:t>Social</a:t>
            </a:r>
            <a:r>
              <a:rPr lang="de-DE" sz="1000" dirty="0">
                <a:solidFill>
                  <a:srgbClr val="969696"/>
                </a:solidFill>
                <a:latin typeface="Avenir Next LT Pro" panose="020B0504020202020204" pitchFamily="34" charset="0"/>
              </a:rPr>
              <a:t> Media Plattformen / Angaben in Prozent </a:t>
            </a:r>
            <a:r>
              <a:rPr lang="de-DE" sz="1000" dirty="0">
                <a:solidFill>
                  <a:srgbClr val="969696"/>
                </a:solidFill>
              </a:rPr>
              <a:t>// Quelle: agof e. V. / daily digital facts / Auswertungszeitraum 12.04.- 16.05.2021 </a:t>
            </a:r>
            <a:endParaRPr lang="de-DE" dirty="0"/>
          </a:p>
        </p:txBody>
      </p:sp>
      <p:pic>
        <p:nvPicPr>
          <p:cNvPr id="3" name="Grafik 2">
            <a:extLst>
              <a:ext uri="{FF2B5EF4-FFF2-40B4-BE49-F238E27FC236}">
                <a16:creationId xmlns:a16="http://schemas.microsoft.com/office/drawing/2014/main" id="{F1EE4880-3B54-4DE7-BF3A-3D3351C063D3}"/>
              </a:ext>
            </a:extLst>
          </p:cNvPr>
          <p:cNvPicPr>
            <a:picLocks noChangeAspect="1"/>
          </p:cNvPicPr>
          <p:nvPr/>
        </p:nvPicPr>
        <p:blipFill rotWithShape="1">
          <a:blip r:embed="rId3">
            <a:extLst>
              <a:ext uri="{28A0092B-C50C-407E-A947-70E740481C1C}">
                <a14:useLocalDpi xmlns:a14="http://schemas.microsoft.com/office/drawing/2010/main" val="0"/>
              </a:ext>
            </a:extLst>
          </a:blip>
          <a:srcRect t="10743"/>
          <a:stretch/>
        </p:blipFill>
        <p:spPr>
          <a:xfrm>
            <a:off x="1833423" y="1953152"/>
            <a:ext cx="7145790" cy="3992306"/>
          </a:xfrm>
          <a:prstGeom prst="rect">
            <a:avLst/>
          </a:prstGeom>
        </p:spPr>
      </p:pic>
      <p:sp>
        <p:nvSpPr>
          <p:cNvPr id="10" name="TextBox 3">
            <a:extLst>
              <a:ext uri="{FF2B5EF4-FFF2-40B4-BE49-F238E27FC236}">
                <a16:creationId xmlns:a16="http://schemas.microsoft.com/office/drawing/2014/main" id="{F01DBD15-5E69-4AD8-AB84-C664AAB8FA9A}"/>
              </a:ext>
            </a:extLst>
          </p:cNvPr>
          <p:cNvSpPr txBox="1"/>
          <p:nvPr/>
        </p:nvSpPr>
        <p:spPr>
          <a:xfrm>
            <a:off x="3261859" y="1384751"/>
            <a:ext cx="5322417" cy="584775"/>
          </a:xfrm>
          <a:prstGeom prst="rect">
            <a:avLst/>
          </a:prstGeom>
          <a:noFill/>
        </p:spPr>
        <p:txBody>
          <a:bodyPr wrap="square" rtlCol="0">
            <a:spAutoFit/>
          </a:bodyPr>
          <a:lstStyle/>
          <a:p>
            <a:pPr algn="ctr"/>
            <a:r>
              <a:rPr lang="de-DE" sz="1600" b="1" dirty="0">
                <a:latin typeface="Avenir Next LT Pro" panose="020B0504020202020204" pitchFamily="34" charset="0"/>
                <a:cs typeface="Arial" panose="020B0604020202020204" pitchFamily="34" charset="0"/>
              </a:rPr>
              <a:t>Nutzungshäufigkeit der </a:t>
            </a:r>
            <a:r>
              <a:rPr lang="de-DE" sz="1600" b="1" dirty="0" err="1">
                <a:latin typeface="Avenir Next LT Pro" panose="020B0504020202020204" pitchFamily="34" charset="0"/>
                <a:cs typeface="Arial" panose="020B0604020202020204" pitchFamily="34" charset="0"/>
              </a:rPr>
              <a:t>Social</a:t>
            </a:r>
            <a:r>
              <a:rPr lang="de-DE" sz="1600" b="1" dirty="0">
                <a:latin typeface="Avenir Next LT Pro" panose="020B0504020202020204" pitchFamily="34" charset="0"/>
                <a:cs typeface="Arial" panose="020B0604020202020204" pitchFamily="34" charset="0"/>
              </a:rPr>
              <a:t> Media Plattformen </a:t>
            </a:r>
          </a:p>
          <a:p>
            <a:pPr algn="ctr"/>
            <a:r>
              <a:rPr lang="de-DE" sz="1600" dirty="0">
                <a:latin typeface="Avenir Next LT Pro" panose="020B0504020202020204" pitchFamily="34" charset="0"/>
                <a:cs typeface="Arial" panose="020B0604020202020204" pitchFamily="34" charset="0"/>
              </a:rPr>
              <a:t>(Nutzeranteil in Prozent) </a:t>
            </a:r>
          </a:p>
        </p:txBody>
      </p:sp>
    </p:spTree>
    <p:extLst>
      <p:ext uri="{BB962C8B-B14F-4D97-AF65-F5344CB8AC3E}">
        <p14:creationId xmlns:p14="http://schemas.microsoft.com/office/powerpoint/2010/main" val="90522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platzhalter 15">
            <a:extLst>
              <a:ext uri="{FF2B5EF4-FFF2-40B4-BE49-F238E27FC236}">
                <a16:creationId xmlns:a16="http://schemas.microsoft.com/office/drawing/2014/main" id="{A2D19712-17B7-4040-86DE-3E344BCDDA59}"/>
              </a:ext>
            </a:extLst>
          </p:cNvPr>
          <p:cNvSpPr>
            <a:spLocks noGrp="1"/>
          </p:cNvSpPr>
          <p:nvPr>
            <p:ph type="body" sz="quarter" idx="18"/>
          </p:nvPr>
        </p:nvSpPr>
        <p:spPr>
          <a:xfrm>
            <a:off x="-6378498" y="363368"/>
            <a:ext cx="11147722" cy="702000"/>
          </a:xfrm>
        </p:spPr>
        <p:txBody>
          <a:bodyPr/>
          <a:lstStyle/>
          <a:p>
            <a:r>
              <a:rPr lang="de-DE" dirty="0"/>
              <a:t>Genutztes </a:t>
            </a:r>
            <a:r>
              <a:rPr lang="de-DE" dirty="0" err="1"/>
              <a:t>Zugriffsdevice</a:t>
            </a:r>
            <a:endParaRPr lang="de-DE" dirty="0"/>
          </a:p>
        </p:txBody>
      </p:sp>
      <p:pic>
        <p:nvPicPr>
          <p:cNvPr id="4" name="Bildplatzhalter 3" descr="Ein Bild, das Text enthält.&#10;&#10;Automatisch generierte Beschreibung">
            <a:extLst>
              <a:ext uri="{FF2B5EF4-FFF2-40B4-BE49-F238E27FC236}">
                <a16:creationId xmlns:a16="http://schemas.microsoft.com/office/drawing/2014/main" id="{B736B7A0-A631-4D40-991D-AE74CCE9F1F3}"/>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t="392" b="392"/>
          <a:stretch/>
        </p:blipFill>
        <p:spPr/>
      </p:pic>
      <p:sp>
        <p:nvSpPr>
          <p:cNvPr id="6" name="Rechteck 5">
            <a:extLst>
              <a:ext uri="{FF2B5EF4-FFF2-40B4-BE49-F238E27FC236}">
                <a16:creationId xmlns:a16="http://schemas.microsoft.com/office/drawing/2014/main" id="{0C356274-03AE-4ABE-8FCE-2292D0D8414A}"/>
              </a:ext>
            </a:extLst>
          </p:cNvPr>
          <p:cNvSpPr/>
          <p:nvPr/>
        </p:nvSpPr>
        <p:spPr>
          <a:xfrm>
            <a:off x="0" y="348361"/>
            <a:ext cx="369168" cy="702000"/>
          </a:xfrm>
          <a:prstGeom prst="rect">
            <a:avLst/>
          </a:prstGeom>
          <a:solidFill>
            <a:srgbClr val="DC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platzhalter 5">
            <a:extLst>
              <a:ext uri="{FF2B5EF4-FFF2-40B4-BE49-F238E27FC236}">
                <a16:creationId xmlns:a16="http://schemas.microsoft.com/office/drawing/2014/main" id="{C09902EF-7AD7-CB44-9733-4A7EB5972320}"/>
              </a:ext>
            </a:extLst>
          </p:cNvPr>
          <p:cNvSpPr txBox="1">
            <a:spLocks/>
          </p:cNvSpPr>
          <p:nvPr/>
        </p:nvSpPr>
        <p:spPr>
          <a:xfrm>
            <a:off x="710157" y="5929084"/>
            <a:ext cx="9586782" cy="928916"/>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rgbClr val="96969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agof facts &amp; </a:t>
            </a:r>
            <a:r>
              <a:rPr lang="de-DE" dirty="0" err="1"/>
              <a:t>figures</a:t>
            </a:r>
            <a:r>
              <a:rPr lang="de-DE" dirty="0"/>
              <a:t> „Influencer Marketing“ #3/2021, Sonderpublikation zur DMEXCO</a:t>
            </a:r>
            <a:br>
              <a:rPr lang="de-DE" dirty="0"/>
            </a:br>
            <a:r>
              <a:rPr lang="de-DE" dirty="0"/>
              <a:t>Basis:</a:t>
            </a:r>
            <a:r>
              <a:rPr lang="de-DE" sz="1000" dirty="0">
                <a:solidFill>
                  <a:srgbClr val="969696"/>
                </a:solidFill>
                <a:latin typeface="Avenir Next LT Pro" panose="020B0504020202020204" pitchFamily="34" charset="0"/>
              </a:rPr>
              <a:t> Nutzer mobiler und/oder stationärer Angebote ab 16 Jahren / Zielgruppen: Gesamt / Nutzung </a:t>
            </a:r>
            <a:r>
              <a:rPr lang="de-DE" sz="1000" dirty="0" err="1">
                <a:solidFill>
                  <a:srgbClr val="969696"/>
                </a:solidFill>
                <a:latin typeface="Avenir Next LT Pro" panose="020B0504020202020204" pitchFamily="34" charset="0"/>
              </a:rPr>
              <a:t>Social</a:t>
            </a:r>
            <a:r>
              <a:rPr lang="de-DE" sz="1000" dirty="0">
                <a:solidFill>
                  <a:srgbClr val="969696"/>
                </a:solidFill>
                <a:latin typeface="Avenir Next LT Pro" panose="020B0504020202020204" pitchFamily="34" charset="0"/>
              </a:rPr>
              <a:t> Media Plattformen nach Geräten / Angaben in Prozent </a:t>
            </a:r>
            <a:r>
              <a:rPr lang="de-DE" sz="1000" dirty="0">
                <a:solidFill>
                  <a:srgbClr val="969696"/>
                </a:solidFill>
              </a:rPr>
              <a:t>// Quelle: agof e. V. / daily digital facts / Auswertungszeitraum 12.04.- 16.05.2021</a:t>
            </a:r>
            <a:endParaRPr lang="de-DE" dirty="0"/>
          </a:p>
        </p:txBody>
      </p:sp>
      <p:pic>
        <p:nvPicPr>
          <p:cNvPr id="5" name="Grafik 4">
            <a:extLst>
              <a:ext uri="{FF2B5EF4-FFF2-40B4-BE49-F238E27FC236}">
                <a16:creationId xmlns:a16="http://schemas.microsoft.com/office/drawing/2014/main" id="{EA80BEF3-8985-48D1-AD2F-24052634D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168" y="2554581"/>
            <a:ext cx="11192809" cy="2470137"/>
          </a:xfrm>
          <a:prstGeom prst="rect">
            <a:avLst/>
          </a:prstGeom>
        </p:spPr>
      </p:pic>
      <p:sp>
        <p:nvSpPr>
          <p:cNvPr id="11" name="TextBox 3">
            <a:extLst>
              <a:ext uri="{FF2B5EF4-FFF2-40B4-BE49-F238E27FC236}">
                <a16:creationId xmlns:a16="http://schemas.microsoft.com/office/drawing/2014/main" id="{2319A869-689B-4A34-AE76-76765E09908F}"/>
              </a:ext>
            </a:extLst>
          </p:cNvPr>
          <p:cNvSpPr txBox="1"/>
          <p:nvPr/>
        </p:nvSpPr>
        <p:spPr>
          <a:xfrm>
            <a:off x="3257374" y="1528944"/>
            <a:ext cx="7487210" cy="338554"/>
          </a:xfrm>
          <a:prstGeom prst="rect">
            <a:avLst/>
          </a:prstGeom>
          <a:noFill/>
        </p:spPr>
        <p:txBody>
          <a:bodyPr wrap="square" rtlCol="0">
            <a:spAutoFit/>
          </a:bodyPr>
          <a:lstStyle/>
          <a:p>
            <a:r>
              <a:rPr lang="de-DE" sz="1600" b="1" dirty="0">
                <a:latin typeface="Avenir Next LT Pro" panose="020B0504020202020204" pitchFamily="34" charset="0"/>
                <a:cs typeface="Arial" panose="020B0604020202020204" pitchFamily="34" charset="0"/>
              </a:rPr>
              <a:t>Genutzte </a:t>
            </a:r>
            <a:r>
              <a:rPr lang="de-DE" sz="1600" b="1" dirty="0" err="1">
                <a:latin typeface="Avenir Next LT Pro" panose="020B0504020202020204" pitchFamily="34" charset="0"/>
                <a:cs typeface="Arial" panose="020B0604020202020204" pitchFamily="34" charset="0"/>
              </a:rPr>
              <a:t>Zugriffsdevices</a:t>
            </a:r>
            <a:r>
              <a:rPr lang="de-DE" sz="1600" b="1" dirty="0">
                <a:latin typeface="Avenir Next LT Pro" panose="020B0504020202020204" pitchFamily="34" charset="0"/>
                <a:cs typeface="Arial" panose="020B0604020202020204" pitchFamily="34" charset="0"/>
              </a:rPr>
              <a:t> </a:t>
            </a:r>
            <a:r>
              <a:rPr lang="de-DE" sz="1600" dirty="0">
                <a:latin typeface="Avenir Next LT Pro" panose="020B0504020202020204" pitchFamily="34" charset="0"/>
                <a:cs typeface="Arial" panose="020B0604020202020204" pitchFamily="34" charset="0"/>
              </a:rPr>
              <a:t>(Angaben in Prozent) </a:t>
            </a:r>
          </a:p>
        </p:txBody>
      </p:sp>
    </p:spTree>
    <p:extLst>
      <p:ext uri="{BB962C8B-B14F-4D97-AF65-F5344CB8AC3E}">
        <p14:creationId xmlns:p14="http://schemas.microsoft.com/office/powerpoint/2010/main" val="1595860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descr="Ein Bild, das Text enthält.&#10;&#10;Automatisch generierte Beschreibung">
            <a:extLst>
              <a:ext uri="{FF2B5EF4-FFF2-40B4-BE49-F238E27FC236}">
                <a16:creationId xmlns:a16="http://schemas.microsoft.com/office/drawing/2014/main" id="{38F58BC9-C7ED-4D7F-83BE-B58A29C5E872}"/>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sp>
        <p:nvSpPr>
          <p:cNvPr id="5" name="Textplatzhalter 4">
            <a:extLst>
              <a:ext uri="{FF2B5EF4-FFF2-40B4-BE49-F238E27FC236}">
                <a16:creationId xmlns:a16="http://schemas.microsoft.com/office/drawing/2014/main" id="{2EDEDF80-6ADB-4CBF-9D7D-FB117A4094E6}"/>
              </a:ext>
            </a:extLst>
          </p:cNvPr>
          <p:cNvSpPr>
            <a:spLocks noGrp="1"/>
          </p:cNvSpPr>
          <p:nvPr>
            <p:ph type="body" sz="quarter" idx="14"/>
          </p:nvPr>
        </p:nvSpPr>
        <p:spPr>
          <a:xfrm>
            <a:off x="0" y="344833"/>
            <a:ext cx="7418294" cy="702000"/>
          </a:xfrm>
          <a:prstGeom prst="roundRect">
            <a:avLst>
              <a:gd name="adj" fmla="val 50000"/>
            </a:avLst>
          </a:prstGeom>
        </p:spPr>
        <p:txBody>
          <a:bodyPr/>
          <a:lstStyle/>
          <a:p>
            <a:r>
              <a:rPr lang="de-DE" dirty="0"/>
              <a:t>Aktivitäten auf den </a:t>
            </a:r>
            <a:r>
              <a:rPr lang="de-DE" dirty="0" err="1"/>
              <a:t>Social</a:t>
            </a:r>
            <a:r>
              <a:rPr lang="de-DE" dirty="0"/>
              <a:t> Media Plattformen</a:t>
            </a:r>
          </a:p>
        </p:txBody>
      </p:sp>
      <p:sp>
        <p:nvSpPr>
          <p:cNvPr id="7" name="Rechteck 6">
            <a:extLst>
              <a:ext uri="{FF2B5EF4-FFF2-40B4-BE49-F238E27FC236}">
                <a16:creationId xmlns:a16="http://schemas.microsoft.com/office/drawing/2014/main" id="{31E06A27-AB66-4F3B-9902-031B1B6BC0B8}"/>
              </a:ext>
            </a:extLst>
          </p:cNvPr>
          <p:cNvSpPr/>
          <p:nvPr/>
        </p:nvSpPr>
        <p:spPr>
          <a:xfrm>
            <a:off x="0" y="348361"/>
            <a:ext cx="369168" cy="702000"/>
          </a:xfrm>
          <a:prstGeom prst="rect">
            <a:avLst/>
          </a:prstGeom>
          <a:solidFill>
            <a:srgbClr val="DC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platzhalter 5">
            <a:extLst>
              <a:ext uri="{FF2B5EF4-FFF2-40B4-BE49-F238E27FC236}">
                <a16:creationId xmlns:a16="http://schemas.microsoft.com/office/drawing/2014/main" id="{B7E2092E-D29A-7043-B0FC-4B24675D43C4}"/>
              </a:ext>
            </a:extLst>
          </p:cNvPr>
          <p:cNvSpPr txBox="1">
            <a:spLocks/>
          </p:cNvSpPr>
          <p:nvPr/>
        </p:nvSpPr>
        <p:spPr>
          <a:xfrm>
            <a:off x="710157" y="5929084"/>
            <a:ext cx="9586782" cy="928916"/>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rgbClr val="96969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agof facts &amp; </a:t>
            </a:r>
            <a:r>
              <a:rPr lang="de-DE" dirty="0" err="1"/>
              <a:t>figures</a:t>
            </a:r>
            <a:r>
              <a:rPr lang="de-DE" dirty="0"/>
              <a:t> „Influencer Marketing“ #3/2021, Sonderpublikation zur DMEXCO</a:t>
            </a:r>
            <a:br>
              <a:rPr lang="de-DE" dirty="0"/>
            </a:br>
            <a:r>
              <a:rPr lang="de-DE" dirty="0"/>
              <a:t>Basis:</a:t>
            </a:r>
            <a:r>
              <a:rPr lang="de-DE" sz="1000" dirty="0">
                <a:solidFill>
                  <a:srgbClr val="969696"/>
                </a:solidFill>
                <a:latin typeface="Avenir Next LT Pro" panose="020B0504020202020204" pitchFamily="34" charset="0"/>
              </a:rPr>
              <a:t> Nutzer mobiler und/oder stationärer Angebote ab 16 Jahren / Zielgruppen: Gesamt / Aktivitäten auf </a:t>
            </a:r>
            <a:r>
              <a:rPr lang="de-DE" sz="1000" dirty="0" err="1">
                <a:solidFill>
                  <a:srgbClr val="969696"/>
                </a:solidFill>
                <a:latin typeface="Avenir Next LT Pro" panose="020B0504020202020204" pitchFamily="34" charset="0"/>
              </a:rPr>
              <a:t>Social</a:t>
            </a:r>
            <a:r>
              <a:rPr lang="de-DE" sz="1000" dirty="0">
                <a:solidFill>
                  <a:srgbClr val="969696"/>
                </a:solidFill>
                <a:latin typeface="Avenir Next LT Pro" panose="020B0504020202020204" pitchFamily="34" charset="0"/>
              </a:rPr>
              <a:t> Media Plattformen (mind. wöchentlich) / Angaben in Prozent </a:t>
            </a:r>
            <a:r>
              <a:rPr lang="de-DE" sz="1000" dirty="0">
                <a:solidFill>
                  <a:srgbClr val="969696"/>
                </a:solidFill>
              </a:rPr>
              <a:t>// Quelle: agof e. V. / daily digital facts / Auswertungszeitraum 12.04.- 16.05.2021</a:t>
            </a:r>
            <a:endParaRPr lang="de-DE" dirty="0"/>
          </a:p>
        </p:txBody>
      </p:sp>
      <p:sp>
        <p:nvSpPr>
          <p:cNvPr id="9" name="TextBox 3">
            <a:extLst>
              <a:ext uri="{FF2B5EF4-FFF2-40B4-BE49-F238E27FC236}">
                <a16:creationId xmlns:a16="http://schemas.microsoft.com/office/drawing/2014/main" id="{A476C98A-0ACD-4952-AE65-245B350D378E}"/>
              </a:ext>
            </a:extLst>
          </p:cNvPr>
          <p:cNvSpPr txBox="1"/>
          <p:nvPr/>
        </p:nvSpPr>
        <p:spPr>
          <a:xfrm>
            <a:off x="2110812" y="1691008"/>
            <a:ext cx="9204888" cy="338554"/>
          </a:xfrm>
          <a:prstGeom prst="rect">
            <a:avLst/>
          </a:prstGeom>
          <a:noFill/>
        </p:spPr>
        <p:txBody>
          <a:bodyPr wrap="square" rtlCol="0">
            <a:spAutoFit/>
          </a:bodyPr>
          <a:lstStyle/>
          <a:p>
            <a:r>
              <a:rPr lang="de-DE" sz="1600" b="1" dirty="0">
                <a:latin typeface="Avenir Next LT Pro" panose="020B0504020202020204" pitchFamily="34" charset="0"/>
                <a:cs typeface="Arial" panose="020B0604020202020204" pitchFamily="34" charset="0"/>
              </a:rPr>
              <a:t>Aktivitäten auf den </a:t>
            </a:r>
            <a:r>
              <a:rPr lang="de-DE" sz="1600" b="1" dirty="0" err="1">
                <a:latin typeface="Avenir Next LT Pro" panose="020B0504020202020204" pitchFamily="34" charset="0"/>
                <a:cs typeface="Arial" panose="020B0604020202020204" pitchFamily="34" charset="0"/>
              </a:rPr>
              <a:t>Social</a:t>
            </a:r>
            <a:r>
              <a:rPr lang="de-DE" sz="1600" b="1" dirty="0">
                <a:latin typeface="Avenir Next LT Pro" panose="020B0504020202020204" pitchFamily="34" charset="0"/>
                <a:cs typeface="Arial" panose="020B0604020202020204" pitchFamily="34" charset="0"/>
              </a:rPr>
              <a:t> Media Plattformen (mind. wöchentlich) </a:t>
            </a:r>
            <a:r>
              <a:rPr lang="de-DE" sz="1600" dirty="0">
                <a:latin typeface="Avenir Next LT Pro" panose="020B0504020202020204" pitchFamily="34" charset="0"/>
                <a:cs typeface="Arial" panose="020B0604020202020204" pitchFamily="34" charset="0"/>
              </a:rPr>
              <a:t>(Nutzeranteil in Prozent) </a:t>
            </a:r>
          </a:p>
        </p:txBody>
      </p:sp>
      <p:pic>
        <p:nvPicPr>
          <p:cNvPr id="6" name="Grafik 5">
            <a:extLst>
              <a:ext uri="{FF2B5EF4-FFF2-40B4-BE49-F238E27FC236}">
                <a16:creationId xmlns:a16="http://schemas.microsoft.com/office/drawing/2014/main" id="{880B0FB3-F191-467B-9506-D9F0FD3C3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76" y="2344270"/>
            <a:ext cx="11836247" cy="2936045"/>
          </a:xfrm>
          <a:prstGeom prst="rect">
            <a:avLst/>
          </a:prstGeom>
        </p:spPr>
      </p:pic>
    </p:spTree>
    <p:extLst>
      <p:ext uri="{BB962C8B-B14F-4D97-AF65-F5344CB8AC3E}">
        <p14:creationId xmlns:p14="http://schemas.microsoft.com/office/powerpoint/2010/main" val="3573192526"/>
      </p:ext>
    </p:extLst>
  </p:cSld>
  <p:clrMapOvr>
    <a:masterClrMapping/>
  </p:clrMapOvr>
</p:sld>
</file>

<file path=ppt/theme/theme1.xml><?xml version="1.0" encoding="utf-8"?>
<a:theme xmlns:a="http://schemas.openxmlformats.org/drawingml/2006/main" name="Office">
  <a:themeElements>
    <a:clrScheme name="Benutzerdefiniert 2">
      <a:dk1>
        <a:sysClr val="windowText" lastClr="000000"/>
      </a:dk1>
      <a:lt1>
        <a:sysClr val="window" lastClr="FFFFFF"/>
      </a:lt1>
      <a:dk2>
        <a:srgbClr val="44546A"/>
      </a:dk2>
      <a:lt2>
        <a:srgbClr val="E7E6E6"/>
      </a:lt2>
      <a:accent1>
        <a:srgbClr val="0096C8"/>
      </a:accent1>
      <a:accent2>
        <a:srgbClr val="FF9600"/>
      </a:accent2>
      <a:accent3>
        <a:srgbClr val="969696"/>
      </a:accent3>
      <a:accent4>
        <a:srgbClr val="007EB0"/>
      </a:accent4>
      <a:accent5>
        <a:srgbClr val="FFD278"/>
      </a:accent5>
      <a:accent6>
        <a:srgbClr val="00ADE4"/>
      </a:accent6>
      <a:hlink>
        <a:srgbClr val="0563C1"/>
      </a:hlink>
      <a:folHlink>
        <a:srgbClr val="954F72"/>
      </a:folHlink>
    </a:clrScheme>
    <a:fontScheme name="Benutzerdefiniert 2">
      <a:majorFont>
        <a:latin typeface="Avenir Next LT Pro Light"/>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rritory_Master_Grey">
  <a:themeElements>
    <a:clrScheme name="Territory_Farbpalette">
      <a:dk1>
        <a:srgbClr val="000000"/>
      </a:dk1>
      <a:lt1>
        <a:srgbClr val="FFFFFF"/>
      </a:lt1>
      <a:dk2>
        <a:srgbClr val="252422"/>
      </a:dk2>
      <a:lt2>
        <a:srgbClr val="FF4E00"/>
      </a:lt2>
      <a:accent1>
        <a:srgbClr val="242422"/>
      </a:accent1>
      <a:accent2>
        <a:srgbClr val="FF4E00"/>
      </a:accent2>
      <a:accent3>
        <a:srgbClr val="F1F1F1"/>
      </a:accent3>
      <a:accent4>
        <a:srgbClr val="0F0037"/>
      </a:accent4>
      <a:accent5>
        <a:srgbClr val="242422"/>
      </a:accent5>
      <a:accent6>
        <a:srgbClr val="242422"/>
      </a:accent6>
      <a:hlink>
        <a:srgbClr val="0563C1"/>
      </a:hlink>
      <a:folHlink>
        <a:srgbClr val="954F72"/>
      </a:folHlink>
    </a:clrScheme>
    <a:fontScheme name="Territory_Schriften">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rritory_Vorlage200105.potx" id="{36CE7D6E-1EE3-9E40-A005-BE461C12B5B3}" vid="{1D3B8B0E-DE79-0D4B-9811-DAEA075BD41B}"/>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2721</Words>
  <Application>Microsoft Macintosh PowerPoint</Application>
  <PresentationFormat>Breitbild</PresentationFormat>
  <Paragraphs>91</Paragraphs>
  <Slides>27</Slides>
  <Notes>0</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27</vt:i4>
      </vt:variant>
    </vt:vector>
  </HeadingPairs>
  <TitlesOfParts>
    <vt:vector size="36" baseType="lpstr">
      <vt:lpstr>Arial</vt:lpstr>
      <vt:lpstr>Avenir Next LT Pro</vt:lpstr>
      <vt:lpstr>Avenir Next LT Pro Light</vt:lpstr>
      <vt:lpstr>Calibri</vt:lpstr>
      <vt:lpstr>Roboto</vt:lpstr>
      <vt:lpstr>Roboto Black</vt:lpstr>
      <vt:lpstr>Wingdings</vt:lpstr>
      <vt:lpstr>Office</vt:lpstr>
      <vt:lpstr>Territory_Master_Grey</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Mauf, Larissa</dc:creator>
  <cp:lastModifiedBy>carola@kurtius.com</cp:lastModifiedBy>
  <cp:revision>260</cp:revision>
  <dcterms:created xsi:type="dcterms:W3CDTF">2020-11-19T12:52:57Z</dcterms:created>
  <dcterms:modified xsi:type="dcterms:W3CDTF">2021-09-03T10:01:34Z</dcterms:modified>
</cp:coreProperties>
</file>